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90" r:id="rId1"/>
  </p:sldMasterIdLst>
  <p:notesMasterIdLst>
    <p:notesMasterId r:id="rId12"/>
  </p:notesMasterIdLst>
  <p:handoutMasterIdLst>
    <p:handoutMasterId r:id="rId13"/>
  </p:handoutMasterIdLst>
  <p:sldIdLst>
    <p:sldId id="305" r:id="rId2"/>
    <p:sldId id="856" r:id="rId3"/>
    <p:sldId id="851" r:id="rId4"/>
    <p:sldId id="849" r:id="rId5"/>
    <p:sldId id="854" r:id="rId6"/>
    <p:sldId id="855" r:id="rId7"/>
    <p:sldId id="857" r:id="rId8"/>
    <p:sldId id="859" r:id="rId9"/>
    <p:sldId id="852" r:id="rId10"/>
    <p:sldId id="860" r:id="rId11"/>
  </p:sldIdLst>
  <p:sldSz cx="12195175" cy="6858000"/>
  <p:notesSz cx="6858000" cy="9144000"/>
  <p:embeddedFontLst>
    <p:embeddedFont>
      <p:font typeface="Arial" panose="020B0604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erriweather Light" panose="02060503050406030704" pitchFamily="18" charset="0"/>
      <p:regular r:id="rId22"/>
      <p:italic r:id="rId23"/>
    </p:embeddedFont>
    <p:embeddedFont>
      <p:font typeface="Merriweather Regular" panose="02060503050406030704" pitchFamily="18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Light" panose="020B0306030504020204" pitchFamily="34" charset="0"/>
      <p:regular r:id="rId32"/>
      <p: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0">
          <p15:clr>
            <a:srgbClr val="A4A3A4"/>
          </p15:clr>
        </p15:guide>
        <p15:guide id="2" orient="horz" pos="4038">
          <p15:clr>
            <a:srgbClr val="A4A3A4"/>
          </p15:clr>
        </p15:guide>
        <p15:guide id="3" orient="horz" pos="989">
          <p15:clr>
            <a:srgbClr val="A4A3A4"/>
          </p15:clr>
        </p15:guide>
        <p15:guide id="4" orient="horz" pos="2682">
          <p15:clr>
            <a:srgbClr val="A4A3A4"/>
          </p15:clr>
        </p15:guide>
        <p15:guide id="5" orient="horz" pos="104">
          <p15:clr>
            <a:srgbClr val="A4A3A4"/>
          </p15:clr>
        </p15:guide>
        <p15:guide id="6" orient="horz" pos="3351">
          <p15:clr>
            <a:srgbClr val="A4A3A4"/>
          </p15:clr>
        </p15:guide>
        <p15:guide id="7" orient="horz" pos="3181">
          <p15:clr>
            <a:srgbClr val="A4A3A4"/>
          </p15:clr>
        </p15:guide>
        <p15:guide id="8" orient="horz" pos="1074">
          <p15:clr>
            <a:srgbClr val="A4A3A4"/>
          </p15:clr>
        </p15:guide>
        <p15:guide id="9" orient="horz" pos="3593">
          <p15:clr>
            <a:srgbClr val="A4A3A4"/>
          </p15:clr>
        </p15:guide>
        <p15:guide id="10" pos="3777">
          <p15:clr>
            <a:srgbClr val="A4A3A4"/>
          </p15:clr>
        </p15:guide>
        <p15:guide id="11" pos="739">
          <p15:clr>
            <a:srgbClr val="A4A3A4"/>
          </p15:clr>
        </p15:guide>
        <p15:guide id="12" pos="7273">
          <p15:clr>
            <a:srgbClr val="A4A3A4"/>
          </p15:clr>
        </p15:guide>
        <p15:guide id="13" pos="1604">
          <p15:clr>
            <a:srgbClr val="A4A3A4"/>
          </p15:clr>
        </p15:guide>
        <p15:guide id="14" pos="5145">
          <p15:clr>
            <a:srgbClr val="A4A3A4"/>
          </p15:clr>
        </p15:guide>
        <p15:guide id="15" pos="5282">
          <p15:clr>
            <a:srgbClr val="A4A3A4"/>
          </p15:clr>
        </p15:guide>
        <p15:guide id="16" pos="1447">
          <p15:clr>
            <a:srgbClr val="A4A3A4"/>
          </p15:clr>
        </p15:guide>
        <p15:guide id="17" pos="6651">
          <p15:clr>
            <a:srgbClr val="A4A3A4"/>
          </p15:clr>
        </p15:guide>
        <p15:guide id="18" pos="36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3F2B"/>
    <a:srgbClr val="522980"/>
    <a:srgbClr val="6687C3"/>
    <a:srgbClr val="171D42"/>
    <a:srgbClr val="63A593"/>
    <a:srgbClr val="921E56"/>
    <a:srgbClr val="DD9562"/>
    <a:srgbClr val="D49562"/>
    <a:srgbClr val="D49868"/>
    <a:srgbClr val="C00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530"/>
        <p:guide orient="horz" pos="4038"/>
        <p:guide orient="horz" pos="989"/>
        <p:guide orient="horz" pos="2682"/>
        <p:guide orient="horz" pos="104"/>
        <p:guide orient="horz" pos="3351"/>
        <p:guide orient="horz" pos="3181"/>
        <p:guide orient="horz" pos="1074"/>
        <p:guide orient="horz" pos="3593"/>
        <p:guide pos="3777"/>
        <p:guide pos="739"/>
        <p:guide pos="7273"/>
        <p:guide pos="1604"/>
        <p:guide pos="5145"/>
        <p:guide pos="5282"/>
        <p:guide pos="1447"/>
        <p:guide pos="6651"/>
        <p:guide pos="361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70" d="100"/>
          <a:sy n="170" d="100"/>
        </p:scale>
        <p:origin x="54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FLEUR\Copy%20of%20Map%20Chart%20samples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47">
          <cx:pt idx="0">6</cx:pt>
          <cx:pt idx="3">14</cx:pt>
          <cx:pt idx="4">21</cx:pt>
          <cx:pt idx="5">25</cx:pt>
          <cx:pt idx="6">35</cx:pt>
          <cx:pt idx="7">108</cx:pt>
          <cx:pt idx="8">59</cx:pt>
          <cx:pt idx="9">75</cx:pt>
          <cx:pt idx="10">61</cx:pt>
          <cx:pt idx="11">70</cx:pt>
          <cx:pt idx="12">77</cx:pt>
          <cx:pt idx="14">84</cx:pt>
          <cx:pt idx="16">94</cx:pt>
          <cx:pt idx="17">98</cx:pt>
          <cx:pt idx="18">109</cx:pt>
          <cx:pt idx="19">110</cx:pt>
          <cx:pt idx="20">68</cx:pt>
          <cx:pt idx="21">118</cx:pt>
          <cx:pt idx="23">140</cx:pt>
          <cx:pt idx="24">145</cx:pt>
          <cx:pt idx="25">141</cx:pt>
          <cx:pt idx="26">147</cx:pt>
          <cx:pt idx="27">163</cx:pt>
          <cx:pt idx="31">176</cx:pt>
          <cx:pt idx="32">177</cx:pt>
          <cx:pt idx="33">191</cx:pt>
          <cx:pt idx="34">193</cx:pt>
          <cx:pt idx="35">200</cx:pt>
          <cx:pt idx="38">271</cx:pt>
          <cx:pt idx="39">143</cx:pt>
          <cx:pt idx="40">212</cx:pt>
          <cx:pt idx="41">217</cx:pt>
          <cx:pt idx="42">221</cx:pt>
          <cx:pt idx="43">223</cx:pt>
          <cx:pt idx="45">241</cx:pt>
          <cx:pt idx="46">10270</cx:pt>
        </cx:lvl>
      </cx:strDim>
      <cx:strDim type="cat">
        <cx:f>Sheet2!$A$1:$A$47</cx:f>
        <cx:lvl ptCount="47">
          <cx:pt idx="0">Albania</cx:pt>
          <cx:pt idx="3">Austria</cx:pt>
          <cx:pt idx="4">Belgium</cx:pt>
          <cx:pt idx="5">Bosnia and Herzegovina</cx:pt>
          <cx:pt idx="6">Bulgaria</cx:pt>
          <cx:pt idx="7">Croatia</cx:pt>
          <cx:pt idx="8">Cyprus</cx:pt>
          <cx:pt idx="9">Czech Republic</cx:pt>
          <cx:pt idx="10">Denmark</cx:pt>
          <cx:pt idx="11">Estonia</cx:pt>
          <cx:pt idx="12">Finland</cx:pt>
          <cx:pt idx="14">France</cx:pt>
          <cx:pt idx="16">Germany</cx:pt>
          <cx:pt idx="17">Greece</cx:pt>
          <cx:pt idx="18">Hungary</cx:pt>
          <cx:pt idx="19">Iceland</cx:pt>
          <cx:pt idx="20">Republic of Ireland</cx:pt>
          <cx:pt idx="21">Italy</cx:pt>
          <cx:pt idx="23">Latvia</cx:pt>
          <cx:pt idx="24">Liechtenstein</cx:pt>
          <cx:pt idx="25">Lithuania</cx:pt>
          <cx:pt idx="26">Luxembourg</cx:pt>
          <cx:pt idx="27">Malta</cx:pt>
          <cx:pt idx="31">Netherlands</cx:pt>
          <cx:pt idx="32">Norway</cx:pt>
          <cx:pt idx="33">Poland</cx:pt>
          <cx:pt idx="34">Portugal</cx:pt>
          <cx:pt idx="35">Romania</cx:pt>
          <cx:pt idx="37">Scotland</cx:pt>
          <cx:pt idx="38">Serbia</cx:pt>
          <cx:pt idx="39">Slovakia</cx:pt>
          <cx:pt idx="40">Slovenia</cx:pt>
          <cx:pt idx="41">Spain</cx:pt>
          <cx:pt idx="42">Sweden</cx:pt>
          <cx:pt idx="43">Switzerland</cx:pt>
          <cx:pt idx="45">Ukraine</cx:pt>
          <cx:pt idx="46">England</cx:pt>
        </cx:lvl>
      </cx:strDim>
      <cx:numDim type="colorVal">
        <cx:f>Sheet2!$B$1:$B$47</cx:f>
        <cx:lvl ptCount="47" formatCode="Standaard">
          <cx:pt idx="2">0</cx:pt>
          <cx:pt idx="3">1</cx:pt>
          <cx:pt idx="4">1</cx:pt>
          <cx:pt idx="6">1</cx:pt>
          <cx:pt idx="9">1</cx:pt>
          <cx:pt idx="16">1</cx:pt>
          <cx:pt idx="31">1</cx:pt>
          <cx:pt idx="32">1</cx:pt>
          <cx:pt idx="34">1</cx:pt>
          <cx:pt idx="40">1</cx:pt>
          <cx:pt idx="41">1</cx:pt>
          <cx:pt idx="42">1</cx:pt>
          <cx:pt idx="43">1</cx:pt>
          <cx:pt idx="46">1</cx:pt>
        </cx:lvl>
      </cx:numDim>
    </cx:data>
  </cx:chartData>
  <cx:chart>
    <cx:title pos="t" align="ctr" overlay="0">
      <cx:tx>
        <cx:txData>
          <cx:v>Existence of ex-lege measures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4400"/>
          </a:pPr>
          <a:r>
            <a:rPr lang="en-US" sz="4400" b="0" i="0" u="none" strike="noStrike" baseline="0">
              <a:solidFill>
                <a:sysClr val="window" lastClr="FFFFFF">
                  <a:lumMod val="95000"/>
                </a:sysClr>
              </a:solidFill>
              <a:latin typeface="Calibri" panose="020F0502020204030204"/>
            </a:rPr>
            <a:t>Existence of ex-lege measures</a:t>
          </a:r>
        </a:p>
      </cx:txPr>
    </cx:title>
    <cx:plotArea>
      <cx:plotAreaRegion>
        <cx:series layoutId="regionMap" uniqueId="{3BD0B883-1804-2E4E-B7AB-BB54E718D16F}">
          <cx:dataId val="0"/>
          <cx:layoutPr>
            <cx:geography viewedRegionType="dataOnly" cultureLanguage="en-GB" cultureRegion="NL" attribution="Powered by Bing">
              <cx:geoCache provider="{E9337A44-BEBE-4D9F-B70C-5C5E7DAFC167}">
                <cx:binary>fHpZb+S4suZfafTzqFuk9oPb80BSyj3Te7n8Irhsl7hqoaiF+vUTPnNwMcBgplAwyiVZKZIR3xb+
r4/1Xx/6693+sRrdjv/6WP/5kzvX/+vvv8cP/mXex7+M+LDd2P12f3105u/u92/x8fX3p31fRNv8
jUMU//3B3637Wv/8n/8FT2u+Ovbu3svWCefvpy/rH77GSbvx/3v1/3Hxj69/P+bJ91///PnRTa37
flwjuvbP/1w6fP7zJ4qjP//4+/98xH8uXt8N/Nyj7uZ3Jd7/rx/5eh/dP39i/FeSJmmRpzhKkwzj
7M8/lq/vKyj9K4+zLA5RFkVRkcfxn3+0nXX8nz/j4q80jFBcxCgOU5z8+cfYTf++kP2V4RyFWZzg
qMBJlv/3ttx12jdd+98b8Z/v/2gnc9eJ1o3//BnFCD69/983fi8tC3GcRmGKijhJ8hxhjOH6x/sD
bD7cj/5HvzXZNtt+plj1LbG1bQ9NPexWKdNrj8In2cliNym8HIfe0sxofDXpwpo5o1y54hqhJah0
Pgu6dcrsUx0/CSXT8zLNr9YPouzSbaVi3fL9FLQbGZrRXccoJ3z17tQGfU7DVmCm87S7YXg+2WZU
lJtJwmO+RbvQOfGE1LYSMxS41LHmtF9FfoiGrSO8n7tDlQ1bfhjW5aw1vIH1yykJ5plOLl1oO0Rb
2fpIkWUN4OfTKSYO+3Bv1PKYhdfNDOFOxLVl/Ry1JPIsn+qj8cWXM2tC1DAo6tCDHpeUrNZbInJ1
8lu/12Hzour2PtbypRkFPETHNcUuoXZoQqKMI9uKcmYx8mSGu8tEuZq6OGGdw5jYvNYX0Q/npkkG
tjSeU+PXmqwBekyymnjlfjZy+tSh/91E3ccUmXJQ/aUu+L7tZLWY7oK1e5iMOWm+noaie85mMxCd
5y+N7J77MTsU2fQRuaQlnqNKa5eU3q4N7VU1h/4O+0YTUduFyPW1FuLB6t7BCRWGNMPH6vIHs7A+
Rlc7CLhxFRENnagJqueyRnguV1+lvCBrqx7yeLrh2D9PbVMt/YsLNksmXd/mvHuyaU7XJvspfapo
MlhHu7ops2Ruy0l3mKRt8KbqLd3Ppn/shTiKKMtIJ3hLtz7+SjqUXoYgOKKZPyqui2r0qyDFuhmS
pwGqchNoMqU+pmpyO5PgmJlae8JrRWvTpjs7rI4UcK7LkIZ73A49aUQcMD4VitipNlXGGzYE01Oy
efcSW/dzCyOWJfZeNOhRN/1ItiCmodU0m91MNPYJ8fmCSD2aMm4l2bLNnFS7BqRpipa5eUXMx6sl
FjUdEUUiWN+Pz3poCyoTJ6q5WT5qUYzHZpg3onlMeFMMLJj6105lzC95iXNH4wUJ0iDTs0hwA1sF
Cxl4SL21tE7EyeeFIF3dd8SMs6MDuohALwQpPVTTas6x1iFZwjqiebtsJOryt1xmOasDz9kURlXb
uqJKu3UmAqcPtUUlsnVeNavDpFPq2fim3wljG7rmza11E7x/k/QkaoSpEtMH1ISHdFvqY1vrL56l
9zISwY6P/DPvuma/SHtrjQ+JzzTxGyqItFG/i1T8OvbrQIIFznUQbC2IhYLgsZ4vUb9WMp4QTeGW
Mpw4SUQxkyRtilKGQUBi1/8cJJZU+2GvBepp1EzV2MwFDXSYQu30JOPr87Kpz7noQ5oU40ST3EMn
5Msd3Ahnour3POs4UXWxEo/TLz9Ojiz4veX5wKAVMCCNvoXYWhIFEa86nO11Y/EOoFxRaX7YzsUs
sZ5g87qu00CmCSfE6gTgNBj3SPl132RSwTp+TVk4sUma5Vjg7B0t41pmfFFUCL7bcBYxl8F6Jskf
vE55KYKN03kc1h3qI85UNAOWYa13uWa9qFysl9JxdY5we4e2OSRzMN+ibc2pj1y+SzPtiOCW5IVL
T6OK93FRq0uWpeUaDQMt7GVIpw0OpCOx90cseMKMbx9lU7pMToACGLZfdA1xE5TsgOywS11DlhFK
ScQmJWPOFauFYnk369K2hSNwntdCbT3pfcEEkiNdkTNkKMacBAAhMm/za4sA9hd/5nV7VctbuIwJ
G6KY9K5YaJipe4MEPpgajqjmsSB9lD8oL/htGHO17/NiPvoomFgdTQN1YXjsWtUfZ/iwobGCLmgi
ja5ZHIqfchhnkhX329Z5+M/9Mqpi3yfqI9ris+mhJwXmMWvV+MTHEWq6sxMJTTvf1fdF84ClrPdb
CGgeccmGbD4Guf0xWstkjM6r0wEbp1awRnUJWcRCN+2vSdfe6bytq2aSEcm2XpG2U3UV7SO0xaRA
JAd+beCoWJSjhQJ+6iQcqLXqKuslIorjmx/lGa/1ed3CuLTxbFjabfba9z10jx9Y3iPF5mA4DvDn
vOTdocu6oVJG3niYX2S8fAaCGSk0qxW3FMHTSdPnQLsNv+WdOWzbNJK+MXiX1dkhCdtsl6zos/M+
KcMl8hRpqKV2SxULMw7AzwdcjZPcDaG4CVlPZZ+3A8lnBSwcR9RM4URRoyagOaWB3dZfHNZv62xj
a7NEABpzJUwblksiPpyeSjxaz2zKWet1TBEOy9WNmrRT70m7tXof9+JpxFuJCj+SVvCeIK024tJe
Ey7ir5ZnM5EuTil0He0z+75tequCWOxUk743DqVVZgwUVpvS2gWa9v28m6MgJLUO1c6kbces6+nc
zQFNbLOSOqsBSnxzTcd8ONnlR4zH+H7LnwFqC9IP8Fl6LjTIEOjVOE14icLG0S1tLUNQvqkCNB7F
ona8BTiIi5xhXZuS91YyYXxGi3rZWGCUIAqkGVOzaMnqtt/Y60swlkC0uMxVVpDEAQhJxOkqBkVi
O6WlSseGOYtq0veNP81D3bFRBD3ti5gmalEkR74hTcc1My4/5iEeyBqiJyvHT4HrkTZmWkgdCzrr
2l6zeX2qU4kIrD2iXd50NE2ZHpIKyeJzWvOOtWauoXrEL6fDt272hljVj3diG468jpgaJ5BoY/8x
iSShme0y0rrlV7sEkgZ+kBWHzrfh+hkOSbGfEPI3kyRQum62JG4yTzdes1r34S7WJqd6VdBA27Wx
YwNIjs1+U11P4rzL2TT1y0W6TtBERGRsm2vQxzTqMUWO2c62J94ktz5ZPdmgTALjl0svsx+68Paw
hQmHlRUB4WPy5KOWBWi64618VwFs6osvjISt9WzDaTkLLPc9cm9ZYT/neWxpnUWCzA1AhBAdS7YR
7YyQv7DAK1kKxyvcBo7VCJp6K8KMJcs4lQ7XEw2iCQCw2RoypAFJ+PIR6l4S4IDTWie/t0mWSgTX
LY2f12Y0NDANJ2LcQjIMI1Cap0Whhp0SwFFR8Y67rGW4iLoyze4H7STlwDdFQmSrVDk2KbGRCAkq
svs4BaWXj79GaL83QKAZevilLh58IAiK3tb8h06/t/YGMleGMcH8bZieXHzh/qM3lyS5dfrul4x/
Sf2e89fF3m0mpBHAhpA7h2gLjOR6EHQyIfHwPoPM6exGJP7om5c+4xSl5aI/B3xY0C3MmSloZCqE
FZ1VTJqcrQmHRj+v03IKNRSONPAAQcImpavN7jae74JoqLpmoJF6sLUkLtwOXR9dtLbXMff7bEkO
XM27pXgN+hmk1lWmZQjPUEsHq3XQ2YaOg4KT74DHGtqcxhaT2eMynPMqwUPlholl8t35gYA2YTOW
pUhXGjYDSdFbNO/Wepc1v+QEwIXeggx053hfJJpiAbqr+5WHl6GY9wO6DQ9L1IO2X+8mJ8k83EIv
qE07Fte+cv1CMvPczg2NjSUa7Elhqi38McegQE1C04A/wElVbpGsbdRl0gFVytFqK/YWXxc7Ejkd
pAJm/qYHQVbznE05RSgu8+y1XRay8BX6tRr63+G2gVzHD6JQVZTasmj5PgOiB3mj24nBw04mmPdd
Io96xIfWbQexgagAkcfTjeUODiZEVNaepMGdkKB//OPwgDfq7uLfHbi4mdUTkx+97AlWpVt2YiPN
dJ4nqnlZa7Y1rG1p6hnOqj4rndQkYdt06GtO5gWQ6bkuSjR8q74IncOU2YLAV6Cuc8xp/ZYqIh50
B01A9bQb1VGkpB/LdSy7vqPynN+3r9iX7UyWoCzqW4Muqdp7AUKu3XVbqcL9HLwjy3h4DXOa46OM
6TBW8rCkJ5XMpJOHGTB7LHOTV0F2mGVOupdZg4i8zKA+Qa24YAf2g9Sg38L1oeO3xV+ibSEie+rk
0SznAfYpbo/zwCxiTQubT5PgAoJgTIlbTyI9zesP8w7FYqt8fk76J4BWqyuuq9rsBrWP7L7nbAZm
YOl9rY6a199SsXHgZKsooq06TyM4PdZuVb7dQn3cmp0cWYN3Fmh6rIbhsxE0i7+koREGMizhyHrM
eHCrM/AStFEH8QD60RlqNooH2mzlxkubPmyY9Em55gswx9meh3d8zC0JHvXdfNMTsT8BWEVCRiBc
R9ONrpwASDSe1vkpbWiS7AdLm6wKwJBgMoQ06IjqSkDeYqsArnla1juJYbdYfD/1dBkcmTyN13It
LtmwHznNsl0q92l7Grd9Cxo3qbw8dL706pjURzkXwNNsQbsaHcMMoAr8y7DtzfCxdJ/yZ3/rxL4d
WDiQ+c7HJH5OMI3aJ+iRMrD7eSyTuGzri/YAOudsOZniMdQFhQ9rwoYpfISyGsZfCu2WhfnuswfG
BuzI74V+jGpHVPt7gfPy32+1ja865sTgI1Sdcuc4XGm97ZV+xGinMYFCdHdpDO1FprdxhNwAvFEF
9Qctyt0r1JmdiZGHtapXkjQsNqe6vTOtID6uAnib9rRshyzfTYaJjYqByvXRXEdLOnBN6nGbyFjf
jQvLk9OUgCHcKV8a+NvuIsuKW/IhBFUpyY+NIQkInIEkFXhaFzCQ8K0tM8TSmdnoIf/+CgD/s6nL
MCF5QgLg/ve6uSSI5abswkPuHoIPZVhhfipLQPw5qOCBRXd6vTYvDaf2oyiOQ04lFFjGMk6Guuw4
HeuyaUsgaJ3v1+Doc1pomk7v0OeRo/la8vEYtTfUlJvdZxPx4pD2NF3LNqJquwhPsvw2q0pYkmHa
fjjzkCdHK0vMbxad/cyG9s42rC8I2O8BdM8rRCfiN2BH92JA4dsqBOGKwMiUjTwMC4MXjDANRhZE
bAJ4gdMXh2Y8p+3VCebfPd5hTfTIilwSBOC+jvdJsVOuUk0lipBspgKRUSTlJGh3haXB2aZjFSQl
wmxIq2UFXXJOp/PS7br+lK6C9lD2wXNU7CBUA+E626MTZViUPrkXWcVVNeidi+4MLLthpj0WOWi0
yrzDwan+1GOSVR1ZSvXQrAz6KPBVO++2cV+DPNqqNCih+5vgsYc39vXVOwXW75LxMtRgQ1k27jmA
RbtL8VFFx63YeftS5Ado99SdMbrk817tOlUWHeOc5PK0BA8IsJqLB6ifQaZkCu60BFW6PhbRC8ZP
ecZW4Uve5IfxxcFeYhapc4x3IfAB341tqQVThtTTGRgCmhRyCBVSiHlkcYwVsz/D9KrehqjS/kXp
sgP9p+iyiwBRRhKFLAgfzVDV3W4CWvHlFjXgHw5DUMKBZD+6jtoNIBWwjCxg1mqW7KPxBN/px4zf
ZknTtoJkbQSOEZIZVJmOLgGpl6MCcRUz3rGwpRCc6HgPreHxaUjYDElADKERdYDuMVne8O8UxFNL
sGPdfDHuxm8FohZCLZC8FAUUWgqURB8y8AkJONusMsWn80zLRytp0ZWzpRAnqYCEEXE/VAYKNyJ5
CxJwjzbmcuIvM2aZOodbKcz32oPgtroSVNGIDsDcfqxQ+pkkpZx341jB9pqVoZxUwLr8XvI7G1Zh
tzPRbpkkibsdAK/XB3en8CFfKSJxevUJKxSNhtKUEhZd7BzIlODHsJV9fcPhPltPW3DkzUnGv+fx
MEVHo/c+qQrERnTf8rJD96DQQeyyvvkQ8Q7aLFgVDdobHHRt2Fg/AveMwMuuhCAYPDhkN5wVnGXu
GIb7sDsB+QZAf9mpqC/L/D6MsPUHyVkgz+MPqc7dBter2R6K/KZ+1OE9cxM0YTlth/ZQRGXXXb9t
ZbpdknRfuB3ogHk9wbKD4BKiQzAdrQf43EXy2QN4e7DMdP2AVuznhXQF1aZK5TXgVdSX6480P8UD
RU+wF6s9jBvN5DPyVTdWOPheEHJlM//qDImgu1KI0cik9oDWUUGa6KlThxryLVsB5OK6BMYG9l7m
ZxRUornEBuRmNQcVLGmy1ZrvQNB08BGW2Rg6oOSySmoA0ku3UghQ+gpvO5cckp45RNbsMik2QpAT
P6OR/oLIL9rA91P9AZwbFtTVoOspQI8GdIL8y9D1rJ8ghQF0gr4BooUOAYWA0EeUFrRdro2/9PgB
VCwx6WPQnBP4F2QRk961yR7Jap1+pM3hl83BbNL5xpe1HCD6c5Byc3XT3WFObml+7uP98BY2j+NK
RknS4TnuKzQ+cvhwdduiZ5xcG4gbALwgOS19dMzTE8QxINc+0HBZs31aXEFegTbRPQGCTpc9NI6Y
bz3wwFcDSDx8YUBUdJgufRW/gTwJoMlmGk9nON76aJuTTc5yO0Vu30SXFswjPsTB1YArh1CzP3Xx
kcdxCa6yh0irOeucINhlXUr0GPQMgs2hK6FGEv9jBm3kjj4oTVpBwD5p8GPg2uiWlLCjWbFfwUbW
APXfEsr6ggDgmZ4TxGJI4PZmK7l5465s4Tbgk5molQFzincpSNCSABGEXpLiEg1sjijU8VwtlhQO
iP84tTuj9rEn4iUOLyBIQMdiU2bjKyhbuAtexjwAQ9uZopDpiICJh6CjCCDM+j7vHhEMPzGQ5Ypf
YshgzzNTC4Nysx8gOlfkfw9i6kFBxr9a6JkFHUE6FhCbacjEtzG8hZGdmMEVim9hzGoInJYq0U/t
vxVJPj6Id+9hf+DsHurD9BC3TLRseeGv8LCNJq6E8kjfs56BEgwVM4r45/AFgudj3p0gowNOlPVt
uGYfm4C11IKukH4mzE9MM/9sYNwCUHsFyQgmo9v1vfwmkLXfp90psDAYyFZwgg8IMGRDA0jeompm
fcjmhnTTwkw3lHncHRQohVqMh4gkmSsnJ0BrWXxYg7yEHeMJHafiPoK8q0XOEj/qS6t7gPs7LMdD
Y2pLwCBOxXcuPG6HPknLIIifQX81G0WHESxwQdJLMZH+NVoe6+2gNgqHV8Tlw7pW6FO/tgUxpsSX
sIHD9Oi4qQrEU5vvMKjanoKPA8QwQQkCH2w4tmR+leJB/qxzBkYwAyUMYrb9rszAgKkhsCOcJWlc
JVwfomklE/RiDc4EH6KR5YpFBWANbSM2DtVqb/NwKR63/PuV8rrUmPn+bmliKvEIfl4SOT9m848O
8sZkw/sM/55UscOxOK3JyobpGc2yeomij2J1UGsAelfRbvslQHtvU8LRyfflEt9y/7CJHQ/q+238
aWE8EV4kVBRna30LIEiZIfTjNG5/5wZyKEivBhccu7ymLXg2mSkyJTDLaLQ5sHCdyGQlGYP5POT2
WnPo2U2TJmto2NEhL6f1pwwZiLmOZh79morrsmRPwzafYBxK6hBk5M3q8wBCIy09CFURoftw5vdR
Cu0TCvYornU/UZer4zRsT2uNWIbqU7KdCjGVkEwfJi/PzSBvyOZkTqZzstqHSNNhkocEwHo1PZlr
QyDaMBBdgvGvumvTEATnsz6ETmWHtWBFlrmD84dlbCMYd22yHEBRJi3EOlapvoxWj0iIp981Gm2l
1wdXhK7SQ/0gjHnxGJKwJAleC/7T6boFkVME57ABsQ2y26YwX4BphyOyDqGZ2nYiTs/JcXXpAacw
h20Cc+m3RZ2HGBTNgsOAphL3u0XI37iPsqrog/f0swCs7SV2ZJwF2CYkSSbWzz43p9lOd9007gPJ
n51PW+qRtLT1b00MpK7a8CSjDHxhDy3XAOIMb9rBaAawEFQs7g8D5JcQ83/Ln9ScupWgIHqWosf7
jW8B1P28VTB2KiHgS05bClFl5JWkne9hxiO+5kQBaCbyWaU6KSPJgUuwYDE2jylu7prgt5XDcyZp
z6NT208XN70mkbmbppX6bosohmQynAe8m4rsDnUjusY43IFOTEnD26CaVDbSeJMRWB6Ytrq2OPYm
hXCxRjBeTqeGxDXYT5EBzA8diCjVdiSZU10O/K6eXVFms5gAx0ZJTQFauAC2ztd2j9XHYtKcpbAT
MCSbfvPuk1uR3I8cCRa1KQx0c4hHRvWsI1BMTnTUDUtLUKL225B9Kd5H1PuGukk3MC9dqF6GhMwo
QFS5TdNO845sOn+WPSSoQ5s3hINEijNQsKiw8S5MxK6JWWiLh2wpDjBE8OCtzWGOsxRUF/9R8NGA
lACi98p7cFrWgBqfjxOWP1DWAV4HoSHS9AsrUhgbYBNJmOCET8kYg/yekhimS/a6FT/7KPkwLlxJ
rMGRlVbJcxFB7h3AYI4UPUSgrVxoXEdvSCVfum0huoLYHYY2/dsmYqCQoplhtttBe+FpP/TzfRRz
Tqc6hjAXhq5BEpX8W69F+FfSuL2RsYRQAPSdQilJ4dcnCJKQZ7dcbjAIkPVxhqw6H02luXpBUfcs
0rxc8hgTyNJXkq+bhAqYwMrVELB2BaR93fiSK2Np1wFjQFjaO8OPQzoCnwdQzkv+suTgFgoLbTZM
yc8l54c6Cn+FAtSED8BWdsFBuQVsULIBg05t1epgYzyXIclS9NzcpYFGpF0VaI0ZZgYYElsuMdCj
DE95Ehgyi62varc+JaqGbNj4T221BDJVR5lnuFIo86zJzKfSqK2ydTAEj7yaZ99XttOgCSbICNo8
SCgM7Z/rxeagF2twMug1y5OchTCAqVBWereezeQwG51uq2VZz8n32rPVvm2mLjMrgYu7EcwH0Jya
zUs2JY+riaqmALLvUkHwIgWb3MAwz/C1zv3vaQD3XigNzAxT5XRpY4C/FcYKsFk1/KZCAPMHD4CS
csdpspm3MXjGndoDyP1OhT0gPoCx6wZDhwKQHc3gwBodwbRB7kbfPK0WZLKVt9jgGYbl6QHB6LyM
xw5qbB1JCKl0pZf5Ltf+ts4QMqkMgl4gbqGzfB/dI6Ffgja9aV3wXe0hoqk9vNJs1zIq5CFtOnNy
yP/yUuyWxHBYWXhN5gaiFK+u2bj+jjNgDhc35TiND8kmTzbLRuaRGKo2MK+pgKAARvq1T18cLmMB
vyWhVpD6vQIk4TDQJ2qBqAm6kKSzNoxjSIuzLK+i6a7W8VBy/p0DZeIUf08xjfc/6ji4CwbzWst1
ZHbjAggQlHVx6eqwBj02WjavUEKpxQJSc3FucwX5DjLEqWGisx07av4XI2faI6uuLulf5NsGT1hq
tdQJ5Jw1z19QTYvZYCYDv74jd5/TZ5+rq9aVtra0VtWqzCLBfiPiCbcYLLJuk0S23CLz3EqDZCgT
2ZtQ11Xb6+2Gtt3zujS7gQYbOpePhC0NpD2MXTaWeNpFgFW1WsPCYg/0pbtdEwk71pmXdRDtMV3M
S980sAVh04y82RYZNjcu09gtMI6UR28CiUCDeTmLeAPnXRQxtStkc7cMUZ75j0STjwHDqw/VnWAk
GHN2LG3Qb0TJX0A/3TrmvWfD+ClUfSxovxcz5qGaxxMTIQt4cW4pklr22gk4wF3GYmJFhUc9KHa1
eWeqwy40m4+xhCkJZOPoiv6uM3CoSjtERds+Z6X4+Qyo+fC6BSmV926yPIU019hm2/J1LiH5TVtG
ZuLVhmNQq1LYU7SE2JaN3dFlEvv5PlmYjjyrCwxLTzk11dnlwxu2kDUmrPmqJ/2c+pYcx+6SDUmF
z9OHcV0LPDIUaTMXaYDwPTt4gQw2ulb4sCdzbliuYr18jL5qYsFg4grR7UdXD5EI6ttxJRFrvPIw
S/1lhkrsEd42+dzEjeu+l8QNWLknaOjiETnkvVvSb1WmJEJ+4kXWh7HreLpZByU3hq3fdTYF11A7
qrNqPHg8fem80jt4UwI3iBsSFeV80xZrF9bTbYkNIyoz7KTpij1gCcRZi/Z7dsmhawA++RY+Vp1O
N6rux53B48N51h0UR8KXd/bOM8Pd6vuR7+NFBfPJLm2gdsYxUbh/N2m/DKFqvH0OnVR3wbQJVgEi
Qs37KcnEJqmzYOMS0C54vhZ+Z/2EQsnLj8SQ+4mx3dC1r2m6/gKp8BGwILAAVxVU/WaxpQ0t6+Zw
RcwjPZA/1YDUw1aPoGdgkZQAmiatPuuZ84ikDrbesu1EQzfBALmB0P1cUfXjRAIKAb+JDSeFOJDm
axlJT7jNoFwLq4sV+1okfiSD+UmniKWG1v9ymZdt1Gg+LeCiuG9gVPeLi4O1h2Tq4eX2dYIIHavb
nOQybs0yIT4xL5WibO+L7onbKd3OpLlZ8wb7pP2mppxibPMuBDP4yjt+ygqJqMQrcqBow3iqa322
2NL2wnRk45xxoB6o+ku7GprrqFiVC5MMWyJJnsfg1KTBnyStHlY7n1UXADpRmR/OQxuRrD95ineb
ch2vQe+whlOmdhxOc4XghYn0ozI/tQzraq4PqX3O+iY7EGvn2K9akIHkRZXwLKlvVmy12LY7IYYQ
NE2wK2vsX0W/K0ZYf+m8b3RlQpflxaZxDlyJQTi3LFm6q774KOsIROg+zXMSUq+PfMo+A+hen3h5
PK94dll55aTSwCFCcdvUmTbU2Zv2LNk0c/rTMg8ffsooAkQ+xgZmHyEQNWcReGm0lpiW2KDvkmC8
Uzr1kIW88aXyYgSjUJY8eQ1aeWMHCr+isGqjnwMDu7Ubhi9xr8cRSibvX9ZMEMSHt4Fa4JH6TbzO
PjJzWmyLdc+EwB05D+8lN3gXidqzAvFfb71pr4SNlxZ+E+uep7k/d415L3N162R2Bpr0Y8kQuwRm
vzkNBm6s5XBKUjG9DGOTb0EfbObUvrEA0+Ra+kNYybdWTOB5EJpa2Lfgz1rYcImKxYStmxTpdsl9
qFuuUpBQVoYKl6vHo1d0rgaFyC6NGU3IKKwCMRV43ol/aLN3t755xdTGfQLYqy1fMnNq/Po+XSgC
PiWQ/w+0x9DLDlZct/iGVltSlmENnjIccknDCZNrafoOU7uGxbmuT2s3n8tZD5HXQjwXOf+YpYxF
7o8IaduTaVqE68yj4M2WHR3Z47hMu3qVatPX8PrH3D4uc//c1uqY+ZBsA0dYVPv9lscVK1N4rA2N
OWlfg7kOfaBVuCHqFevIcp+kVB7aYIwERbjS2eBkbZUgaFli0sAMamcoaOcgJnS+9+XMdswz0VQU
xc3Ua+xVWRfXBDGMYMtxImN3DlzlIbkiSbRyua89ADIDdoao7+bvwapkBwzYIHfSSGnqtj+JdIIs
G7SKiVp/Zd2bY6LEwTM+2ZOu+lynVkfM2bgkyYHKSWypZ2Cm110HNg/X2nYJ2fFMdKdlJv127ZLz
OGX2VsoKsoKNGWyIbDxtEoCG0GdzcaKzPZRUqVM5mAferAdB+jbmiw0pcWYvXXXV4ZfeW+GwptMn
wMM2BMM677OxxaTgyBD2smm3kLVb40p1TjMYdCAM7vhYmIuDSxfo+qbMaX/UJgeQJR08lUbsBlC4
xGbp0Y6I2gL5DQA7PVauc/tiCU6eBxWSCV3sxZJgJFjXR107vZ1TDNwZlvSwZXMI8rbfT8zqMJ35
cGxGGG0+L6uHTENrFVlOj0DSxuo5bcco5XMBaSfWai+DKZ6aItunsDIa1/IHyRe3B3ZcbuqJRUYZ
cmHporeBhi1R5dA/oseCElCxpwxcZ+MDmyrWsgJO7MeNVrcJQ8KPIHynSrfcttf722JZ6pq8D7Fe
27ifMCrSpIDY8tnur5cws+62IkccCfHItnV5JoyvsF8LuylKr9z2vZl3Ve99uNYvb9re/hmS+QGA
psC6hm2pEPW09dpSYeZtZLSsyLE8W+V4KrFY+dIb4Tj5JRId0GS0iyfaL4elno/lQvXBqO6AtdKe
5KijdFxEaAKwh61qMepUqtzLKfi0iRixWBXJNm/BArq0D5siF+HqqQE7s5vOyp/2qTTQJ6SGI+js
BWS2D1NmaA5sKj+DGvZt6dVpTEcQpiQLCXXLoWmSm1SsiCLLrtj6TQEKowIKlWHVU3V2cIWrDs1V
j01XBHcZGEBW+0FmgA+LKwz4xAXziJ94+9plUeMyGpc9baK81/NWtMbEZAkA8FZJG5kZMZrMuXoS
sA9qpY9C8eGzH/OddclOjkR+SgY7wvj8kwFHqDswY73M3W3QFvWpTbsBl8jsJq/kp6nqQayxEfk1
7KWqXpAiawylChbvhJ+wr/q6idwa4O9y9rTMdHrMzbwHp4+ptQLyguf4j1qQnvfqjw8ifc+HPa1d
EbJi+JJEv+oaPmHlBwu4avY0WfbtgNGWzuxaTtVJzOkRayQHVp0fcRHBF9gm2NjAPXVGDjsAWLcj
IAGaFuBJBvfW2cXEvsqHTc3VECYjLjtmFbBGzabvyvOUlMvGmxHncbb+kYHRcTbMJfxGDE7N2PzJ
EkjEBYveNu0PPCevvOcFZum6iNM5iNcB79cqXoeJD/5/0uN+6Fx6yNsjw+wfMtkctcRM3JUwxPIZ
ToPhx7ZFmFe51O5zjO6ZVFNY4w0n6+puCw4+Sanuu8/wtUkz+BzFjAE/M1lYFuNVyFAT9YZvVYlM
m8ICSXv/qAmc5tQRvSOJOkEgd5uVnRTPl62u63k/aCQkxexBH3kZsp3e8lCtSHn9fECEDlR4KIFv
ILWWuplug3RGhIJgteO4tXQCb8MkuB1F9don1X40YKLGIqpq10QVQUKgp+puJSDP8k68SngVQGTk
PljKyMuwc0vkYsnQJ/tcfgp6vWhNO26aNDnTevyVOa0OfexsXeLtLxArSX+rXbLcVru67rcJrXdc
wTddqpzEEuYhwBVfhQ3mNJj9AeCXpBzPlbVbO7IHrUFMEpfYvSXtIQ0GseVE4e4DelYaMN29zA4D
rD2FeHANRrsXlsKppdUayzrwN2sS+AD+NDjjft2KtAOD4jgcDGdsPNjVIjasNomc16NJf8c+rV+w
me08OwcbZeSVPaRmL6BT/aoR+ypDHqkMVGkhcc8qdz9585PJ1/ReB9M9fjQoYc9PEeD1r9j306cR
LnmiIDLGyOg02aEvYEJaIaysZmSjQTavyDKoOVGaVLu2xyIx0PzQLZN5nJstagjmTrUEdzsAT6LG
N91VJcL1NIsnjhTPJmTaeLx/dRn88hKQI2Rcy6O1GLq4cPALko6D8G+BwKE4gNnQB+RDgpDwFHY6
EJKJZe+5kiC6OvKZjbhN6dQmm4rxZywHS7sOkBqUxdbHMBk0GiSBtxN1L4GLYJdIcgwOosONkedj
NCn3UGQp3xhFH1oLoT7k84m0/Q7YOODWau63Od5KhbrQvk/EZmiWFYtn/dCphMN+BLwqlvlV1d6y
Q3RAn8lE5YVnuGB53q07yerlvCIFWPMadQ8CGLiq1/5QBUgVMo3SC/jvZPtXz+l//N+a1b/1ib6b
dunyNPtHz+r//fF/PTU1/vuf13/zr7+8FrX+9afLPxte//m7/u0fobf0jxe+9rv+7Q/xfy57/b2L
9d/94n+v6yX/f02v/119fZp/L3rh+38//6p5ef9BZcBFIITy/EBTfOUfNS/9H75EV0szqagUHGWy
f7a8/P/AOiG9INCSB5ypf/W8GApgPGBCMe3h/xy9rH/+0v/2uaAO91/0vHz8oL+3vHyYDB6lElUv
H2UzL9D4+t9aXks1zk6KBLNdlZ2QCf1SA8ZsCS7rUsPkVmcGux3bN7AuUCgDdPBY5r+J7c9TLr8G
3qOcsZwLmd5zeOehngGjqEaedf7imHwzVQUZxAQU8bx+/O0S/xfvHWjqtYP2t46a72kaBJRz6WO0
oZzh0v793a/ljIEqQfHLZPU7T9m51QheMKfwYtk7wy4pHmhUqKYRHFYNIDZfvIhUaUSSX7JUoLym
MttIYaJ5Jbd2TO+VKWJD3W/S6n0CKru4lhZoamDnN+i24OOCPd+XL4FN+HFAGwsO24A8Hy0AkKym
Mc+6mErgSkZFbKLfGZF211swlounbpbro6n1F9p4Tch4CZlRwh13qLkg2Rk+YBzmIdFLu+kIYNz1
sasg4y3zopWg8qOr8kHOfRPrUgRY+AE0plOAXAFcarbcjQEsBpvNQdQXxY/1gCCPDtNqKzrU5gIb
1hhGoaGbQ0GRLC+ty89Stx+0OWOiybZDaiRsFwjdtqwwYEyARlJcG1vqNUqK5jKtdRaXbQqYUKED
Q7780mDrHw3QH1Qeygm/ZjaNQUzS5JFXzU21dO1DY5rLyruHeWGAZLIrsIBgUi0FaMUSO35b86jI
IBkXYQGOV92j43m2J8I7pzXLj5OfVHGJqWxDR2/XXMG93us3mQk2edOBekRErSWijq6EAdkdTArm
TmPExaZvt9J/x8wB4YsJMuxJg0wFlhUpt1qsD7Aj9Wa1yHzYok6JnQ3KP0B9rl9r/W7Pid11sjcA
qYD0df0pAXKQGPpbiv6+GEWEm3M/9P0XPMIrss9B58jtkPs0bCUipdEEL5SPP0M/+xt9tSAAi6AK
YUPkfE9BUwAHdq9XKjYnBz/BXdQkFcwfXSdhPvpBnMg+P0m4qIP6MmwAp4zIbCOaBs2hoH4j5byb
mX/fYgNHXr0cJQdu5T4JTCuvY6HLk2/D3Geu9YNLMcko/QqAu77eWx354qm+rfr+FVLguZiOQ+nA
Sqz5K0qR4CGyF0UmtRngToVkoAAriqNFK6q60r+imc7oYDXY0tGMsZiYG4jRIPVu/dp7YLMHTBfv
EgzE3TiLU+Hsi98GM16WjZD+y808TOchbz8S1k8YFvmfdrGX3EcgvnTsKVtfJbyVTd8ClGMZCmLY
8WEHf4ouOy98QmAEhtarmpAP1d5v3TmR+lx6VaSXl6lP/mTOwz8GQ/vXjzHd/aIcsi4Ru5Z82NF9
kBYg59Sg/bJgIMjTIA9z2b/M11C0Le5b78YMmJxQCH0UFbx12SFTv4VKxoJXi3PdNd8kBXW8qKu3
Yy9BCQhkpn44SYzZaDeNcUVAS2H0wsVC8NyWJ+3MA4Ld1wpJWDzCO8t8BGHoR0M1DG9LAxyqlRI4
6FzVG0+eqaIoeGikDFD/E26VHrTAeCGrew5K3AdyCCJolz8yA/Y9Mn3IAv8TbqjDA4w7BG1Lmumd
NcW0Ab+ViTkOFu/kbH9PHSygtTFxWufbYjKXwEc3cIXW9g04F2TgBfDtnqHnpsGTJRdu/CM0RgK3
loHG1xAP43I7qeSVoK07KrurBAyXakD1Mhv5H7NsXZM+L7wxYeGK+6y2O91iVRmW5a4bu+OU1189
qY/JlD0JNEtC1E3xQOcXOJev1vjva8nw9ni7mctijQpVN5s248d6yNGacQGUIKb9TML/XGCFT7KA
deBNr0i97WEhwLlgJKcLdLjws53p5GdQpm8lv87pmf9sW41BPqOIaPDBknoMRwm53gUqHNfls2X0
Bpb9VjTt3qEbKMFVyUF/4+rgjmenbvKXje1R5WU1LOfM63dJlh1XHwkFnXl5IirpEQeAM5uY/Any
LlpFJ3YVuqno/KaIH4i/ghAsD1Vv24ecPBSs4AeUQkKf5kM4E+xZalQfxExPU92zeBbePQNjtMC6
GQpk+KOdEY2mMMUbcpw7/j2QuwRYTl6XSyTasMwrpKTNfbPOiExB5WdLCprOCuQvU9KEQXlN+ZKV
R873txAVd5ns/hhpP01RgfwykkXYIzcFyghVqp/0CGLVq03sSrKe7LD8KBdgcGgQ0RjKz6SoxBHP
5adqFD+0eYq2FuDMLsv9bcCzKTR9hdUWtfEwb70VRAxAiZt8ivFR/TCH5aSgW0i4Z+hv6JIZQGk9
o1Tjj0UY2BW3TpED9wzUqRtdFTKGiNiz/iMX02MB9HYJEJibISmOA7hMmWVqX5ZQS4TEQM9hVm3b
JsU0YqaPdILaBHiBiIezlmEUb+ymmQCUGg5KQpEFhk/wpVOzxq7IoDx1H2XrFBdF9c4XPAEovfVo
S4M9X81PYttzbe3TkgA+8gIFosi/L01+y/x49qp+Pyzul2hpDrYcIcbwzwy1qG0i6QoB4g4y3Vv2
WTCnAXO3z/D7mAFSMENqLePw3jbqe/TdjaDNh+rhaAcT0gPvwKfia2UcCGKHJ3dtuneHWzKEWWQb
cZTZvJmouuV0uTjV3YwMPbumNHGXVlWM1042PgoYUJebxhOIyyXyYE3ZH7bALW3udenY0a3FZ8as
CasG79Wb/TdeBJAW8wgLuReXMmkY0gG0I8ZOQDgizSgrubdDQcPG5pDiXD0guV5iangfcxe8e0N3
x+mVHGe6jNsVcLmqBTJNmEmNpvcIBeJmIMN2tTlWFU12zVLsYMxuKI4CQCmB7NG328rUf8685pGx
edwaPm6nRE/3S9Hfj0xcxlWf60E8oOn9M7Hux9n0PsnRXsksTBheP5CFvcEeevag5dFMe9BjnYYF
hQVh09fJh0/P6lQBPMH3g/6ZKbVxOiq98RHGtnwCajePcLDW9Qoxjk/wG/4EHuBChhqs1KuDEV09
dW8KxMVmyDIU/8UosQOJFKt5eRkcvSwwcWmBFbZuWjTVpuxUTeh5FrK1kfzEXY5yrKbPaLL/qU2F
8ASwTSvI1ncDOLKx+alTBsEoQKgI2+5GhE2h3y8/rbU3HUKhjUE5p8Xsuqge9d8uiYoaZVTtOhXC
mn7ubbJuhFvCsYHpI0UPC/FZ9TDlRILBvgrcLkVXumq6Tww4IKahfuHLr+BJ0fLVPoIFl+6NnP90
Y09AvE0Hl64ogBFEWbxz+SYhNpyLDhWquau3RYry3gp9vWG23A0l9Lww6Gya3v/WrIjXZkSvSK+I
6Xj7CAfxbcY4FHazBMFcVCFIoWhkNDjlMK7C1Scok5Au8q0F/yX4qdPKhGIOyBahSjYgRBW2R3ZS
jiqcQfAJVJFvKbp8cGtobIJgmylS7vtCISqpybYsCUX4JR5n8Mla2voiB2Booo/bqXzFKvxGavoK
FmRG+N4iyQMXnxcEdaY7UVUgz7P5kFVvdV/8yTn7mccsTJsEJbMVLFRDgr3HUG6YW8Ta5ShuumC9
KeEehm2AtUTMhzTXl9ZDGaLY54V+ZE3+UUwYe6n/ZfyRhmlgfxDb0NBbmiCynO7hQvmbMcDVQEye
J6DtE/cnaZfbJVFPHXZk2GTGRRh7I3mt4ErS70gvWER0ibAm2U5titchj7It7N4F+p7OmKkwxUb+
mtlYJvq35M0TVrrYGogOT3CE/CWI+iTor7nMySuhdwo9oGjut5dinuMxY6/SCDiPcBdKPp5YAbmB
Eyi+qhFs+18qsiynY67OtZLzpa3zj9TN3tnrp9dUaNQZvBo1yhIGRVP9EmPvFkH+uFm9whyTVeOF
eQ2cVQ/X5R1nAGgkCmMrntLVYqSyHlxQhXaBWD99t65bVKI/Z5rHKMN+cX84cMQT4TLUXvhevIoK
Z0G043AUA4oA6zA9+pP37c3jJ+UOH9PwCDlxUwz948ANvN/leyjlz9RiOJ2DfIjRz7yTfulFaOUO
kaM6QqRyreM9a4FONEO+LbFW9j75UyXvvATQvtT+awKX0rfZdrbzPU82iM5O7SCAsiNDmlZ5Nt5T
kAAXn8bf0rQAS68/xBtx/IJSP20SD+10Yl2JxhEidclfE8YAv7YBapkt2/fl2Gy8zL9b5UdjFPLv
FuiNMAFGu6w4ump9RNKw98iK1quC+dRzrD8wMkMhL0hfP7Wfo0djqzeSqRNAIOQAbusMGWO8voWW
NcgDGzBC/Ltg6xL6U37r1cMhz8WJZvwwGVDb14++xE3KcVQMynKePSreXla7PnNQP1mVfaXLesm6
dn99M9VsXwPQ4S0yw3x+ogABYbmbN1e1KTjZBpMPACq0r59NiaDaSbQlAS39pEi0xXhtzjLvFsjd
j87SLuw89ZLj0cPhApexUZ8uQ0I2WC+G1wI/LzV7zVVwrJo/iMDJvuv95jCiJGD5C1/aCgGVOTKG
yDMr467G1ayzeev64YIZ+BXnaNTx3PyahNKoSNDO7/UhsQlKHfWKjUhdq8/gtUH+nOZh/JkSrKxF
2QIIsneDDgAWV69zWwChmGRUQGIL3AfbTosE80SxHQhu6j7rLhLRh07F5zgGD5nHSEiSGCvNslmY
UxuflSP4RZRDBoHZWdmXjN3D5wiitqa4QthU4PdhprEpQ5CYuEh1XxO+SwBOK3Cmxzxo0GhEvI8I
/DZDgLZKWgPNBTWVxXUt7aYHXN/mExLNDKAszn/YyACIW2rpc5mv94L3eLCFxm60JtAGy+MyJjv8
pdnUbMLEqVHZ5XX9LpFd2SB/zvPyQ5NH2xcJMIHqUbQUvLcp+oswqEAOYzHfUpz/gmaWSV6wQQD2
gTGVy6uUbKf8PFvwcSkeHnAY03uZFCkCqMmewHSNYSMxK6/Fe3DtNlWPQYYTU7g9+X3/2ZXBO8mh
9NQUHH0K+JxVDr3hFGfbJG92qN91bvC7OIu2Wo8YdGE4ESEHRSWbzwp4erE2QMmoPiN7r9DBC4AA
0gKx7XQPSX6XzmtkVwjGtC7ecP6Av6lw+dqKHZqkfhbddIIVM24y7cAke6AmSUMfp8pIDEjVzTSA
sO1H+E3EFM8QQqhOZlOc0fQVhJbBUMjRrMmeU62TDckbPLkSyX5rdwU1zzbBOUoW3LRxyOmET29B
ZKKsIttLPsPzXdNti9JJn5n7mo/7pdUvlKg9mvmXIsDBEzUIhzEakvzUsfo82eJnxdkWYE/n3yDr
3KEgDUAk+cHS5Iijmrqj73SxXTK0Qrg51x7f54Etzrkz+V0JFbOZhVq23He7IsjEoYVDg7dGpksG
r8vjKNTM9dKGcCQ/Bo5CQZLqTV77vwyrIJygQ9V1V7LQJhu07DtwWfXykpfLW7vO+0CsH4g+MFD4
5RZo6R5sL44yaOmVXOWHbpz2lW/XbT9BwjTJDMzQpG1MkWxVKdo+atB9uE7Dhi4nLsYuNg1G5y7j
N15CfnkVrDtGu0Pt460mBPz1MCPxaUWLrZX0mAPJsxXATdbrwTVBI149bTm8P4Q2Tf2Wga4qUPOd
s1rFXgUbUH8Hg4QP5+Xplqy921xBjVKkjzhFB6m7j2J6Ie47HLiCTXIMkUIQqCMbJSkyia5TF+2p
DUNIProBUljgl+0AEm7GxB2WETVPZVIYrrlExgr5k66FDNudaQOM13S4TVx/K/Lyvp8SEDNTvskq
9pWCu4LhlAIquPcy2WNGaPKoaxtUmmn2OsCP0w73qfQA9YIub8NVSZy0An8XnHlIXdKceo8gbExI
i6fkrQYSdhk9v0H0Tg71AEoBz/Db2uBzwjDSRQl+hQI1c5vnkW3zeyPz+x52qsVV4RNI/nK4K6oR
DccSC4qqcd7WOrOXKoW67yaMOGnSnEfAEek6IrNxLxOCPM8ylLMH4GnzW7+mn4OPpaTST1KZLfPd
i83nt3J0+xyviLiu+KU+R2fTf3Z+esqC/Fdfj4ZpkP7DEcSkCLZ/BBg52+7CIGHG3u3nHtc0X/0D
ccPt3IiHTuMwA8VfxwJVew8EKcVpDgFF0Ye6b9kPO63ye80i6hdw/+BxxXr2z5pHIAKCfdvX4w6p
DJwMb0RJ1Ee57/raBFguou4O7Q8F44XV2Ngb74602GaIBJojNNtNjXouOQBBxHIZ8uORPsGKRRFe
o2qEpPpGISFvUHvFcWVoc3fdMaP7gYGL0PhVMIehEWbU+liyOmq75Unk9EZX8wv3cPLH2g5PhXun
3etC1qdlzX514aH6MjdpmF+B4zkH2OFtS41YwCDyClr4G6UEAuzDmGF+fmq9GTb8+sRxtglauAAQ
CoOGkknQAyMtXElV8qhS42lBcoCzS1IQR4hD0Hac36py2CFbsBFgIJyb9Kcw4ggwH4cxaDRLDLmz
AMTDsqPPmFHMbqxxugOtAXdPIG37qopyjkc5sx2OQCrH764DZ+z7qMyL4gk5PNyABF8vkNL1Gg67
k9encRaw83C0XQN2h4xfLpCP7YrPm3OvgIYGB8JLIPrVBIwC8T16Wykqnjrxw8XCYO5dtaUcjxeY
tVivMPTLfH6lci4jN8NqW/ziBmh7eg4UaLERVKRJgruOAPr0Ud2YKZ7+4/Ux8+mLn/BDz7vzWqPC
p2CWhBmB/iLpxcIyoXzYBbm6TLpHqjq/BTJn5/Q2h/Tt5b0sOD5/7XZ9MIKO45m/XdNDzYv/w9x5
LcetZdn2hwodcBvmpR+ITCAtnehfECJFwnuPr+8B1Yl7qBRbWVX9cqMjOqrq6GhnIje2WWvOMVHk
hvp9F4QDJfrinYL4jm7yBlUOahF0DTB2WCGyorumpyFkqpB1o22XFUO2keT3ieTFMUObYX9UNY0D
ZRTfoM9EdVBqxkU6m9/U9tI3eLuswL6RKCLw/mICH/L5tlGmLZvzXquy3Bn1ZTHL81WmIaqSlHHA
Wr4yYs6kUvo65jmVpKm9UAaWYjPG6mz3Rz+97zuWd6Om9js1V0OIxz+zjnUX3tC6wT5E46JiTiMB
QfTCcLG4nPPwxqDZ6YQzp1RV49dp0eZQHVUl1Oa+GJ96O8KaZko4Agu3V/unyYQBNBRXLfWNIcTL
1pQ2DkaNw7MV9c6cGeYqomoUvXd6cwhhK3Qc/HmpEA/UA1NlHEOcs/NdYWtbRZ2e6jzYR6VJKSnY
p8FybDewZmnyrrRTLNjzc1r77RooDzX+XLygwFj+4i5i6tG/7Z7kfKSEPdDB509M8WWeDK0XjJkb
hNId3J+bvMZzqUT7wR4ejDLvV4UM5qvDxx9EPo2HgKJw7Nm5cSxb7vcViwUDBnn1Levv8ll/HdCf
aCkOiAn0iypefVm8KmB8+qhEsttcBfkV0pQns382JHE9YnVEgvJCTwtAYMxWZS8lIMMMb8AJ1Tq4
jji5sLFcgP5oXNNg0GUmwQnbDm36DkYQDAJX+NzKHzreCPYUFiQlXH5yvC8BSttBHZ58M3iXzWHT
cODH7RfeNHTBlTG4SaXhQVObA02UraLUrjRcZL5EFVFi+fPj+aVt5L8+3VRs5TBco08JOIy5pQkm
R5roaNmhAKDl9onQnaLhH0k5FDAl/pAMA8ePzNxF/wDhxxq5ewukj8FGQVTvRTG/c5QbuwJRSpCz
9cbLSsotU77IFO1e9ylHxrEXlvKLMXDPH0X2NiW8rTk/qMlxBTuIb6b3hb+u1epmspa9NuYUYEwp
93cRekUsv/moDOWYv10JYpBlhXRhpjOGA0g5HYL8nK2ARS5v6cNe5wr9iJHipx2+Z7YOR0KormSA
WLGWSdmbeFDHKfhmqeoxtfkvfaJFK6k92oVA6jm92/78knU8vB6lImKFaZdHGnsc41Tidgb00rZw
EfVGMi768L0NAGUYGo0cbav51UPLdGyAXCSv7FtHMDKXyy/TDzCsmuoqj8dbtkehPZtRv63m+qAU
4SErsGvYsME63iFp2NCTXffM38KgC5NPb8mESliJ3pVyvrPz5gHf4LHsjFffZ6oFjXGLfrBeD7nx
Wrf6E/I0h0n7LY7CY+PXV9L83LbFWtX02zpuH40auiCLpSSGDRAzeqsoGLtuegCZ+Nb2+lF01PNN
IzhGhpZspZhyBxel69wP97LfDYc8CSD9qLnbydXOKHmo5phy3mF7dfrSrUz8wIlm3aVaepCV5Zmr
CNkLFGjL9gkCrN1QcbsJBRARAwNgoYTvsTI+1LK4DfQW4ejwoPvyMaEdLffDljJFv10ejQGCwqqY
ONXcP6APwp9WZtdxH9ymyH4cTcDMROinSDIiGn8pR8h3ZtGtu1x5MUzYkRJWuKBbFxMfajR5dssq
FCfRM1X4HnUP8KXQQnk1GcdU8KJGE95IxTpydXiPOm1r1+KWZqITZvGNwVpJf5uPamt0YOp7zbJv
Z1OhgYIxy0qHB5suV8AVsVcDN0dYpsq0FJZFYErVrS3uCgF0wDcoD6jbJi4np5WzypGECk+kvapz
ZGosFLHg0Bdr011uBHdIl5QmvKnYCMu2+0AS5DY+NqAu1m+Xb5bO8ss8itcmBXXTJi662Su+CdcV
3jlb9JsRmR738PZK0ExfTcH8Ugv1MApa7NkMhDEXlQt/bpY2HAxuBY2DUHyXKPuLMboRTXzDZfjO
FAulhPpPMDxQ7FpN1WvT4kEqev1WC8QrVrpipSlc6OT56Pf9gzpRPo4qYa+GosMdggq6YtKWrUf5
/UUbx4flCXfNQoEzoXrlTsIFHPMQ9Vv2auTOwd73C3+VWBBPimJbBdmxD6x5JYuidXEWArjUgbpx
6Owz+ymsguoyHXdDCyggj6wA51fntZMKGYx+PfY0ozkin4PEGZgcvvJGcjlRXZn5xU8Vxl+Km79k
GP9EB/8/4c7Jf/1v771YiMfNqYznXxP7/PKnvlYN/X+oBxIoZf539PNSiu+az+Dn5c//UxCk6SCc
kf7bmq7rlrooeP4SBGkqgiBbk23bNgWCIftv7rMm/stUZEuzNMW0+E/LP/qL/MzfJwxVly1dN1VU
Q2h8/h1FEKqjXzQ1wrA0W7ORJaGnsc1loM+amswvSqtOkSi38KdAl62T77qD8p3NGs/ZBeb9x2YF
/+RC3VBdXtX3/np6LV4/Pa2vtD2nyh4+hY6gR6alQ8ECvdOvnwJadkj/iU/RAIuilEYnT3L0C9Oj
/Sg5w6O5+o8GtJETieXpm8tj+SyE8jW1HhtULfhjQDhsKk9yKJ8B813VjrTynT+PtzzFz8qlf36/
v4c7ecpBpXG38htENCkahW6p/jz8eYRTgLf6cwhDRkQmVAVbjfLrN6JooMyBpHCF8fSbfoWHzUmv
kqPxY77l7N87w0pbT3hx19N/9OU+jbz8uJ+epaKr4TJdeZbqjTL8GKwzyi/1hE3+11fTmPW6LRB+
najWVNgBGsr5ZY6Oqwyr/XZyQPm6VAmBAaIYeUR77WTb9tLaJG7gcLsGF+uJbeSWN7ljnfkxVfmL
XxMtGi+tUJHyGSdfOLHiNC/HWXWgva6pMuGJ99T1zGeIP/K9uNQ80/M36hMvjGug3S/X/8FvrbJe
mEKW8R3oJ0K41KRrYo2Lr8ABmgGuxqHvhmaG08p2+RjdagbGAgLplsvamW9/KiFc5tnnsZcf69Ov
XZjGNLRjr+JKusl4zqLwpki5OPMNl9l6+sJ8HsX6dRRjSNDEyzSbdS+51Nf+dvaKrWABgsH5f/xC
J7NrwsgchBMPM9LpnPjjdaGkmH3Hyz9/pa+WgE/fSCyT6tNzExASek1mGDU8Dv6DEr//+e9Xzvww
4mQBkOPBz0ft56SQHdXh6NfNsJguQu6zszOtxmOWgDpfn1tLz32xk7dBDgc6hcvaLWkPAh1yj9X5
zFfTl7/jdDpopqHaFhxLVagnvxEoTxO+bYycI6Xflyld/W1qF/gigFpwLoER7IoZyX8poApBjhpm
eVq1CwHVkLjwF6n9hukt9nyB4ZDq4kc72dgpE1CzwMTHH40ZGOsCzvPz1Kc4A2qujHKTw6+axISp
HiqIFFLYVQH73mGbnT1kjNiSBO4fS8LATIX9iavEOkJgcNFZU+Cmcg9ZsavYUiKupQarBtw8NAkR
f97TbWSsHAfh1NCudkchc0Mco22v6Ol2HFjZ2sKon8fY9t0xnW3HVLhs1pEfb7Sxn/blrEmbQK+t
B980XrUm86bM/GFpNZoC5HO5Rkln5rIDaPySipm4Seux5BLTwajwq2I3pcHs0Uhnh6/QHxWhHqxA
8KPeymm7mKmytXNFWfVlv8IOvzZieRf51JHyJHrjngE4uM9MinkhJmar3VhVqlxiZEUgL1HQt13K
6ygFYJd1EYUVw6FvTsNLwY2Dgl32s29NliquyCg299qGp/84BdxhGu69gS4P36mT+nsfjX4DnKy3
KhN5gv8wL4yKWd2HU38pbF9b/0OX/E4tOwhtVdX8iKf2Y3EjNjmCxKavtv8YOJINoYkQqE65rmHS
kYL+tpPBPmF5PEQa1IMGT31thffNzOU6EsEBC6lNZQrOYKFlPyRdXP0DvgWGrBpaR9rQODZiDea5
pX+vjIlLV0Fjp+277MzKtMzqz7PeYC/XBQoiA5u0ytHx1yVDsX2s2rbJmNtgk+3aTbLVXXXT7M+8
XqeL7c9xLANDItsZ28rJ0kR7V0klE2bVcvpCbueCz4ND5cT7aYMO4cxop+/yMprQLU55pm2jgz95
lw2zsHCoj4oz7ZZVKsGJ5NrO5ALp5v1x4zPjffUQPw13uu4O0/K6VsryEIXbeIknPN2VN7H356+1
bLmnvxVHSR4ixTEuvicb1t/zULbrbbvMPwQlTq9XH9g8fvx5rNPz0PIEDZnNwoYMz7H5ZKy/56JQ
pszBdA+wcJmHWaV+r2KcSMkyR/885hePkVkom6aqKcs94WTbl4gv0KSB0rG8w1fkYgncSt6/MBe1
35/jL+OcfDcba3rWZay3vau589bf2tm2k/eUqev1uC7cYTNTyvzzd+OZ/TaqrSxnJk3jTsUuvXyq
T5uz3Jth2fmY9OmDPFaxfT0TetK15mMdye7caW4sofhu0ua+l2QZ1qTZQkeU5P0IXKRGdDLPag+U
SpauAoox+NeG52Tynzu5XIi3oEyN5iBP/T6q20d0GE6LwrIcp8kL8k5bqQHVRn+2ewfASeQZBLI4
WjXSbFHGZ99spL0dVrdK0gIrK37Ast+2hgxbQm8uMSUsEQPhuK7NYq+VebhT/YK2aKaoV3S0W6fM
KoQOiTk/TvVs0AEtpxXpO/dKUb7XM8VyTE2IJLoEpzNVy16YtVNGiJkLYZRPP5U+MU0tOBe0Xzpg
XjW0kqEu2LSyjaw2lxb8EGqRkPKyrHykdGF7c95P0A6tt9pMHa64mxRsEDXOhd1dUoEtIz/watnu
rqIEgCB+tfER87Z9WbHJIHwpvsuzuLMhpJZ43S7iwP6RKtC2pGrczhqeu6SuYenlOi6pKLwpJvTf
aaqVRxVPma9NntIu1o9OJwOihENwZr58ddTCQ8NLyGdXTOPkqPX3pjKr5lXOHmEtm4Ui0PbF7B9j
B46BO+2HoZRraBF4D9lr2mXT8dl9ppl7GLvRnz+UdrqKczCn9Yh9iCsBF8Cft6hPczhNdFBnBZ5U
ZKTVutuIb/UhvYbovEkeNLfz0JY47UfklR9vwRqo+Jbe4X55qaDwreVV5gKyuv7zZzpdNE4/0snL
HCRjW85k3jg4IjwoNptO5JsEVpyGNranUl0pG5qamz+Pevoyn456ssGY1ZBaKb57p8ADUKT7Aa3K
n0dQzjxr7WTHzPzE7DOfZw1c+klfY3Ldw4G+YDqfvW8py0P6vLOcfJ2fv/un37UbaiWlsiQwzFxE
l+qHstI2ySbacYLxrLdwM36I3XLnlVbWmSmlni7Gp0OfHECqJqcdYiCh6hz/iAS+dS2PiI6L4AZk
zxWG9CdWtdWwmnfjeqkOdZv6eO5D/P5rYps2KJtx/jc1rry/Ls2knAQpXANMvM2Nbd7BwTr3Y55u
3cKwKaRB5cBeRq1NLJ/g0wNOeiXrBzsX4OaVa8BsYh1tKNRGa0K71mm689+INVlFq3MXpy/HpYxn
qZagoSJOttRY8W25qHm6OQfr0sQYehUPkZtXt3+erb+vVqRIyEImes7WqRieVAt0WPsDoT8wxJon
BYl6D3NYHP+DMVCDUg1R+D/j5LuogL2qQinhBugfU4GoOQWHMaWrP4+ifDUZWDhV4GYGDCj5ZJ+u
BKKkEmWq0+0q+nS3S+EDqP0F5Im3ivoAB5Izi8kXrzpKwmVWaIaMC9M6WcP0WBDfNvL0pA2YXRcu
VE5lMr5UV/IGVdi//wW5XFAI/VmLtX6+kZ/mospu3rZyD4vE8Scn2GA00S70b4jDNqXD3FiH63MF
nS+e6S9Dnkx/kXX2GEBnc5r0LQbUWp+7Xvy+ivAEP32nkzeY4D/0SQLrfLsysvXP78T1IiTNYweI
YRW5516sLya8ZnJtom7O1UlRT76RXhYIGWkDobuEqd4jhW1qp2rVcz+W+tvKbGsmqDTWDZ1FxDiZ
jameUYSj08xsLA+mO+8lJzhMLhlH69I79zMpX46mq1RBTJtzqnxy6ChSiBt+yWj6zbAmVO6YeYmj
Yprb6vtglb2emYnLFvbrtsOX+zTc8nE+zcRIxH01WLgbdG9aMzm8ej9wR0t3Z9+w308J9s/l3cbi
TAHsZ7n100iNUSpINCmOg69ayzfBpepllyhVt8sDBYXw1Lh4g+7UQ7gzzhTlfnu7l6uUxkpi0QPB
gX26oPSBqs3IIZfGA9jw58aztgDUHdw557/n6aHhdKyTaakoxVjOPmbR/MB672Ze4y47N5jLszVN
5fSdOx3r5J3rRBOWqsVY2I62JO6AmPXwuq3acRVfLFXUc9fs01VkGfBzreJkds6NWip+Qh2mz823
VitHQFWNcXFmUp6+AwaqM5Or79IJMIR9OlWo81F47wblZ6UCF8UVNERHO9pe78mP9uHPo/1+zf51
sJOvVCv9QHsMUHxvbo3yFuKgo1sPqI3byfL+PNTpK3D6vU5eNnmcO6tIGCpQoisp7b2GYmZTUb6b
CNK5mWrrVpee/jzm6Sp5OubJ6hUnjZLz/+YlaWZBl9pkEw4ffx7ji3n46zM8mfMqEUhIbhmEs0C+
BaKZrJaTK7krpqeu9PJfqEf/tlCefrGTud9nuhWGM2MSI+hgIbyo7pfmHtl4q/L+3F6jnJ7iTkc7
OV2FqfDDbpkl+sTyNa8WnKyDOpCisxMiZnPRaIMTdPx1lf1fX4eTU1ctNylQLMYe3WDTofJfcRja
zY7mjPfcss4dxf+XJ8tBXNZNWefQ/OueMLF+dmOHIwwPxpu+rjzlEr7TRbwBau7+2xveP5/s36Od
PFky7CDcAVjh3CCQjG8gxax0hCiO/C/1aL9+3f8e7uRhmpNt4MFhOEkKt1GYPakyamD/o2/bt4D0
sjNvxu+7wfJm/D3cybmyroXimwXD1UvQD/KzTf7ofxvXygPhHKszg329bpoKwAqd3+0nWePTFqtn
oZQHFoPF22hjiVXsGivjgpoozANyO86P91vH5uePZ3P2ovqjsH+fPE3JUCIARzG04Sh8aabpOW4t
BC1GB7ogy5VqDVrLa3NogqUGA0yKdLhn0it5gFjRK2pJNZNwXVToyBTdM2V8JnWyG/zkJhlzL1cR
YVvAjtcZr8C2i+rkKs+H8QYlu7UWTTrTIUG6FGhkOEAnJS5UXonYeMS+t5fGSr+aiQOEzdSMt3aS
kLlUYzXt9XhN1KpH1oC1hiu4IW8cj/4cv5QGGldhuAbRCzqJVm3Xw3/TWDQJviRJpsP6b9i7PtRv
ILhvNUBcjq0nt5nQNukcHJEQuwmGL7CFLwU8qY3Wya7ZCsyI0aEc0nWP2qcEmg1ZDPpDOuorzR8D
4oiwk4Z1UF2XM7UsyKvhppcngjq7MLlUYlpSAR92m2v6eu4z46BaFgTBQQXKNBShN/iSsgqbQd50
FZGb9ihN15Fp1Uc6Iq+TnlyiJ9LWdSUmV5K62Ql7GTWfPFzj7Ird2qqULZfnYK1KgI4FLEXwoFft
HCLtKhqT0DNjK822mxr9NdQD7OYLyijU++eqQURoxxDIY9sic6SarkHoy66SJNPGaqJ1t/SPJB95
dkFLCUsV8Xo0mVSaTQjFgJwa1O9kdZss/ahs6UyBAwhWvorjGaoopL8unz1UqMUuXrpaydLfkieB
9oGWF73Cbbb0wGCbo+ajLRb59o9ZRkw+2K+DxD4OT17aqEsvTZpTWHhLf60NaOoRXiq5o5G193qk
uMPSi+uWrhyCsW3bc/6u4W24Cr6gVSCVoRMv/bwCyvYwzQcDI1ybBJcoyYx9Zpq4lJYWYLI0A+M4
wasV1E64NAltuoUAyJ/U3NjP5V1ckcggQ1IbWr9GhA8EpIuv+6bfi0zDpbI0HuMRxotskPo85/Q3
Bw17UEJwOw1HmGlppX2kZv3RydJ1wOv3XNLUWZeRTpAJQPChiopDsHQ8m6X3KdnFh710Q62lL5rT
IB2a6kedWXfd0jYtyPhc+WXrsnS850trNTfmj07S0rXwRfmjBgpNDjE0ybzcTQPPeAYfLdqDlDUw
l+fLapTmXebD3iHYDBvUyzhkhCNFvHPxvmEmdJHtKX76NGIKyJTMyYsQVesPazHhwPsbRcG/Rr54
M7hYk3ammHAVaWsCFfYBCYBq9FSX40ZXfCzALBRL4i/k9ox7LFKiLTSENdWko8XsG9NsTbi3k2eN
l06YaDplU8jhGjTPt5x3uFMADKOsTPui9WpSHtogOAKs3+q6+JGH0j4iA6FJ600l6tWUa+vMIjVv
hnQWPNYtwAwiHlvzxdY7r6sgD9uI/btx0VuT7go20zEtCVS6Pm2jMXfDcNq3/I8kKDzQrqbrXLu+
bq3wZD+BM3vATX3pB2TOdJ3DfeG66dnumINTILkhXmk5mW+iyNhqheHKwV1e8j/r/ja0VZyXb5VP
y3sw94YWguHPQdO38g6aJ63akbXS2s8DwVhmPLt6ZEOiTLdyRVxNh3vO3sytunBy6O12ACexJ+Uv
skjRKApcfaljEylhwYDF4l7jDrBjjF3aTlq8ElIL4e+1apVd0xCJNXzI0mMC7hB0N2dMryZyc/Y1
d8i+meQAUujDo2DR+g0wF2OCnDDGBxkQ4s5D/+jB1F7H0mK0/27Xs5uYGYj/5j5sY68oBof+zCZI
5qcaK3sgxyvdepor+hw17cT0pS2DTU/QToYQdZLZwi28yjXMny4xDkYbeVMMQJ/ic5uankWWgTEU
F+NoLv06t+01oHiWQuBSGTUc2+wC4KG6qi126TjaxCbeAPVa1a8to/Rg4r/yM4GKAAo3JUjmyme1
IFpMtYJNEg4HhOZksIKel+1vIf5yCRpADnrGsN7524c1ZtrnmIy/QoLOG2ngtoZxfFaS8MpsNQCp
kS7vAqMNCdjCdCnyRl6reWHt21KPNjMyWJYtg6iQLGhdHM7wODvbBv82mVdWBwa5k7IbzY+uheoD
5aDHvE1VIwKXGoOqM/gDjUqwX+djZeacxWIdKh/aaKRO1DT7rhxXVpdcx2XOJ57DgDzGxYIcQJUS
SijdavEc30GRGO7ioiGXRu2ry6yIbOotYZhdyUMHaFTDz4zGwszAa9OyoY9FVkdGrkY9CK9Tk2qN
Oo9gSQlzdWq131LFeMUaea8rNaDihLg7f74csUVeD1V11bf863IRY6O1tasw6LaSIIklMMGXwgom
m+E4t/Wh64xNKZmVU0r+FSy971PgP2V+960DLnWRjlhGVJFti17sha1cpnj1/Sxd0NgLYhTVzHVv
+cZ6FtlDYgSu3KLj1cXoqBr0oY4+P+QBr8v5DzqM24tILy5LW2BH1KDXtuaPsQrtlT+D2jDGHil6
9eGLvN2i6hywNU+umvJvyYO8bZTgjp9WJoE7uJ6aaY1A+1Dmyd4shz3mixBPU4gWAYYNc7e+jAGK
gsKae69UMmWjz2Jr1e1HPUgeLiFIoeQzhCoBewokhgXS2FbAEVvQ7ZEF8LdXN5qkbkIoyhczntwk
IQJwHLZQPslEJ24k1FBb4PfTA/TTZhSTFg0OJ+wIyeqtb3KnPEdt/BAALql1cEPQXehR1g9jZOBK
Cd7h+z9NkXE5KPK9Omq7Ip0Pcx//AIURQiTERB8l8/vgG29CYOqp554YJmZxXPHPO1glVhGuS3Vx
GWMuxR8BEhH8mOUTN9pN1S7QJAUwQSFWeo1LHmTEjCRHfpBM7eAX8Fb7AjVnGnIZ64u7irSOn+eJ
YrxRtEDZlpO1GNPGfQ+ZWVTtfRv4r34FqsiyN0mm3yg9iKtiJqocYvK2sdQbvzXfGhaGnBk2FuEt
CsujAnYXVuWRPw3TyL6FWkBcUeNKln2kgvyo2vFObYiqGuNLkaMrU+27RJQWianKXaRYr2CtSent
2qcqlzgIMGNgE8Ept03CmRulfyilcqMH+CqVQIm3qkX5chbNpZYyN0sxWReNEm39cFopc39MdRyo
M8EzSfI8EGQ5jeyyEN7INUCh1GXvgWTd1kuUDWnxb+zgd0bGr1sk2Jf5VMTxdeVRUelNT+CxtHLK
H5uuCrYT8QRjM92Vg+ZNhli1BgmoErFSjQQ0D8zHYn7FW9CrGX7e+iGGesREoOs2kkjHRBwH6T23
5m9ZZw4Ek9WXoAPeOnU84v0HBEwiBcRXe5fJ2Q9ZHsHHRutoxnFaJ8Cpei3YteGwnzRtxwuxI6DW
WhEiTx2+ZMFk3yeuidThNtVfKyN/71mW8AHA2yk0dqdq3iMlO+hDJ23oQ7uYu1b1xMujSHDndSCG
NnAZ8KIbw8juU6xBhAd2e0VqjmaReUJKj4n5kY3sUK0o71LCYqNe4o5QwWSyidbTiPkw6+5VqcwH
Sw7ecI8DrTZkFi1NehAhqBWCS3b9qB3soTiGpATEg/kCZnqfVNp7RPLPhdKId1+ewBTHL4PPLShW
6GObBamh4PFhc0VH7MqJg+XzW9WRzGdY1+SC78swSlZxK1LAO0ODKXjc1x2+NRzLFeGn6hZvlbyu
oxQAXUnIhzJ0DzGbi0SGTT3YN7M93oCfudbr+CUHn61bdQlBlQC8qdyrKYEjsrZKiS0O2oxNHkM9
zXXr2SwgwxqV7wW4qvRceWQzQQmiMKiViQd6F7gqWtrNM4zfZpyOOP3vyFmBOlEaHsEpbhHVDzLn
feJxq+u5WN7zObtlqT/kpDcJyANs/ckqgH4/VfDleovAcHmrkM1CY52TITtOSZxUHzg9eYuhQg+U
M+7c+5tY65+4ErxOxCRFE9bVnFzDqtgEBZlmVvvYwsKj64JXo1tYOvsqSq/aSn3RB/ADmpXG7F/h
Uxj32bot+EZRIXkVWIWi02itTr5bSSORewbnhzHfV1L0XemAWMvalWZgQYXq4PCeERmVaO0qk3Xg
ZqN+MYv0Aw5X5I1S8GRBSav11o1ZK/QcYKHpI9pRLaKNjJ6PO0Jo3BQ8cgcrKFXwSXpGl0iqfXNZ
5YC0i9KrJOk50sNnUt6ZVsp7lJCs0VvtDaQlsrr43nGXukomdr6e7mDBAP7WK9+1JrA1djngQfcr
g2y8prjUKcU7dWG5ept4uIgf+kK8TMpwhwKn57YVXVqVeEQPCIdiyHTHaHX0zn52l9lahnFKeVf5
GRe3lhtFKTQX1A+lbSZYbJO44fTp1/m3phYItq2qyK9tqaF0E/WXRktPq+8moI+SdaMkECyjkhuv
XjbgpZvoNfGr3C1lDkpNztuagB/GQxfWhyzOn6Gaqdusryam80ytPozzy4FnvaIrWeJ+x6fQYASa
dd4z+tVB9JGK6pFV85EMgeNcgMninT3KVuwqHe2NmHA+NQpeAsHtgMbcyqxI8sxAtA/A9xKB593M
rPsEe6kThtjaQ6sLIYpH1oqF+bYzCy+qrIPMNzSVKPTGuLwO/NCzw9F34oiDZq7bVxxCPSOFpFhU
0o3ctHuUodo6loPou8iYimOZlrcN3qOF/7Oco+CnyhZcIkWvbkU5bRNtvArtWd8MlkRgoCBet005
rMotCnNZHR8xf95rrbHSQWCLKVrNglBDueM37mIJWWcKmgaLtToQMjJy90ZM4qng3QO92HLqeOqD
+TrQzW6tSdadVqaAUWoM2vImGqxDnFa3UozDyWZeZvl1OCYbKaqfot62L4QqTRDY9e+TzqE1MgXk
gry40aRyHfizWxndrdlb+1JvNrLl48gjaN3SAkdNgB/GfbpVOoVUWzKMcqCqU1vt0hyd7Jg0XHtT
rF5leOiK5Bu+L68MgZ5qZWJdJKb5YikVQR4J8WNmdFXLY7xWlGFRwQ84wjHHVp0YoW3lO5bJQ94U
Lkz2b7mvPw2l0l5MJjHFukbonzXa8oWd9N/1Qrkc7PC7HhRbwPjAk1h1Z+MYLDc/mfjFPCB4o05u
eoLR+DUmftzwytKq7ZiO276tPT0lmnNOrvMSoyystlYe8IDZOqSokhxzTuMXHB7vhN08KkmB2bU/
WstpUO2GXajkr4C/DlMbkkTZ3qaLVEpRcfoDIqSVI/FWpbN68BeuFjEWbdzcVHbvxVqxbgMsuMFs
rOAKXddDchlZM9AO65Am1cHqia5lB72YRiZYTFaXbTa3XNFXuCpSqGNg2pMypLGtS+u+t93O0N6s
QDwCfpNWY2ffSgGZnE0eeEVKWMK4FBUgjRPfKEgRDAeeSiGXW0EWJLUiSi7VDFMc8NhHalkbQ9Kv
gVt8b9DGEQ5eI6tWcrKX5omYVA7ZxHvE/u3cEaweAn5cVxOauNEs7G1QkFgF7BCn8LhNC5tMKLV/
BPFdHThlpQc/he4+FxLMATyepJ3rrx2pRMd07okvmhoyI4qKIBMkUZ2gf2Pyyq9npG50htFdjCAy
RNC8l0FzX88dMH44lS4IVPWyo9QH5DvDux4ioksWOZ2yCOtsnVpLvKyiepeP62bR3xV+ddksijxN
zknYrn/ISPWYv7c+6R57q9T910rlDmws6j6UGOw4i+IvXLR/KXQGr0EOKNipQ+SBlt8CuoS4jGyQ
GJrS+XMt+Iu2Dy1WWVFthWRA+1TqWFPmsVTf5ofIf8TltrJ/qPmZztJvXiSKv5qgRQCcjSK3empF
sKve6NoM1TtAEbe5FAexid1FTQP28aJ7IosKsVDkcpj783f7op2LKcYEsI2aR0HrclJ1nnSlzE3O
XT9bP8F+kfuSfusMW8DB3pmxvniQv4x1UsA3IiBtnf1zLPrxBxge74t6eulIDtcsN+tRdbvNmUF/
7+valKVo/iuWkOm4nmjbSLkcptEk3V73yi3e9uxi3ife4OrFhXxH3XCVPf55xC86k58HPJVPx6bW
KsQiTrSY+kNO0xoN/zbdmefaIV98MUELXtCKR4mrnjoADQDFYxfT2QVfsSrvitsGAVZybFayyy7R
nv35FtvlL/oG5qjQaYho0NDRE/3sdX1qiWRwKHzuy6pj3Y/I2kpCdi7wcRwX2Ve+0b91K8o+DpDd
i/p75ZbHZq+eEx980TrEPkaC1WLYM1Gs/NpOq3utgy5Kkx4OYluvFpGmj5gpf1C5s1+MTrMVYC14
Ufz1v/2j/jLwySyKo6YOu1bQrHfrbeP1Gw1NPOnz52brF8+YcdDH/A9zZ9Ict7Ft61+EE0gk2uEr
ANWTxUYUSU0QFCUl+r7/9e+D730Rx/K5dtzZG3hiWUZVAcjcufda60MTz+Dpd+VZq9wsaiuuM/ny
D5mkflr9Falg66vgnxQI/2k66QhmXDSytnv7u5V1KMe8llquIw5YQtsHtbswL5y4j2w4XwgL//sf
8S+GK74Y10P3YKFNRJ/42zR0XFQJ74IATPcbIPCQPOFt/pr4wmLJ6U6kigTkHal/uuy2hv27MGe7
LAsPuTAeghVj4wj8uzAnp80GIg//hHk3vxlngsjO5fP43T7pNwLon6TfH+LH9OWftLzGXwaWHhcz
t8eVvUPnG//5urLq7HytPd0n5nX+1G7uWdtREmPUHV/p54b8cyS/qfGxVzDvdt7/6Qb/RWLCB2B0
CWPZJM4HS/WfPwD5QkvkpR60RxsBnk0YL22sv7+nf72EYOMykfmRxsS45bfvaNM81taWNb3sX/Xi
NkEG+/sL/FUQsXEc/u0Kv909uxnlKnWuAAVtz9AGEvuuvlAthDTZL1Eo63+64l+el9+u+JsEo5na
FggyV9TPIriTR5OLxpsWPBRhylV9fVce/uleid/lY/ZvV/3t5Zjs1GktyVXNQ3/Kzts+PAWb8eaf
Fpn/+PU2zoZtIMV3/9Bn/Ns6Tl81lXrDhTKaIm58F69PclJBKwBMfvz9zfsPrwCRrc6GoMAD6+ry
N0UCIBXdSoqeZqSvPmw2C7nH6nbJaENcisPn7M8F4WfluQRac5VhdjOf/v4T/KXm4Fd1dUP34IXw
zx9P1799WZVrXh9t23+cfmsps9vqIane/v4af/xif1pg/rgILBJ3U7xK87dtKTHNOV6mdfE57DYT
sQBEqvDGJaH2BL/+0Xjr7+1P29iZx/8ub/5X6RL/IyXmT8ERt/pn+dy3P3/2dx/170EU/x/mR2xK
5v85P+L/DF3f/hkos/2F/wqQEM6/BJpPA5G6RB9p2/zJfxFlvH+hWvd4GDYbOt4znX38/yFlvH/h
TdkcYsgvNi0sT9J/B0iY9r9oTrIlSx5mhBloHv8XARISB/GfNyTdIMKCa0hpeJgHUcT+ti6rpI/d
dcvoYbxM+6Is9vUI+4FRMJmMxXyZOZi71qvBXLSPluWkFo0Z0XyJRjFCzbSPhHM1B6excFGSpreo
7pssYvNg1gmgGrc8uxtWyukGv3YEvuYETqRk9GGq6KZ0uhJbM6ayjK+DlX/ROTP3xPzTrLH1cOrn
LQ5l2CvFGJ/jF+3Z5HE0i8d5XRRIEoMAlmS4Lmr6iNy+9w1Ch9AMZ99crSYcbGpS/4LtxnooCmHv
kE5Yu8FjYFjUJN62pXWYMwLce/TFSgBqGl7BLbW7dvR+uYaAQ2yr/tRXN4Lm/cIuxT2vXYwD2TtZ
KBIIsW3J16rply6mR0y80+PnIJ5x53l0AwYodOqFOGrhJk8TGIzSu0FWaPc1awNzA0a8G2Ta6Zu7
rl6fcp2Wqx3f48v6WpT0aVEykGjLGVf2b6YNWlIbF2ZxzD8zkF27XMBIIVp0j4GQSHH9eYbXFzhL
Wx4wZQVFFH0XhAIFbssks3ZgYkm3CXqdiadGwHmliJnuWzy6uQRFZ022FxCJxfqH8TcwDQZZY1yd
DMCPtI9zXF1wXZOJzrXHgKWoKdRGd1LXvkDbs9Dy12Wa+Wtfka/kLo+jXoggkes1idGwFP2PMidF
1Oq1X3KFNUBkM32DLLNo63vTzpaVcXWIDQUTlbrBqsrPJCEcc2G0FUSxQEE2MHOMSBsmLnDrsHZr
KOdzk0bgXkZjPXmJ/iKLcgiyxB12USUIJmICg26YIwJ2cQQ+WKbHrtPoYnnH1uD/ZFW+sWrj3lzA
rxrxqepNBGpj1+MedrWgLFHv2IM339Ol/DJH3lPRO08O8x7y9WlrunyfMWNAuIIyJpl1xAtSa/bA
PXC63aicR9covb1co3MlJcL5pF92DpGsdP08D1pDS8I73YhKutgC7OxnZHjLSagGGiWz41ATVXco
E5DF9O2QpYDSI+OUAw0ylr002wddzuQ8G9mWfZiP/ux63wq6bAzne/HirelrvCWqYYwUoXcFfQCy
mlkU4U0zGOIZhhAG5fy0dMRQOIiXBq+X54bkKdKOSDpm1IqNhgB9RCBVkE25RyyV1tGPpNebVdqT
ZxZkG9srOdRtVu15cUg+a/Aey5q887TlA4FELnQayzOgJw2cCflT7hQ0FoqTZmaS64pdnDI5KZ3u
y0JI7mD0j8QnuweRpUEPjCFoE/lpGCU2fJtzjp1mx7XRwxTnuc3pcKfZc/FQgQTxSUyesYu1ROkm
a1jpEYBIJqcXr+4ZnRh5F3LU2dXaCs+ZTNSDQUt2jyLLd0FNLVH9NK9t/Grr2UvK7cPqkCB80JNH
uyUQAZgPnKEtZ7cBX8i9uleZeZyVk+9qEIYHjVD3jXFUhdEoD6isDBKkkWZhzD/YljKCxSHzunEJ
lG8Sku7LKHvrcvERe0WOjKD4AcS0DMo+Jvo+JfR/8DQjkN45peseGlGEmdsmItRlmj2P+m1pm6ex
cSVBVLRKMye6a9LXVtYHWJ3pqTbiH9KOgfsRGbbWPK5Fw2jHIorMUekXg4EhkaYcyyMCBPzEte9F
YaLo6afAJbgNkl+WHO0k/WpWMmJX4DVyXfQcS5Z+RDjKzgYR4uBPh2aq7xPD8p000i4ojvZ8SeLR
OnFL570nR54yDYOqIOmfPM6xPrAtvOa04reMOz/yIoaccv4YIhdnpeHQ1K7UaxOvZzEaDA/0+Gke
MCNlQiVXstAQLp0zAidLzhn+mGjBOrQJ2cFlE1QNWqq4ngitZL5wnqP2orsaucEs0q5L3HZfpw9W
MxUHp3RbPyc4APoNhoQ4to5QxDRWIHEXObXcdabzKoicPHhVDIubIZNv18VptVBawgFqRXTMG5qV
bS/uCpIBAzcfkztR3Fq7cQNmSJm/kCHZuvLsaibUywiaQ0LisWHl3dfEft0GYSakNbqNTUnTOTsk
hOPv+0Vdm2UDXRLjSXaeCvD1PlVj80tvYuQrPSktWa5fR5OpbeEJMne175XlkbANf6hL+4OoLWvX
Wh0Pkjc8MEnanizGSNIiQ5vWbdkuN61k24RzerObdtdA1Y209R79hfU89VcXbue5TxceV4OpsOXM
Yd+nHIdrIvu9sucDEEsX1WA+nbxdoGfIg2FpWdDpTrr3dlDNiZ2el3BdHHXyOlTpJDDceB1QcUXy
V2/mtT9o4j3OEvKMkKCprn6EexiKJhsDoBIRXd/pQOFzyBrVo+SSblCs7NxWR4D9yIww2XJnx3ba
ycQqfHC1MSFCUILSuDjVqw5ROmUExCLYRKkLSUe/xPX7NMynPreOooI7WuisDIPrBc4gAdevJNf3
TKKnvHrRRVvuk5KnIE4ShAFlel60sdmjl8FCmRz6QnXQv+rJ52EVrQu9R3SPxoSCal5Ds1IPqgGU
C7NHFMMLzj1tL+PsQPjmd2l1esBgDGm5GhrG7qgSzBp7DC7b82JaVzz7L1RZmZa+ck6eGV/BraGO
qHWhhbFgSqRbH9LK0VJFw4fTIcQt3evsOt1xNrXj1DinNnFPOWSBKGk+RiQnHSl/D04XX/tK4B5P
PajitNJJ5D/VY++E2aztZFXey5pkwKQXlzJhDSCHhq2RjL5s4/O2JvnTM3g4fzRA+yzzbaZv6he9
MOBrBxnrYLBUuTr2W0LrZD9kzQa5S1y0CItzaGL4bdwJYz8zfiznIWhh7ISDIqZlGozkBLRsz6ZE
OIqy02PkgGADLJAnxxEp8NGzN9FqE0Zrol8tFafwTdXXNhLDPi1yNJvR8k4NQ4qUwvFep8nrSg3U
KdQpcVSmDCr44ElXUjyWv4xxfFYKNIIhlxe96+hn6wrSy/hAbOjqI23g5ujTGxo7N5QZ0kKSdWEI
TAuIk0JZoSli6Jw8YIvRr2eVOFo4wSwhDJz3ciLj+VrMqX2UwJTvSiO9tDkILXtlkNXG9T5TxUS9
kTv+EpclMnVzPOR2ck9YLNo/s4qDYou2HFkeOERod2hwB39aSfY2IsuPa8JrDSW9pwgEhjmYJH6W
6isS7Jde/6oXSp1n5+T1JQz7KddgsiC+kX19mkWKlkNkPvH11ll0qtstFR3ajgq+bl2CiwkH3zMI
AE3CGhzgXilrRz9otvfVU9MPbVZXM53HfWyLwziT5xDbORvIWspLqrXzrrEhoxhmLXZa3900ELgo
Nek0RxsXt4MBokgA9ueNmdsFieog6A7tT1W713Zj69obZTe1P4pej44O+F1j4/B6S4YkyT4uOoqg
tLVe9Y3ZWw/lw2YYRPgiSHRcV4oN9NaAfpnUvwIb1KhOGdHpGw3YBAvsgQd2Nk6wuUIMLkAHr8CO
kx5O8cYUlh3zJ00QT57NaGTJoWF52yjEDPWXvS4v5cYnVhroso1YHG3sYrFRjHPdPLhgjXtqMgnf
NsjMmdUxbWPf2CjI08ZD7mOGRK7TfsIx08HoQU0uOSokG0c55Y+KjaycE6B7SOPLosOp6jb6cmTD
YTbt6oy2IfXT+jy0kzpNIJu1jd3cbhRnvedHgx0ZdhvhmTcF4fEYv1XMCQu33PddNSLxaH+lVkUj
fiNFkwfsheZs/LKAgu2csdp61hkRpix9GTkXWxN7IADZL8oCTlpmluHoLG/6yAgtciPfGaqb1qHw
TNL1iyo7F0gXUsFkAeC1/QpenJxFAuQNAA2pGOV+aiSMM+tLsVGyo42X7WjeqwlAO2vYDSdxJCKD
ZOMi+rXV2W3T/8pL6OOzaW6pZEYeVLFhBY53HNDS7zSTgFfLTZ/WviacbaJHqSGrjZGCGw0a1jKy
z86iRuKuR05s4nmBcBAWZrfRG+VDpv0ayv7bjDAq5XxgO6zmspb3TnFplnk5uMU1r8bsOMf9lZ+z
urhleSjazTQvzQ+NE3Joe+7JSYF6d5MJN1GhIaKeHVsSMrrpw/XWX240H4gVX/28RbZSJaXYDRUV
OJkdE0et3MdyYB4SMo93c1cAMtMAeTWLZJNYv+WjdhSmlofLIM7Qv3wEuM1pzNzokGLHa9roRevM
LOwnpFva3ZhtKKxWH/3ekaE3oqUhNeqpo/QJVF/f4li6x8mIjxXizVvWwkXQ32Vh82lkvQYMSokW
c6yf87Rw3QKFpCUmB1iVQ/LHRFfcrkmHLZa4P41FPRChqT8NwpsuFsda1Q0jmjpcUUW5nmaV/mh1
QFvOZIzhvPGvxaK9uRbMiRS+qGxNtiJkQ8g+OBb1j63shyPxS9essu9JSBpuuQQ7IHTNr1kwfPcL
q6EXAOZgw9kGzG7WaihXieNwLDeYxuklgoVO8lNp+6XdcnhrCdFZoW4jSNCzS0tuUWgM8w9gg9XB
Ho170VvZpUAQb4xqfOio8G/N+EUoMhlEqn2ZeKAIjUs7dG3z5+C495opHrrW3BFTPvTzWWrwfXJV
iavhQOtYoulJavqL21efsk2QjTasKQPLWTQeNX1NwtZq4cHy8riF+1k5LVVB/qKtPesN4ZGUMaDF
DSoHK0bCZztoPSWxPfTEnW2Dd08AUNdAW+fbUGlBlWCgITrkQ+OYAS3haMX1MTXRoJERv/+j4V2s
CQDt5TZYmhOIBVpKZ+VnMvhqhGjEL4AwTy+gu9fV5GRVoG/DP8JntbrzbGACUDgBDvMAYFcAqYDl
YwwH6rZnmFLw6LuGhoHUwlZk70La9Ym4mCJMky9kCsmj6uUzkGtwqUUUOHJGgwWtF65Md9TmDrJB
Le7i+erMhXav7lKn5uOUYxnqtXdN5piIndYR++S8Rr3kRe8fm2QVd/1i72uXgyOgrY6FLruDUAf0
iXtO96g56T9UHCV7RcyVERthAhjIjrWUoF+HAEBrQuW43RQ7cS3wMaiR+pIa3s1Qo1POgC0ClRFP
9Z1etxeUN7e0IptOz5zXbCGcIMWezkYZL3vlYVYynVSE0xyjnHSdfQxYcq3l1bTdq0yNr95CJbXQ
smkHavGxIdCpT70rZ5FTxx3Y25o6ovthl0K0jbC44SixYJSSJtYkFQogx2eG0X7cmPBHiQ+GVgP1
1eCEN0KKyfI5CvJGM6F5tG8rmIddPSfp0cVwpKvoNKPIscwjOpA7ZXe/OsLDTR3wz6iIIVC4Ikyn
gO473lkJw99xvicvnlXfXHH89DVnqTR6UzBpsMtFiz9OCw4olBDpol1y2/sY8uFu7RD5N/N8HnI+
MuT0mHbnzhDtKzrsSEN+r7k/s8pCdw/AxeSgh6KEpgsxe4e8FlihMtp/ljfCIkFRCGPq7IoMZFaZ
KL/pjCPH+5dhvee8eOzcQgvMNWEfH51HO5nPHcsV+E2t2K9tc8PWznqkUwk7IA5DS81BC1lu33jp
TFuNrxaxmWtxO6K5F0+9SwPcy8vvWWbMiPKznHxa8Vw+ppLHqXLSb97U72NNf6xK10IgQuIA8If3
USH4G9jjoqWdQg6JHSoplNRtSyZNnO0jgml3q2d/WNZpksM3dGXHshxebI4hVGrJOa3EibAn/IHM
urxiCgY4LLuJLT4TNrHgsuJ0KH8UHKQ4myRr/0a/CIyWDn4xnfFFtXvQzxBITZdT8fzdXSaP3cMO
rd6iP8qzxEEL7k1uoBVm5Y3tAiG+c6eRpI7ePWP+xSpauIfKHqDXaoNxQPv7tnTxr8XuC+wF+Q8i
QF+JTR/Olmv90kznrNF+m1PxlnkZRST4P/TCHSpSWEbBXLsOR8/I2ptDfykA5e2KBH1Mj40N0dsY
NxDLzHLau3YXH4qsJfaPDVYfFJzgLHtyFJrKflVnuUmEvboebzrV8YqtRml5y+QVeoo5U5+ktu47
vTDR56lb6XKSq5uNqSvg4KWxHu1aN6IeN4NR5SlEPv0jnTEr8cjQmIj8DmogQ8gvjtaku4lQJY4x
2Hn7knrLNS496GlEoa4N5TE+WWtysUbvMa9mcTa96TN7QBlZvkmKKpuBLO2ooG71KGji4nnovZD6
nmTGJfpqTqwMCEBPWpnhZXHXbufpDZ0LVa9h2WUx29krEvBHsMZjMLluBcXUPk0x/WY2OtjFRIbR
5as2GV15jiwPXgz/zTp86k331Rij6Kz5SHxHvxHb62nHPxyHabG2YlyBDGNn/CZFfB7irw0AYhnp
B4S38HsssGBU+He692tGCRwqzXirR+SL0Bl45BszVD3PHpnp0kAgOsxaaPJQXR1arVrKMuc4OQZk
eOp0Vcr12A/Cj7Sp2xXtibcYSo3mvvNx2gM3PzBEdagiCnWpvNAxxUkC3fMKXsFO3+nks6L1TAa6
Ehby6Gm69IrPJ4V7FSYWQx1flp9V9edasSAlRk8E1sTGKZYfmVoRZDfyCbiDuTPr4RdQEZxzxITt
ECoepnI5Y77HyDzqGl660twp7LF6kyLfsTTA1EDlnQzDTS4o8bwfi5JAI8acIMuRUjECH5GxCDix
PhGx2Rpn3vICyaH55tJeuPcWB+y1OcNYs4fQ8zCz0hrsrLE5F0NDsKgN8rUC1JVN73PbfLPp0Wtf
G/wF2gTiBbfqscO6tCYPo9YnrFQbfS59UQVt1DyKA8mHoAf+pgY7iB33u9Ms72oG11hk0Utmfx17
i/Id0W2YW9goezhMg2zC0dDpRnrlXQnbUqed6/cuqzFFHm/rZHxv659RLOmu9MwKCp2o/3EMBit+
SQewaMaUmX7Uvg+xgUfMgJJTdDSnAdzDK2f0KgrxWPf6j4Z+fWEa0JIwc1TpodfW64LBNG7xUkTV
a2diLhuHDDsjEJNZCMTarTrVsGcarH6UHZbB88LEpy+ni8mv8cXM7SIorFxyd870mEEyVH4+LM6+
w0C5m+PuW4Fz8KAcj/w6j5MN5Eh8kutlmaIz2ykrw4RqIINMt4fiqC/t66iX4tx6lLfCSB610n60
suwUldv9JYmWxW++p0Gx+u5a5AEKBeSP8V0mtSeDvDt6EzFZ1DSP5qwKgcQ/us9zBSqA7tqHS17o
JJZvVrpcChYdK4sPlsnKVXqK3/95wqHarPIhF9OxNjj9U4miCTpktG6qDP5mZSMsRFPiKWBlKFGb
X+Aww3YqLAYTHEjpu5ws0V4M9iwhvVuVGd9tmBST3hbBKPo9ZPK91Vkq7BImtuP9VLE8ZMUBZGv1
3JcdMPNUjTD27vP4OOW4Q3tFw0MvEG4umU8/4Zr0RrTjpJlfE5evOpH2CnDw5qzuezR6oFcmUBXA
w7tjyv5h0E15LrHMrXTWDnKBaMUvr8klDqI+83CV3GxzwNuW2gOqtXZ5Gir6U4ripqHxuxt3MEHK
S9e65WWkVp/T1aWRuTykjP8mr29OmV68rJHu4Bc3n1pLqTA3+oeGJvk5T0BcIgAtD7Gz3ntF7NBY
d94NfR7u2kocWiu+K0twY4XLQGTs0vepD+3GOrCwgFTIK8b4LrdJX7605KGC7aQRYo9DFHT8GN2g
H+0pfo4aHQdYa92cWgGxNcwrOYMPczfYoWd0YQ+RIYwKLz2odzr+oB3hwceM7HA4zd9jEkEr/PK7
oZuPRTS9um0XuLX86Zbj3nNRDgyNQN47xPcKRlqA+/zErElc17l/d7r6LpsKGeZq/ra60XV1JgoV
rb4ZaXGkpwGXFEuTaM3Wp7+G0zrOKqza863raNQU1oRvrBzDIrWirWX6ZS69+KFGrQ1Bxu6PNLV1
fQuWpKH7hOGBUU0VWOgR/DW7KA5tDGBtLxyywgoAVlphnETEHj6YLg3wPFegXD0zbBdXsNVv41V5
nHQL+Fb7Yubax8LIQ2BIgvp9Ash8zGcf0CE2dV2fgPxIaqoaBulJNo0KiUW2gtUd6N+OaNcbnlec
3eX3Z8M2nYuWUctVcjqXeRP2JbjwmsxKaiPTY5+cg0mjpJzY3gI2o4cRATC/WSXf0+HqDCokUK54
rIuJJMKZv6sY/AKBI9UCAYmz2E/5oLVh1Ss27r6WIRgjaj6E64xLf5WkU3r6YmCnQ7CLKJn2HXpk
sxhHjlTmCzFNNq2Z1D2aRSL9JoYfKG3jUzbaGCY5Di1ARrGPorm7CZzkciVul7hON/TEQMXWdcTg
lnU4tlCi9d2c8ylrmwntOjXjSVrZh0f9Lor2IIQ3hzNN+WFMPkYLJygmuW3KkL4atNZ3k4xx7EaJ
z7oCP1Tpn0vlHDB/DkHXSiTflXVtrKTkybcgh6TVXcGveDITiYXAAz3o8U3Yq7RAw5jGg8camOnH
uIIBCSQmGEiubpoouY9cF4Nh9EVY7qulmiveTVrARnpjfrYbBlU89ZZ+X7SsJu08nVnzicwfhYWh
y/0o7cm62mZ5VyGlL7inhGi3KaNkBaiTvIUG51LkaSfTUvegB2mma92V42VyShQtkEG33ifBE9wO
BhsyLtwmyz94d5zAwOitJiEf0Rf8MKvG4Fktb6BN+4rnPzGM9lwOK2+4ffXibgxsTDK1A5x44/ZJ
RgRRkn6WSWuEbpOwME2KboFIntFpdL6FwSPA4trxfgMHZlJ6snLzVFp6EZjefEjzJ8YVr15vrEGM
+cl3VmUwRKPt3Qgbm6YGnaYuadbGRYXvhWkSJ2TKJHbpfAfs1wiZROt4vkHkCHk1url7LGJQfY9t
fPMUbK+E84Wepd94F4ijcJJnLUmi3drZ3mG2HjVL4/zCMyq3GDTdWNi4Rv11dLHCdTPNUMX0wIwT
j9NDlTNh7+xHyhAMFGLvWtnbEgPh5fA+B4tc9xTVzo0siDdmiV7YC/0q8+RpsFJoRINOewlD/BmX
wokW43LFvZdzaMWpp8eRfPC85ujO2nvrsU60TK18iOtgAyH/6HSwH5KJYg8350JOeMbZNv6VTHC+
IpQkkyu/2UYxXG1Ho7hT5cc4rFYIYJyp0YpSgo5Id5rYJGd+XpDQn6vnkhXjjVcS463dFnGexLV8
83gyOjP/GmMD9BNvajAdOV2oEjNn/Q2IhGAk7wzEWdqcDjSdeXSZEKkTq3dJwohLq6JLz7Z76xIg
q30dqyBeln2hNT9KnVIMt2qzk2Zah9VI9I+I52Uf2YiKM61ho4ujq8HetY5Z6CR0BnRG03lVxxeX
KsYzO8y4LWfnaCGUZV1nqq5Fhc7cB2bKwdNp7L2bv2dEaJzIeUgPQ1Y/t5HGeLucIFVhJstqzp4x
PbMdEPQIMPbyRabEXvP5ig1O61WfrRq+lDGVLJVOFXAv0JCWOpmNnv7c2VTZ3Yj9IwFMWkAdZRpC
3ERW0M/TLas4u3YFj35mBp732sva0nZsJjuclxyHXRpXIfoUmhw7GfU/OiiR0zBW9EcorOpmRstd
tFVAQkAV2JFO3wjfMpPK/BRltX0wZqbqFsFaoIsHIguQlCTPSzOsBzvtDhwGjSNboYU5T2/tLDCh
XC3WIx6D6di2GVtO2SW+1q+mTyG3Hlbyn3aGR8ZKjieGIJLunJPdfpjxd9Kfr4/aVH7OszZx3F0w
yZoY1btBwZQk3kNfSu2c6V62r1xkNjLflBEmnUecZuQ5lPUnUEkrIOUEmNomKBqXjn6yCaGUxiok
xI08zewxiwMzMqmAnYLn06XcsDnPKZQIkSle4QESLYMeYZ/MKveJtygDLfvZ22I6i9Xc5nvfo5Vn
cq7Wx4oRz27qLXE3Z8sjIHQK8ks85xdKYAQEif2UePLnGGGL6pQ4Gz0KxBQGda71wbrpEPqC8Cm6
88XNLcEEtNO8L6PXRNP41Qbt7ELh3pVLb+6b4dS3nXvuDVrGclyxPCqvRkEz23w1dVuMKD41xRAu
JGoAvqW8GXglU43+f5Exe3boNwwzVthtQK5qhzQFPM2Fw5rTLN+9SpB+ki932laU5MSSrKX2uZaV
QVoHlVeMbmxhwM+pUrvnFjQX/VSjkWc6wG+/jut5yeBnj4I1uRRm2DXRB+lJKTbZu4lBWeCNDGez
Yvmuovl1dCCyGl5xjOsaSFo6guvbEK7GPBsbGnc4eL3YojEobLrqsTVjMHBZdQYzgGMz3zQjI0Kd
OnUMf6xYpuBr8Rztx8XuQqZDyleye43ZDQI3SplySgky867yF82sn62VBjBkOfoc9JdnnoLMYRzO
FFMmuUYb3n5TBVNODEBoANb0mFocagA82sjS4EjCpPeY3AS4nRaezrY4ecSCzF1O7q5HvlANzTRs
DHraT17Udc9V8zLX2jVe46uJLD2s0ZOp+obnnaAFbfhFz6oJ16imGywptLPU2KdL9KNoTYOdfnrJ
gFKPJoqPhrHIWK+ULi7T8zRbuDkwjMM4fjNsq704OTs+AfcW+IdDb2Eg44Tf44ktwmX8KvKo9zkO
Y9ufecRTkVgn9BFnWE6rTjmmVh7SBPCkJGK9s9snCdsyzRzTH9hbQyLhOjqBDuvUvolBtaetB8mQ
BiXRVtCH68eprxlQCTo9nBTosFTpgxcRqiAY9/mEG1EbMIXUKhCszWZXZ66aE8ChyrBeQoVuIqBb
3GJGShBVPBHKQ4VrijvD1vYO83IfpLgKvYTbjNDvkDjG45hMLR2MgQYK4S2CBUhUzSUb1jvVysJf
htw5W7FVM+3InxrSjAO3WT8STHuHuIxDPSuu8TxZ92gMTVKq/CnXn6fBm67MUU/oKoFwQEf1e0k3
pk3XuxUL3bbVEQfPwrdo1NVRP4UdUS6Z2V9URfmAomIbU6Zj6OLP2XWcr5xC46nYXiFT0FHTrAxJ
Zpx89wrnK5zXmrgll7pFqy66yp/rWv1aBgeHczEaYSpAmEYDKhJurBsZ0zdUWp+a1n6YDT+yXkq2
yqxlqiPJZkf0NZuxDA1Vowy0fnYyA81UGR3E+vyxi0pC8XmIMvZ7OvnmnTP/qjaMJiWvoC2nMUmt
GszQaQY93G5ocMReTJ/mPFpzdYsAsO9sl5ufVsd8KZ6WcTxkXr4H4f59NjvBHpV8qTt0odSrmLej
MZD2eG6sGHB4F12y9J4IXcpeOx2DXER7I7XNe4Oxyk4ZibhM+kjV1o1WiMjhm1XMARPcEcs3GQmT
pLEc2cjlbIz3rMbYronSs82WndeuX4yG83tZWM9DO8AtceBybtzYVE5emAlkLsPQnlWxt726vB8j
G40nR4hDjE29MyTpUhn3wBWxgT154t235TnVH9uEu8kImh5RrZwD9r9LY8AEnvmQcEamFSQhc7ma
QBQUEUx16dqrfZqYJ4a5RLvbS3YZ2P1GEzFd1A+S58BIOfsQ9DDr/LsVLaxOCRkQ4WwGVf8xTuLe
s+jxx6U8GvaowtGmtWdOZRUUpnopqym07bMFH+4wTkQ7JINeoKGrQ81dxTUldWUg3CRsXf4WaWEc
/SSuyVQGtQtxUvTy3W7ys4UGGOnXJ0k8WqgXM+nJZnSuKd4cG2/MobH7Z1q35ash6COjsuxc1Z26
bHj+v9Sdx3LsTLpdX0Vx5+iAN4M7KVShHKtY9OSZIGh+wiMTCY+n18LfEVKrQwrpDjU5g+NYBkB+
Zu+1ETtGph9XiJsIhxnwc6bF8hNk081L+p/GK9g96Hp6nLyz5Ll7oTnTSJzWR++ASkanPhgvucQt
rKV0iSQsbAx7KYgoqN7GzD3xLtiUw/VFfckWuivuVggCNcGArdu610z2a4ad3bU+yxa/Zzhe1oc4
yb/yZQgZjdr7WsxU57kBp2j1/Jtyu0gvOGYjg88p4Lyv0wDlKH1GqJgIbVu7mXbl2iwQIEupyi7J
VVMLugp5MsYGZuSifDCRmMFXa47eLA8z98PB8GceHwAyOus6SFpvdBvrUsv7LJSgBlvQK7DkpZeu
9C+XQkmrAQ5piwhlkH0yIB3PqXosmTsDhXUj6G3+honZITFsC9ssx7gdJ+j83DzY68HZn1OCnSv/
5kkTbt3EtY0H/W4B+jE75DQvt6aU6X7BnICUlr4aOQNBr0l6alOrD7Vlfil9wlsHajQOXLNoo2GV
SmTepwSBRxDwQA62buzJliXQi8XptpXsaTtX3JmzrTZj0xY7YmemZPoYsuWpFNqwdwzk3trcwu8Y
h6jjTM/pxvaeYVc7xLWkOFfxZV2zeqJdo3bDZaHsntbjTGh1/yzXbSTJFJvRyNWW8u/B4fze6oyg
WT1k5zhItWuNau9gDQj6nPKrK9aS1J26cApiIqYp40LT9haWUN2ytQ1uLNbHW0WdE6xBUWp4qALv
d/2DMs+nQzH0f8FrKwD0+eYpNcfXYEEdspCv3tWFtV9KDgxZIGXi/t76BYeGX4WGsP5CSrvs62lC
MON95gYlAvPqmlAZBxGdXULRXlVBALuuzMfDkmjpTYxFE4GvRxZuaKoVF5cN70Yu2/V5sxVcqYAf
jLtWzMamq7Ctw0bgKgCeyGTLumSC9+GzyKhLoHssPpe5lVGCWho4lP6arXispqH/Sqb6aM3QGVHb
29FAzDZdVHIp/baMRsN+jjMUrkuCHby1zTPTdYEiFB6RkztRQdlMfdleZVKxaYm9mBP/BCTnbPvu
U6Jw0C3ude5YDsR507PT7o8p4lLQTDZvrjJlJGzd2DYabk0swKgoy5/M2JemKo7dZEe2g9muWaZp
D+to9IN+QwSxt8FUoUW6ZxymetD3Vt49u7HkQdHkB4lWEdZeD26mZjdBXc4DotkGxH6fZ6M3D17j
nHIHsoxFAQqIMTC3KbuoKTDLSA3dkwMxBaJT3EWWM/Od4AwAWZnv22F4Q4N1SGjglhZKhjsr5rbG
lt2moX0XtdscGzN5LbNaPcS8O2dotxpTZKAIOqs8P/g0Y93cSm3gEDCq9tSSdjUTtsy6JsiizryK
wkvuuHwfaqfAi5O67taZg0iMtXkALoGVwi3JmWYWSS8ehMp1mwvlLFIIbD3daBUE8+ZsZ6AY8Ff9
JIoXGzw0Czg2Mt+592gP1Z+uI3fXSWo2+dpDzze4RfaJn7qI5y33uun6h6yks/VAe4DCFLskgBQS
uDHKkeqYWWjIlHes4kFe+2qQ2EG0dJ9YGc9yL4lA8HS0Y+Ujh1i5k+6wmxN5BBd/Sr140035uzKN
EdGOz1HWzGzmGe0ShQ3GxSy7V2KeEcl4rOo8d4oEWxPRIyKTjvlg2AILAjm9LL3fsBVvvKC/WDMr
1LWQZvTuvvWrPGBRxyno7+wBMpANH+3AvqLaqFYfd7HO7mW0OOHc5oM+40cvJXZ5D6Wsbr4QtUea
cjUVSFCWbdDDzqR4bHccIlQEtuxQhS9u2AZiJvwa+eAEiuNEA3k3SjZR7O60k1UXHgNQIISaqkLZ
HOnrDF7S+IPgGUFYvzNmn6EpI6GVXWHOJu6WYjyPlnOTWr0rPYa7s/lsoZ+BJTSRwNZRGXoYdqiq
VI3osUO8tEp8Rr+4KZTHoVlyL7lMPCqHJ1OH7DLJxz9doXiWWii40PnCYu23sQWzIZdgbycThkYR
A37s6/ZJr/s35XwXacr4Ipm0SJSfhZ+sc4tmL4v2LgsCdcr0iTFWMl/Ic/8y9AI4V1rs6BS+qhVC
O2r90W2nYs+GqGHEVFZAQJnVLAXHplA6HgwTVXhh8CioXPOjH1DLkvNGrW85PEv+iJREvAKnAeo9
BLfdMqeotGN0pFvYcM0WT/UUyc48q+WltzCUaDEM2FG/jp1fRTg9rgZkvqiv/b/yEZqLb9JGLwsm
QgCt5bbT1NkdWX2xgO+2lvjRZrK+bV1mW4eBIdPcxdw6pcroVe15m03xPZgqeWA15Kj2lWoJCE1i
xewSEddzPFuqHcLYkGCo3ZJePdulCZLMNXra7Fe/kTWxKhtN2EbZ8M0Qy9mtTJDSgH7SCPXJ/ltH
zf9ZLqX7MNbV0R+WkaOE0W7fF18LpF3sVumHMz3oqW0eGX5ji+Gw5Ug5c4XJe4anr1jh303TvM/8
5iOrmuKpcAMoKNxj+7ZgKWq8JSMWrDijTYr9yAS4GmZZoKIR9s42mNl6QOOcLjQOKW1rlrkXL9b9
MKiqZj9lYtg6HNwxYL2GKcNWJPmhQCQ+jS1XdQHFxGFOue2WIAVwrNURJA2mYwhQkYp1V62iIDP0
GS2a3yTgG61s31hTT38DZ4R5JwPYoTW54TUQfi6fbj0yQYbj2+EamfbtOuIIlq6KktlytvQnXFWl
ibDPHlcdNzrgyWu9La0wHHDnyy1td6fVGYOVlCVZE+C/Mhy9O9ZafckKJueFbdMrNg7N6FRskS0w
CGuWn1hZBk1ly4420PdGV97b8EhYCurqAgSVLNGFkxSvzxzvqrTd2/F6f/jKgDRZy8PCSrzSzORs
TfiWarKuonEWSJO+TIK49m2fMQ1wWhiLOTQzWzJOtoz6Smgl64kCnVTv3YnJIusrZ4k7xCN7pmY/
VDT3aZAXjL1UcBzHOWKvyd00DRBbZf7ra+gRh94p7pylic82l+qYefed8t4a05O7xm2yqE/Wzq7l
wsnz/DVO8EYRSvnEmcLvoN7vemhI4BOr3VSnTDPheHZkvpht35yte4MBE9nv7nasZHVQ60zJFk9+
A4jGWaofh4vU8Us48EZA23c/z0Z5SzR8AbGJoMwAJZhlN08fHfqZ4E+rldcgSN0NjwK2Jf2r4arb
VOrtKfFwDCS6/LYzTCV57D3FWnNY3CLfwVRcuTxBuZtiDZtGwqkODZ6Eet350Tm9x5FJwdxwvNhk
0+9SbYJDYxC+7v3YjoxU505hyQpmTzkuFpvUI5wbIujhaSEyLOdm9Vog5NX1u4DAmx1NHAk0pogY
S6qTDNJTYdCqIxNFbBwUjNV7QqgaZ/qAMYaXqGGumgpU7N08GYfSga5T18Gp1n50DdlqMrCL9oqh
fhwNjuq+oZwvHPwFwXDrraA81HPZYC77U7F0fdaXoyq9h8pKSawuIB5o4zGP+YrNQOyyCZUcXhi2
/UgdD10+YtfPoVXHk5jvkoF9YA2pFquizjK/n3eN3mscwE0DBQ/287pPzdsOiCgWs0MQQ64tqgMj
ke6uZDt7wIz/neRuiF6Kpao1/RBy7W7qBerraKEWd6dV3a5Q1eteUkeFaK8CfB9LsWG4KKckb7Rk
a0PIAm+00S+mMV0owF8Sld2kRHWrM6UKu4Y4e8dLGR/34tZk1cXufFQBoOVQMZAhIJ6qHBby7Gpn
F6kYJi5qqAlZw6SC9I4ejQo1aaC9Spv8C10cOKSa8G+z7n/Jtvy/T7L/XzzL/2/O5v1f4vpZ/dX+
f2BqXv3x/2dT8+avMsn6Chtz3WFMPP7853+s/+Cfpmb3H/iPyaPCtI9138Sd/E9Ls/kP4AgETIJ6
WF21GHX+h6XZMf7hrDFMqOJ8OGx0xP/T0hz8g32jF3iWTkyqq4P++C9Ymv8NeaOvqUErP8Qhl8vF
Iv1vwAQds0LZVC5z+tKuQ0QE16J1uJRLkgXFKcjtJ6dEcdROzv8FgmPxDv4V7fHPn+wavkk8KnOY
f08iy7DUsjdmQpyN9hgyrnjOtfzZ4RAxll9pMYGqujuHCPlc2Iz0rDd9mD97e7mfEqoMUJqnDEkr
qsbhFFjjzbPG+3N78/vk4rfX3mRr24zHpKcCp3IAu1/jqaxvrPY+/uWLvv2TFfDfODJvSNC79j//
gwf2v3+IMEJAJNiEhRL2ikNsxTb8C6mgh7jr6nEMTdmGNWUYeVQzAg97d3nLB2UgAAy+gB4SLOSt
tOdqObZure1bdvQ0TV+j6W9sbmHAw8IMQ69MsMXgecwHptQt88Sh61XoxNLg/0UGGmjZRVvw+GEd
PaSrZ1fG3iccPraElYGetDxnlrtmQ/MbU85WGiOyo4J2azUF2RVTSc3ckRk46+OfIUgxcOU7uqJP
jj4kwKoAVl+Zd6TkUvr/Wu9O/TDq9bftwXlMVcDJ6KCDQkVO1cAL7jp447bKaCe9zaAFvxRPFH+w
xPt4vAkeVtDO8leWzDAi8v6+b7+mDhnNXBoYKglsDimHgGN7Tz5FKvJmgccq+OV2OzbkCezrRMu2
RRO8BYP6gHKXM8/KbuMjutmwaqsadDt7mMVvTq3ej2E7lBfMamFHUbRxpH7WoQ0g26J+KqqxvM/X
vFh/sDZdjbJQx6vKZR8faB/4/vIiOGVqHK/WVDNfSXDeMjtQkq1GgNw0KntGKHZh7/vFp2aNB2Tn
+Kz4MI5O0WOEbbK7HnvVIWCzeE3MAulkFs97u7KX0LGYM0iOoYY9w65gSlObSxyV8xJpKcP7xjXw
ceTl+9wDhZc2+zlHzSz6m+VZZl9AfJESWslT0MQ95yL1j+ebN9jbod6ykVdJHKrKzlcu6SZJ0qup
rL0mdEaAzEZEgGVdufpT1ndQHtXgHxfJ7COK8EXnd0aloS31cegnaXC2lAfSdfARRbFmwRQNolev
+o3vxt5uDpxIt1FLCJaAIWYYRTTkuDzXE9YyljwPQSnu2EUiIfYhWGp/YoeJzGDLnZO3+Lmc+SCd
X4nSdOus7dfgGkehxIOt2pPjyT1srIOuFdaVYQbKsXrhBXTlrZ+mI7K8PLKt9NrK5FRZ2dGJY0yJ
E54Zt3mS1eqQxjmK7Wf+bbp1p2wYmxnEyca7L2PxPjHJ27QTvp8tyrt5A9mYQnPwKNz7lZc6nYH+
wvqV3cB4dCkOOfCo+6RxL3NFyezNIkEO0JMxb5unGHz1oGku0axkJyjdxP0ykxUc61EHbe824ZwB
Kes7xslX/QeZ6KwV2omlX56+ZUYGN2UqP53WBjDbI+epqjvbCMpw9vT3BEQWvjck9iORZ2Kgu1sl
/WZt7kZLvAvDu588F4yqQwRGuZY2VUkATzE532Ss16HbYKPWvfqjhG5ru+el81aiAkI5zD4B2+lw
7vRxm/vNnQeoNkwnzThwQiEtRUJft6rn9WDlbkqCaPxlRBionhDo7YZCNCj/KGodgZtL9CTiBAjR
arwRm/XuKNaMg9iwBmIVxsjD6ezeWTSRGxIyKI8UC5Ben8+t8K69hdDHneuntIpPXh3/Lgll9GQb
PyWu2bAqUUgPKQBBIk+SbTOovZVYZTS5nYZie+Djo0NeYqAHdFdInRkxViZPxYCRF312jEI/e0oE
JhILc21cA1lvtPEWdyxn9Pmp1SrrqIZ5Z9XtjitjCUVs+swhilD37e4okUGMYoIHI63nWcbdthUS
uYv/VRhI5t3ccN9Wk830I0r9Dwh2UF9VhwGp6phPt/09yuYvy4o/YoUsR19tlokTt9vJJfTCPtnl
8mZ1oDVVrnvbVHtwsuGLSb356Lr+J4XmCHnxJbP5givPZ8WlkVgglRshh39RGnnz3VBjUXYvuDw7
mm36YRtHB1k+nr1s/SAd2QCJyFq14FKinYsF8PlSSzFaLcX7uPSYLjHGLp7xUMzizfEEk3rlG/ug
Ps7irDqA0Fpqn5sXQ3JxobwejeC1sny+21l8Ttlq/ZUKmxKL44qfgzZQIsGrCBCIPZDThv8i+2qC
656UWzd1GfAar32JJTvOEcEYU2NEsZPv5dKANLLkSZGqETX69IipkpIZiwlhlLj4uvlQivgA8+xD
uT4zdKHdqXO9gKM0UtruEWOnlze/rVXeNzNdTIIrxGMfuAG78NiI6og4/wMJv3VweungO0NnWaMe
L3ztd8yC95ynxmZkAF8PS3yspLD27JmJCwNDGrYmw7x21QVxH/pLLE5NLLFw6yaGtP4DXsxHj4Ee
wjb1u1bZx75TaEsLhCh2w3bNAp8RtDBRxPBHVGI6BlP6YKJh2UPqvpsx8+/0BZ6DP54UuQmpp4eq
z6cwa7K3SWcckeLN2coxjnI8Kl4BeGZgkKiPExwRVbE5wliaatZXBnkkF8lZEcXCsTUAt+WoDNE+
kZM8HOtVpdHi4Daq3AeQbjOHmTGB1KO3T5RNy+RbzMEEoH/ffbBbXA9ub4MDaIGfsJhPIyToWji3
OTdnO58gHthIO7mEhDeXO0vcnGmY8IgZdWS5DbzbJn70PYKO0iDbuvO0UuG993bynuoZI1dVIXud
EGcPr9RrvBfCuh17jQHARGCOZRAtDWGI/nCNxyQ5NqDtIUazAKrES7puUrv5uzC95VgSRsDQV7/2
zTBf4LjmG6iwWDlS0pKcd6PwPo38Tgx6dyEM/E+iGzc18VwpvPQKmTsm7WOZVgnQd5LJ4sRnHo4A
Yzet1ccggPM7rYXUwJiQ9BGjjKy6+2UMjk5/g39a04oEUymHhT9WCip/L8M2T7vLkOxNc9/P47Xx
e/WUTUxSdbQ6lbEWLmbRHEas63j27IlMGgRnjqTGTecLIAKSPAqs0oxwGKg8s0t90pT0md7IVyng
aPAs2+hp9+r1oF2X2PkaPXSiso3Qkd9XgxeOU/dteFO8S0ym10mKFIXZeUhCxR9ngjBBIg0UkDEo
GSMhU9IH+djgl3VZne9UAU44R9HdI1JDrFBslqOe4ARCUkaY4qo79sfi0XHGHbHuTFrM7Lq+GDaY
+5TolcnRXwfHvAcG86Y6fz40mChusEkoZRbf3+UcWJQulkngENLJWSZnWEP9vnU5x3TrKRP+cm7r
eNjPafvSWqwD0QMegmLIyLRJi4OO5c9KAPzKnqQNWCBQgZkipz5PFqmCBDVD8T6NhfukmGHgzd46
jjZGclLOk21gKM6m3LzwJHnK2cCixscN08vxCHDHjSi239pS7yO1dJwLRvPMlFEeSAjJL24lku0c
L+nZDH4EYFgctz30p5E9X4bUG39FT8QUr2bTkpSyZoDQiOgt0UOpj+J5SaDyWqxerZrQq878MTFv
vMzxbzu40GsEe92y75l8kPKr/R2l5fSnhb2p1rn11lZJHuIRPI5dKbfPVLzGM8f10RwyLjXWM3eE
O9mb2lmee9vS3jzX3WWe3b7bdgWQNg8YDbm9OvCRxZu8cNWWMf45zWNaKaIGisAO5VQhedNQDgb1
Ry2Rr+jTW5fmwRXHlbUz+GlxkHwFPV6qOW6+2RcFh9paFMr4GPFgJf8CadDdyiJo0C27F60wHzjv
lvemZeC7MFZ15DrOgNUb+onrhi7rnUro036Cm3A2gpn7Sk/bHTOUQx1PI/5/A1OUAbqdig2jUvOp
j9ZMh9fDb0DdgxJpfDIm7yJNgf/QQbeR9D5K0AQprSZc+jF2FRrQZo4mb9zn9ZrOMTJLY3+cZNbT
0rfLxQFJnRvmH/aXUbagSGr0xNtgC4aOTwt+aBiLr/JkbOGgfjRyVDewU77ndTYqc5zgovDfLUTQ
CAC7nno+R96bnmny4Ntfqi5/J0rKOdewGsxVkZTqq3RWo6j7+xd3toETrfEu8Yj9bNTd21DoYt8V
YOgbLGQtY1N3+rA7clO8ZE1Hzw4kar+UM1G/ldv5ZyTRBU0I2KbZeNdpHKIiZjvPbvhZsduIlL2u
JedgD9UENkC+SlJBg2HWSU5JMjWhwc8RquCYyzkLRvKZ8DTpOIWEaq6OHr9gpXQfZ6FecBKfxKCh
KkzNo6fdJTUZdOPifmslx06iYaPXhxLNAmAsnvKK6AOoAlk1/2irq0nB8Q77JQtOw6iCU7J47xaS
pUgC1EIKrd4mmd3jxKEOo8acIOpgNakgD8Ju4uZBgMXAPkdFn2MD3WmF2MsmbmgcmYKPJi7FOLgJ
lZobI0NR35vybJP8hoks0/ck3nz0cfpLgEpNekf2F30cuJ+FUkGoNthh+IS7jYaYYOImHNrRCRs0
bSExHlpo2fKK1lrCbY8HEEBwScld6c+F7w17Atzkkak2CAQP2oOTyHOR1dq7PqXw3rTBiAbLUscO
uWY4ZAUbQwQFyCNo2GwI0ue8z8mDWRQx3+agdtC5KKj/XiYacp/wNHb5SnsXiUGjE+dXDJa3G+hM
VMfQ1ZhhnuBevTosY1ss/ET9kgxC7sWQZHmEjQJYhztEFd4UVmHqqgWA7xtCPjyWVglbacQ9JUP8
wQ7ejDn7the9OKB9j6DTvKJSZRv43ZBGjswB3TPHILcwyxxMyDcN9s/BrypEOX6NdRWsAHwV8FTN
puoMd4eQH/EKz03Ufnv88E5sEu5ddt8FX7zZp1R8wzPbU++eEg/nTn/uZ+bZnSnCoMQNUczWzfXr
zy7w0nBwWH2CVTafioFECgQQWobQwWPc7izXTk/fnY5FYGsa68z6MHapvq/68s5uvB8L693Gqqg8
nIYlhjKcGQkeqVMDtvwBdZiWDvq1GFxr9ZCXJHjMFnrcAKl/kZydTKJoQo8X1kyCOxHgAJd9smWd
i+ox11GqUDFkmcROVfcfFcImDqLBr58Mjiy3SW/FND4N6bize87sVHknDCb6RSS4DzC+WhYJSKaX
sG8x3nHdMRFpWFfT4NmHwUE2xsWwQU6Q77Uyfq+9WmMD06P4yLOrzLuC2Qz4B8NoT4unuec4Y7Wn
p8jKyr+SlA7PhspgqMZCJE2r6td5hgSZiIVOqkPvUUpSQKuD39V0hfV90UwcD+SVUTpcCCzclMJ8
agwIgsLMf51YeyYnnmZ0veewOGrcqi0q9CMySX3DO/f22RTIU9PkV9Wo9r7qnIO+FBAZDFaevTEk
L4hSx1PVmAE0OeGj8mIvi4rSfBykcUgb4ZwbZIpgs+zHHMnb0alwUldWTulf9s8sD5NnOXV7/o5q
xv7mK42AqAZjHlIPuVm6pT3//ZcEPT2+XHg8sUWaUTrI6trWkKANdLdiwchnjO02Gao+kho8Os8P
buBn2m1MhuFOdt6zp4Lg3HfeVm9rbq3KCI7AJfZ2ol57dLK3f/4S26+dxOyC00A38RP5lo1ioICL
AiPjfjEFB4hZDlE5GHsRIN1FMpAe46H5C48hsnhi0YyAYI7Ybx7zzCPVAXJWmPrTM7szxknzznQM
b9cE2YXyxdr5mniXFjc/oj7QSGss2cTCYsb2Q+gNjbfdhEtrfrhjd3FSnIeBy75qMTjGi0xt1npH
nBmIENYoCblhjdropboCtwQWgeaqaG6dcn9Fn744E8mEihwQqGst5aB165dm2atEf2zrcy57kuM8
+6eQlQM+Da9sdkl0ZnpiRSvo2kqKbedDnSzFVtkUMRiydPEJVsTGScW8xdMPzowGcW5LessOZt0M
kIGGdYlQbukwj2SGe4FPqBqNyNAMGN740MPERXRN3ut2YU5Ysn4K7TKLz5ng7BqER2xqkbXhOLCd
qTsAI3Y98ZzQD0Ev87AailNV0r6iiK9RKcwfUkCeSCuFx9VEZ6XPX/yJxGDbErDYpDuTPdZGE9wi
WdV/aTNlQl+DU1kIbM/QxEyridNrMO+PrWXsQBG1G81wnF2Ab2+ePpnzc+NRm0iFJT4w1aMzNN82
jHhmqjZbLCJG1dx8t5S+ypTDWRFJUmqauXEFREvC8xz0pgcQIcDptLQ6ZxWJgWhqcdmaP7X8rPmx
V8/Fp1PVJGBgURgx+tJ8MfO4lUl+YsCpQ1hH/sCIsEMq04yt2J2NqRNb0khLE8P81HMb21w8CsYI
uktmD5ahfyqQC2VZuDz8ya8oa6ZcegZcksBnnoP3gRUvG0g//Kw+uxHeeHHysuUqm529mXsoAruN
61TWK/kjv34wfNXEGbkfudVQlvXxn3EyMHFJwwzTmach8tq8Ik8mraeZREM+ZFXhWUP6FmZy6B8E
A7iuE/ZJVniJmtz3LywjD3JqoOtIJpK1Z2VQEEhvFJJeoczlobNqzAlFtYOpGmxcF5WGm4Pv0XO0
PBkSLvzvIjYwVHIWLTQUMqgsjFI5Aq+GYBFURynaoNMkXmZC/07ewgfNHH7bYMJLXLavhqM9knOK
p7z2QkJINCbKBDm2Q7fHr9ETOTfs8lyA42maI3k5E1v7+C5jRRJ6pKQtGY7K/LUiHR3BHexTNxv3
Fb4Bx2cgkxysLMkekKY+Dh52JfpOcsT84ezKfTdNXyMCntDN58sgCLGyMAYcLNs46KP9x2U2VqYO
D7CkeESJQB2Fy4sHEFbnkiAmDPUe9ZGx0JQkzxiHsRN9pRNPBSgR914yJqEPeqIgkCW0swVjL18k
KU2UI1BYivQFhZNA++1dGxBNIYVkXjl3ou5Y07f73EzrPX64N1kF28VuKSkt8B9leWeRpiQIPWDS
CwaouIwFmDF8ckchsveyNDySXDRubNz7+KfObo/oxeChkzeERpZPTdbap3YpHkCLlA+imq6a0jFy
O98kX13zvL61XXHSQHm2aRBlSUUJawPTKZaLTGftIuofDPTwjBzMEKunS+loY0iSRQRkrLg3CSnF
g2bnELuyq9ETbVpG0OGcBETlMEXsUMRVfFRj2yZRFvffvVHtfc3kKRAEUUDzw4nOqjt1h9u4tMHG
s5BBFcSIrvO6LRHFeShyxkMoA9exKypPt2ETMECC4LtiIa1V4INnlZ2FgdO/58bo/GttWd9Z56co
0MeWUQwEGseVB7li/zyCfrbCddGeY0RhHr9mZpoUg1AHjY1AzejWgHQCmBqkAaHaUn00xP2wse2L
29ACQjmj3EUkvKbUsm+Ice4NYjmgDrXvAgrBvMwuskayI0T1lY1ZE3HQvQVCANiBv76rAb6Ew4AO
LAEZ3MAz2RgFX0+gfzmIrdRIKOZyrRqf8DS9vtMzPlbSUB+Vhfg+4GRS9pue0ciyFOcpUNu/yl32
GvFfe659hk1rnIyfs3mC9XE0FhrUilhTx8gx/dnYPRum6R6BNVs/mZ88b0an06zZXdnjvGCdYsG3
qtoXa6fb4uAxDqgDMfG5gDYPPBb2cAvfavCZFJF8fau/zTGMcG4OSkMSW4wo0CBTMCIxjCrSa5Aa
qr+fpbpKOaUYrJYPTHy/Vhu8AqDdStRVO8OjOTDBbi5J1YSJM7yRaPbap3LHzgc0Q6buSSre1133
NhcsEueFLCDQKE9ZMj0zQjq4vXc0WHKEZozfubJjbsbBRJBgPrmOeCl6RwNV++OnRrud53TcF45+
y9fmQrT9GFn6q7FU84mg4l3gDNs656J20L12KW1yguyOAad2SjT1x/Bg/mQYkwC8mzsqHmpMe+ij
zpuNix8mEZ0TCGdiOnezLa5L1b0v0piPva4f48UZwbroH3Fmybue3yDQaevP9NzgHYlJw7wOOAQN
+mgUO9vMv1SHJdfwrGCLNdGdTULIvPlkQUZd8qAOfa91uJaYb7rZTHx2o/2ZoZ2k/EenLN7Neldy
eqT3IHqwsxaeu3e88cv1xuE8QaLobKtnHpL0lBfpi1YY6S6ud5hwfpU0gnu7tg94GSjhp+SqFQPr
FmEyp12t257+XOQ8FW0G4RXuBM7CNur96T7p2IvEca9Qj2PgyQQ3mDXyQWfM7Ta9LLacqcyHVuy3
luEJM7AINMiiZ+H75445D8dLyTB2l8r8dZiWq1yQqssiedcaGdwjwMLb4LBeJOXx0q+QM0bWVD66
uXPT6Tmf5WOuSPPKPPFIdthjNlDrm7qGyRGJ3YT2KivAJlPsfcU2nkjmIrwI8SJyJKQWH/rqo/yt
Xe82x7RwCerrTUdnPyY0IGnsdvhPfERPxP+NBVgWdGAPEqlaHNBuTMLtjgu59X0r7qCraeHI/m3j
lLKIZpAR5PlAxyR0c2f74Chmqos84YZJV1auUtaX2TQvo7HOFuoMm7c7cUFV7mmp5Bbt+WmZc+vA
YuGWQikukpreLp8YAiflKmcdzIMTCDCw2VlPSFgTiMOBOWZb2dzhcFc7y2McN1pka87+Xil5NroO
xMnEHFN1mCWy8omBVuEtO0dHr1Sk+lZoOD9reF9eFwOnc8i786ZbMNYvQVGnqCmtCcLBDDrEj7qy
SCmwD9U0P7LKI7Ta7x8GwSKuy14c3/3SBbWGOxkI5tycQSgKK1nGxXaxcuz1l7gih72Bcc02B2XD
0OPS0dr6kev4K/OT376/BoJ3kKcL4j8cBgLqCvl+nrapG3GWKKouKGPFHqErrABH/XglEt8OUUPf
WXyxvngkPlL3u5vZD+luqcc3fZnkVv139s5jOXIkzdavMjZ7lDk0sJhNaEUygkG9gQUVhENLB55+
PmTP3FvTdoXNfjbsrMquTDIi4P6Lc77TAx425bBQd3U2kCTqDy99ZQdMr90LGK6SUWD9XRjGU6pB
kEuZvcjReYP2F7FMTUkHHrPtWAID9FNqhkyy4Yc6/UL2WLTPfWEjQSIEFtf3JmDVjs+zOjCaZ1LC
3Q63qk23YYLKC8Egd6Nt7l2Feh/aDDzThFBiXXvw3zbSYOOTBsSWqZjNqUvO/YKOalxWPuL9tmle
CD39EQnfEFAiIK+t+qi18ZoxgAJc2AWvWIIY3eiUZOTAYkSO75WwDuj6JiBg7L2ZDspNbeJUisv8
7TKFgoqr19mljYq0zoHAu7je2grDc1Divq+1575By23hx8WO69b4EsvHVrUPGPhu1Xxr/4+86o8k
ig3pz7/961cBOLIeH3/CuMj/i1oKVdT/Q15VEH55+5db/v0vu596+gmLPs5v//zf/0eEhP+XY6Bp
8jxC2Syb0Pv/1Fvp9l+IpkzETpYASGfNOp7/jJCw/zJc4q9dYaN8x9lJ2klTdG30b/9qIdMiHYQY
Ccv1hTB9/b+jtzJ0659zTXTX1j3kW6iGBD5Oe46Y+JtayDXGVMGDA60KuOMCfSaIu/KCcO8Z6AK+
q7x6Cxn9bCqnC/Zlmh7GYRgeId2ad/Bd5zKWK6ppmEgoVp9dYWQkxJe0JhndfSe+2oik6mQ065M/
kpyAjWdX+XbyWEPRWaQ+bbmfheLhz/ATIHqEXPRxUGx5YpOQANIkHljiAEzwihfXkV+1j60NeROu
4Ae9He0r6KdPuKGYSUZp7mV6jhvZX5uCTIggKo2Vk9cbLYz6F6tFv2QXKmMvnpts9MqzqorpOCVo
oRMcsyfwHOiA6LfxOfRXJ3JTFO8xB+csbve8bl+Njnuox3peTUD/gd+QjzI/IusYH/CG/CgZU74r
2B61HsJegc3O32g3D203qKVd5cHeylY1C9ebDXemkOHrVA79a5RhSAocmhn5W/eAZqY0W3kWhaE3
cUpmIWIiuNCZlyEKGsOWKh1NStcwewNFiL0/Y7x/joGeSRWK50zsbY3wixQI9k4zuTO9wjpLhpzY
ZzqyfbHOx0YULrNJzonoNevKLFzSUTjrpImfLf7qBZHaxM02oHwxuK0c/eIU6Joy4cMW9Kqdq0/t
3qIbxiYjV0Yhv4s4GNbClSkwMyriYQS8l/YBGIldE2G4lGGsVto8ycjdNEAaOl6km0RotfDUBzk8
AwTvlHklZKck8hjBzWiKzGuagxEORwMNGYK0YJE1X+jvUJ7PwZwTvcKS5jFBhA8R3MlGueFtpFed
GmudYpOkD0nQJ5WVfE70R73qh5Ne1swcCGrNeqY81SCeNAVzPwwJDnWnvFyRLKrWfV8csPFn67CQ
u0aVxgN8UdTDNvesiYXSa9CLlLPU2nCZ5NJeBhvTTJMdEQ1yoZXxyD7HbvbEf6/NBJZ1QT3OCNZF
0ZAw+el9RORVVE0PkVWly6b9zVVJ9a8hlygKgizMTunrxivzU4Is7FRgYNjkPe263knvrAdqzYPd
HRyHvj4QXLcuHiO3yG/smkA+IfQ6RqycKFTKMyql4X7TBqShOhF7VL9pmK90jA86FgpLXDAYIcuq
OXoZMdwwVMrKZLGJPK8Iu1s0Yk7zJMM7t0d4TR82AczIfQbSWomjrGLzzj/IhwzT5yQwhZVzuoqq
hqe0HbRNOxivEaS/fT3hgGTD6jBdgMFiKvvZyyqxShvlbYdIeEAZfbn39OnVD8eb1cNz1CB3LNDt
fECu5rRp7sfQ3Y+V/KGIIe85Sh1Mv2rVV9WnHdThUQ3nvBXTmSkga3VzXdpz+myJHS2pLfLSteQC
ZDy5QVs5TGRQbMysKve28JiemvuyKcsXq3Md+pcZbJHaxQ4J3XkMlVgHgKG9IT9lRjHr5l3t4qX5
e20iZnCD6dvOpkfLz7NPPU9/HJTfZh9Xj8SlNGj8c5LJ8+KghTmLvAAZVZrDTBBGuIzz7MMzWXKk
K0lmexlBIRgJhrepAHOnDzBzY8uUdENgGPJm47FeWkzdTI6iJ+HszmnQ3BOCJuAdgemuRq0l3RUo
PoUPPIpZFK8o/Z0AYFdlNhegHnId1zrmcfOFXda4iW3YC1jC4C8MxT59M2utOjiBTsGjo8mYEKIv
ul/VseWqYdIh35vPhARGBrALGBXt9D1U97kcVvxp9AWo1hhlvxAUDMOBdxkXlOg3siWrOb0rMr/d
jV6PRzjBx6OFzAVqNBRVfKlDy1/j+YSV0e2wif2OAT2zHa9EMOU7esxdVsudrL1vS8XxKgzaN2MA
+a0718TXH8vufhp0sSD+ehU5QAJGZOd4B/l01PGjA1irHKydUcIarHI2bnWBedqO6idhKoItiDRB
KQi8lVEiwKJh2EU6ozSEJ4zCigN329JAc9XV/pvIEZ0ybQpADayCEe3FWGF2MjvKVTd6D0Yf0LBB
m8Kkgp0VSNqId1vXb15UYnuZnewI85BuBNtcUJ97mXOfNHS5WWfu/DZ+xAKr6HVMsuMGudnzgJab
dIoPmhCsHep0l+LXxUCUrLSQj2+1DRWHsf5qdVCD8xomvkZJ2OBiQ3x7zK2KJJiq1VaDmX01NbpQ
1sT2QmRRuOl8GihRRnJZoj5Bukop3CFaGaQOq4GGBzBrde5LRlApWNBMDZ/RHM+nFAQPvHLnksLi
iKb0PFjAkADhrEDBTvswmX4iYKFKyG+4m/DdU4ZtExbEnghQkGjqtdTMTVNN18TWQDR7GTJJlAwK
Q05qdIjGQBLmebOSbXBzp+rO9gIGw1Ax144W3FtwYBaOhv6IEeurZrl7Jez2kL57sfXtIEq4m1Cj
sSDC3guc35DNe1L4iJtdm3BcxY0XV+WlF6SE6ODNYP+KiSFCvVc1mkrbQeeb4S9ZlI4LawMVGuzR
GVXQHDSnpULqDwGEYDAb03bI4nXq7VI9yw4ALukzxi/Drt86fyJyxu3GfRVoP8KKzoEyT0mFA6zx
DIoQ41BoabbXeVpXumib07BOaizqvnKwrQXAfkrm94R/vdBDbuqmpm/LumRdpAmLqrzdyTHOcXnD
UJjEMJPGJhzoRXBKiOajVuB7KqocuXX1wiuBBoboJzlYX3k3sJA205d88MqdiTxvYWQ20sWxkKvU
Nn8IC+BOFfTgXT7ulBhuuvB2vQ9nsG7BvVdkW7GyvNaiOrjOgLfWxGREIhrL3/yNHIqzKcr7oEJr
glP2BX4qs8VITNcqn6Uj3VvWtEBndDSaXVBADOUzvQjaHP4eUtmV6ks0r618Bn8jV1qJDt9jq4r9
5RcqnLFo8qQnZCsEHrMMWCuBR2jktq8N+sq4xPs/jlvNnllP7TzLwVSaeBxKbWbDcFXGNiYZpLbN
1zbp2sPQmce+BmuMljBf2Ia5p6xCKjH0mN9YVoqm+BBoXcdIJJtKr39mOeTGET8DClD2Miima2ka
h4zGs5z9YcPEup0bsN4EgOvT+f/tA4b1x0bbIOOzpuw9oCAD3r2sAlEBI4Bebigdiz7pElmOuMll
prIKcshZqmQfxTjo07bkpxtFxn2VVR/m5O1MX93hQvuWPZqGXEK5xGmGcFA91Tx2dql9Vrb92NQ9
8ai58+RFKt10ug46z46ZIIj2O+iLbwSijOV0DsC6qZ6tKqsP46RT6pn4rBd2+yYtO94WhBN5nnq1
zeQanBqR9ztU3g/aZPxKT3hbzYW7hWKTCe3FcwRAhlQgjwnunTqotwjTC+Wy3wnCu0jzVn7tAfQi
f14oYCGWYd/lQ2/ddcqCPJmcUSzhSGfe5kR3CENZdIzZpx+63rqf1JoZ52/XrsIG9BahA8XkMAul
QEoZbS0Llsp0FPa5ZnhlUnBHgzeiZQoBB3pgL7XpkksHlYC2ceS0VpyiTMpHhqZodatE/4DLacUs
eNy2wsMVXkIcbUxncBa3F7thtmP6X2nfrNNq+hxa+VAJbQ/L4D7OkewOALJXNvy/oGH6ac7w6sn/
nCL2eL19CGuCA0BeY62Q0YtspotWTXcsQiL2GVq8wbcv2ACAx8VnDr3/IaSsLLhbmJ91PTM9JyMW
QYzDZkymZ9TFdyAp+PkDNjj51izKYsFuBP9XwQPlkrbkBbeQby/CipdQ21tTry/cmN+MY3Pbx0+5
37qbwQ/25MLNH7SAsfj00Qe0TVV+w/7wCcXkybWYQTDdWVALxRztEW9mJj44JS9jUXnMFRl+aGyX
2sCx96L1Pjq3iQ8i+MgTUx3TFl9337OQxFv9aY8Mhji4qd+DlY2ygirRJ6DGYhw1wKEnxgauAVdp
b0Ud+Lvkt53UCRDjsB1J20ZSjP9h1lck8aPgnl8nAbY9FxAa3fJeA2m3shnkDh6b95r9Ej94sVT6
eEv1OR4rm65WL4+6BJ+Qlc0K0gCYnzqJVjrDuxKlPmFCpG4lIxdoaBIeUjgs9LvnIUPq4kHFz1Aa
wFl3nXXwhNH3vowb/Wg5BCIlyUOouEUT13tUfbPNTEZ5cXmfu5xRJAgVQ3Y1uTe9MQuY3vAx4Jy4
H0ZGZHWRg+0gf4oT1L4PoO+hpwRC25kcbWafpExppxcpm3M0tp+mYkE09e5TMUXVMTT8Z8B6Enws
XOMqYDdUavzgZKWiFcu2TRA7GHo6tUEkWiQV8QgjA+TBY8vMcXg/uiyOveF1ks50Ldh4T8CD7kbI
uxajzFqNmDkRaQ8NBvxKwwzUmPYWgyYxTg0jWN3yYjywGBWHmsgxFy/HqvdRMWHr/QH+Yr0g084P
2ZRw89zVk6bmSejAYG0m8v8pXmtCNdiuEbdTX2KYwzG4u90UDluCc+ytcHnOW08/tnmQrrCH1Atj
tH/Z7xCkfU8+CoIiE0go18yqHNN2g5UYlHK3SshW83Kd1MOivcsULMvc7vajiLNdKXCXj3RbUPox
ET1bLWbkSXqAmNHZQXzRTuwKwoXBQng5Rw+0ZOoupooVeUc9Ost1JIlHZvgeAKtF2eXu1ATJFHvd
N/sm7LrCXyUaV2sO2oz9Voy8nCGl0NW3Hkevg0d3AuFVrnIX+jPPNACwaPo0ay6gjvp4OVjWhzH6
2SZibEMPnZ8xbs4Mb+ISPL9801DDdxXtVtrtk9IA9eM5KDkp/Tc1xssc1g77WfZQtbGZj3xf1rtU
yFXbsim09Pw3CHEV8+Zt7J5Y0CRbw5Cr6O0we2fa+FugMqscoMNpMWxDGRTYu8J66RnJh5uY8z1X
3oBLw5UCs+CP5R7YbM/BC8uTjdher9hpl1VnkYOhoxQxSAfO2jX77THhgxkV7kduufWysJriaXBY
LfYGTUmRgTRTaRGvXZTtXFENQRFQ5yaCrMRAK8R3TQyfxEEki/lXFgQhLx+PHf0KV2y3iNXRn2bh
+QzST13/2nNwGRI6F6J4NkL1ncvds6iIrhG1edEzuudKIV3pXJAjCLeRUoHXSEPB2vMplyz+KoUa
fgqqN0cxqWhnQQZrWnbtVnCvpvK7c4B09AMsjxy5nRM3J14F5FLaCQ0d95OKuWfdJ2fokA+SU7fu
xVdAlMKi4L/JMQhApZNfFWaRLU0xFXLNZiyB+thrryybcaXJ8c7VOWQbPz2UtnrpIe74aYIg3gCO
rTTztasv/RzwxkkXrZpc8Qn3+ISNaPo4vt/4npO5V0GkSIjcom2Dkxe4xX4anVUp+wRrvLcptBEk
BJufzaQ+FWGPaFipT/MK5QcMB/zRSyeGWRkriSTHRTEPHYs7EllS1RrhQ99/OQ5ziLzn8xZO/YYs
TQPz0VzYRR9uoFqmGQMxDqWzMciNXrTq10JmjruZis4U0RZ951OIonGH708SDDppBKoP+ANbE/Gz
a9uHli3kutGBZ2XVpayFOAa2y1jLw3oc5vEyGLDedIG0Dhi8D5OpI6Fl9NbzInOt8TbqKHZ8FsOb
spzCfeh40I4KljJU7OXqhP8ROHVYoCuf8190BAbAjkiBmyJ77ZHPhsiz5nJwp02h8l9v+hK9odYy
beRj6Pdry/6qtGrYtglNgIPxcNEiblq5MAFlHzx5Zg39MIjfzSh6zHzErQ5JPfskY7Or2JHHEzKI
tiqDpelugjqgNuZ1AK1LHkqDwTEgsST1GbXMbi0GpQu+Iyz/FI+hAZJcQbeojfSG0h2veVnvhUYb
iqkV2WkUs2tP/duo81ky0hd9tGFUTKgmBr7LRPdfacEovjPC9ualRWdyATKqMiJRr4RsypXU0pPE
puAGlbEQvfaiG0BsNB0cV4Oy1xxPgx99V7rT3+fdTzcQnlQ6ydVsg4xtvoFZge1bPOAlTAvejpbj
EqX4NXEeUolbHzrKuKQasW3wFEOUraJouIVgSKqWHsKMvWe8HYRBTBh/Iit9EwM/cZ6VtwYgpW73
V69v2O/7B8QgPcglFumZYNhoY/DP+zpYd+kjfFprPZUY48lbuc+Q2W4094/Y4uxVdbvpnfw9Dt3v
GFF1PAEgVy2inxgxao6jYuH2mUNH0Tww+aV7Ghri26myxlnRF7SOybQGwH3XwdjjDRqzHJqtGH4d
7hCfJsoJMzDfznZ0GSpaPUIE15tHhvxlYdSWOzfLNxqfkJVnsmNsyeMxcy5eLmCIZnX4lI7hm8en
B1vt+NFW5iufW16QbAZjTawnLcXwbdQPeYBqs/Obt46izmW6tAQNhGU1vymIyisCrRZwdN5FGA2c
bWpGjokPM3iRyIvqKXxFIUIx/EgHSthLR5/ZYCzIwSib1NXY9tIHjCKMzAUX7uizympRZsQUQN7Y
EEHo2DqoVoJ+6a1uDfhA6A7MQjq6vanqEX3ab0WYv6Km54agoPSSCFRRaL4bGsUH5TT75n58ryvt
HhzJQ2FUK8yeJCh497Q4LL/mz6nfInEltWPRC8qwEkhT4f+S6oRTpdW7tZt1+8GK0Qqg2Us0OLpj
ZIYr0vVOXRmSPWjYX6BVkM4T2GKPcKUQtsqlIeyvWD4JQ8y6DAoGhRSqNGhRglwzUA+xmQ6Hw58v
iVPgaeLxBxfEHDqOf9J5AlMZEkxJE6AsfNVK/uBkJqcopj+hy9jTGiC7dOiZFgbnowLo3qMtyxBO
rnDsBZhuCwZSxPYqH/1IW8DdgkyZVcPRj12YDJz1qyw33tzRvLZtjuofHYMDzmFRdL6PreN1tLV0
Ozh4NwYTcITvHu3C/JKtoVDYlB6HY3msuM8XUJmfYne4BiMDn8zCt9iHB2H19HACzEjFdhV0yq9I
qjPTSH6GntoWNST3FrVE7qkvVbuMoEnjDBPsCOh0PysYOLAsbbkK7Adf2vCA4GRi2fLPUZ9cY8RP
K7p9Uofl2ZThBV/ylr1SCSI5BB7n82FckipH/GFWdCu/XVUg33jxWWzO4EiQWBhovQ2KAmQwkKKX
ocHMuO2Dg5dryOqqGPufp4kVo/kqxuQMZMVboHZEwOT0AvNb6e5ax78YpEqgSZh4fnTtxfd5yidO
s8nlzSrB0Cx1gRcurE8kIhCONlHCZxNRHm7zMiXqMdTK7zjx6yVYTQIY2FuV6Gsxk8RXJ4+uKFCI
0JJX4rKMxQAMHJjM1u2tn64AfCt5smUBQCrLQFwZ472Gmmph1f035vl1i+0NtFR9i8xXTYlqbjxv
jpMdkey+6g2yXYY9NzS6xkIzEB94VK7DTiq034wDf0qElkapQSSh10FhikIPOEsW+jGhh0DQJG5Q
nIUbbOPYt4f8PYFnBUBL/M6jA4uB6SK5hPYspGONsNQ8+tHA3uJjuokswSvQysegUqvKlu8NtVOe
sMWwzYxgcipk1igujn+OnLz1vlVWlGfSPzCnBMlXMOFfp2XjRFc/RaGYXJbtLUhZ8GEDpLLDXp1Z
3cZpeNFAVIXr0LTu9ap9soNHQRWzGFs+qS2TETCp3aKP+99s9jChOmKJ6ECyj9j0lKSlM/aP1o3D
74UjrlkdNEwRf1SzPBXxyoJrmJF5ReJGFryPvp8s3cpL4XyG+ap4SH20WhEpFtBssIPjE0M04X16
6bSzCPhYltwbSKpJM0JPUxDFRjQYXLegseVmCtkECUmi9jgdidOEY2Xaj04anCnGCQTz09NUf0CF
t5aKbBtnwLMZx6hnWqjPK1fVR70EszWZ34KNMlPAQMPzHhwGbw4T0VDJDYToMsG8CItbzmjgtNST
vXUQ7lBYZCM04+KqieQWRuGDB+Ma2g33pJ6gk67d8C7Wl7qVPxcA5QiZy34zk19EJb9rJLThIr2z
Q96MruRNG/sBAm7/0/rzQzFwoYpEu3Pb5NY6Z95a9F4tebBaLXFemKQVaukrq/DzP54fYsRW9B4V
cs1FXeXfKf5K1k4DEUuu+awUd1QfKCQ6+gaCOWL0hrKokZfE/63D+EeONpDQyDib4JlGbJBa516J
nn0vMmIJqbdAd+XdntqimwcSHoh/VPUF6IcS0qpP3dNGvMp+zigjnJtk7VYk4QOy+RqyVsoBNUOO
Etzh3Fwd5ZVxHzvOQ4M2WCa8tGMKhopPIQfY/GaxCUWXVr6LUnsbdcuEftaDlp5NawiZKbSRDQ8A
uSatPpBbe4yqkHCKcv5ce1hDRaTdDbjbxeS/x+SZYRb0EEbVMcGv5v2A5q5PU8FFbMo1uYSrqNe4
fHyynHIuf78cj1UimD3Z1wmXzForWa6lvO+6Eh9D0SSUxKbCTcunQa/UnmUBASDWO5B4ll5ejx2M
Bm4oo1Ux8bORtDengGePmT32zGApNt2nIGqPbcOTVLStt5aauAkFREPgW94EKa8zDnykysU1ashx
TzixyorLKNeDQyfCW5vyb/gMp5P5SdNMMz+z6Rz8Pap1mFzxi9ixv4wAcEHScMIDazcQOvk/6fDU
I/D587iytSYqx83xPTTZ1WeF6gBVKRz70kZop6Urow0yzB0Lem0zCSwuPZNzJlB4pnysXA0rMDhT
WODnAB6r2GgDZpBg5KFHs7OdUJbTjLtQh3F+bRqATkFUyL3/bkNvWcZm9FpNBNDTnS3roUdp5aeX
kgTssTsXOac86N/nLFAXmI/fQgbXuK3OnlEIuiDWGwXffNygaUSOusY2Gi4tlxZZauHNMcE/FbH+
pRextpwwUCXIHV3Y2Avk2BBn0bUqC0Bf6FkvDr7Nhe2Ecu0LWPBtQ1xoFfRfnXKWgr3DJvfGV9XT
WyONr9ihcUvSTSXmNhniS9D6MMaGjVG7kOUtgU40eXJRDcXgAQyY70wqdlOfPCA+f2zJ0EIOhl6N
tKkxODc+NbaBNUtR3a7s+MHoGclnVnScev8urv2T2wcPU+kd85rrUCoykqDdx8Z76eWMUnDDyNw4
coet68z6SX3bXZSiHZb6e+ppzHEjzEaj/t7FEyYg/8WrqOomZj+iQX9njDzFEU2jmz964N63tnR2
OnpbOFRQFmx65twoaRjTeMKMiB10XLQ4DzZ+1mNdbsx7RlefNXuplWUn1wkhOUpSRhLd5H7oPb7V
8kEH0kq/wD5UazmMSAevDoZuVlsnxdSZtO+9eBno7/FTl8jueRitybmZZb/LfW3kBU3PajCcQ4Rl
BjWL4umkUksMvH067CtdN846QmQUwUubjynPAdW+Ox00eDHLLgLQ4fLIDDgndzUyMgaW7dKpqKdJ
8rmyt36rQ1IyUiQlOweNMDqCk6YVpyZDx5Y0Y8gSKFtGHbf+fObiouPwjZ2nEu1CEZHB2eJ6X4X+
8FbXgM1jSe/YVJ9kANYEhsEKd33YeESerNuMXTwUVDoME8LpRLxsYTwLDzSxXwgacq+PVq2+qZpx
WMb2LjU58aoI6K5Vw+buJ/GAlJUQ8Hm9GanHJCwP5cTQrBqtZR6Kj7yLqMZyuJh5NbtfqTmtQrs1
U8fJCjcEyQS/D6afDDe1b3zrNUmY4JsatheFB5SosHc+K89x2kCXJ9dvI+gfLB/BrlWRwzNaKPqG
jlodMzxeYgdXvCLOCm+jzMjJdU18B3BvyBDmccw9ngCtgn0jU1r8FE9j/xsPc7lLciaTJFzOATKm
PAFriceSUWA57UaXw9AENuwM5L4lruVCU54j72oUPOoFFbC+ikTMid1m/6O9+weO7P+nvbNgc/3f
xXfPsr7F+c9/UdvN/8U/5HaW+MsQlmMI09FNw9P/hjcz/uIi0x0PJZ7huqYFW+w/5Ha28ZeJytMV
woA6ZrnO3+R21l+mZxuGy5+IDlPnb/pv4M34c1hVjMyLZgQbaj7+FEv4BpBboGmm/k9krooxBBNS
4kZASpJIbnxBGGXZNa7JVPr624ty/j9wwEzf/CemmYFmRXeZimEpd3RHiH+iqVm6DjAHjgsauLi5
kNC2NlrDu7gED128CMVy7jOQ9cQYYlNIJxfnCb0QY81j7o7dRnl9i9nJqi+1+W2nsK41188JNmtY
Y89fUjNwVo5Jq13OZtCpre/MVHsw4kE85CW417xEIo00NXsRySHo22SDpgs+yhzcNv6vL77XcuW4
w84shfFSMsALPZHs4YBM3Km6d6CuLbaRTHyMZcGtTUgzipzkrNftrwuugnSumhGdo4c7OnkdIaN4
ttwMu22AuVnvRHnXSRc7FxmABwYaamM56dGuev0pQnwLgBwrbTQOCBNd4n96TW93aoTb1JMq/Cib
QDy67bYvoYHXVt/sBdX0RaYp8ZTFdJpmRRbbgGFXWYWkLrfOGBqNI/BegXHRzdhkDsa5wYTBHn9k
5y99dZi8dDywrxwPUa+YKKxkqpUXkwC2gPmSJfJ0bwyzLnhSw9auy+4gId4G8uROwti6hnZ1jNw6
wTD1d7WdPytyyPYysfHKWMU+q8d0qw8GECwprsSMoMi4+rqhPTdFrV+hGxMCc9SzZ5xbDAjV0J0c
DsF9YjfubsxW3QCgudeVfYULznwonFoM5eJJrwOym9dV54cnGAeCPTDQT9skQcKVIekuGeYtCMHn
0qiDpW0Zw85Dff6UIM4vnf6qBcGx7BjIJwNbWqcS3Qsg9/fEN3syPbzuqAsmI5Xv7MgJHx6bQZaP
Q9I7O806RA1J112F7gyhLWtGV7wVtrRO2Ohz6jMbs1dpH5BwwO5X7FQK0gKeyipyzjrmWCM/Dn6V
AUHyIa8ywH1AuAcRyx6iDXhBcQwdUxx9INmoi6x9k1rD+c+XrqkOHWlfp//9r+Le1Fd2j4hokCn4
Z8JGnlHTUJ+4ZfzG37ByK7PYBan8UkV8Mo2xuffC2czc7mE/zymtNgu4yLs2cfFlSRzgfip7vDeF
/2C3erJL+45HTyYt8YsmZCrbxhU1eR+2q93ZZTm+BZX2k1RxukvS0V65RMMutCorTr3M7RWPWIy0
ybJPfSrvkinwd16jnGPbPWF5jU9Da8bk1Jhio6vkOfKCK+uO4SVGdhJYoH0s9P/g+YuIyM2RACCe
D0yxha3vhz+Wdc8fL3EzjkSiUSu7g05D3wIwYfmIp5aGjE7oAD1ErrWQ5XXk9erQ98HZgWJzIKCE
nYFbbzwUOAv2u3tbpdc8Ykhvp877GDN9DEJra3sGC+MpHhAraEs1yn4nLNSxbbezUgixWSfbM/He
chNl4jFrEBGGrBYUGHkgulCHPbZyRQv7BiZb1kEsi5pPcnLidSGHq9CdGYYSatseRG4hx2d8M+pd
18iD6nvkm6qyJ1rP5ilzzWpjGCZla6apuf0CCtAkb7D94WVi9SVv6hDrZvO3L3/+XVIz/WKuG26l
Zol9LlqioUVWPCpfXTSzhZkQQwJAOAgLqIt/+HkvaS/kkVV5DHMdgUklp1Uli3TTM6OARzHWlzKF
p5SDmlNSvybkfD61Ubbl5Gm2pqTQpZ00z7UlTgZLqQbB6SLicMQ7hxXblTr6IlzAJ2sqiO4APzHw
v3mGP//PF5P5TjOBzJmYuK3BCRvPc0qS6qxXhJjJTvn2W1h4yRG/hbMWvefe6ETUukpBiLELSlAB
wFIvh+rRs1Ry73a6w8SQuJSoTsdH2w4Iz6GEiwgvPYbuUF0hOD00HTGGE9PPNeCk0zAiE0kadUMk
Y2/z3qBtqnyB4RnnF3yT+gSI86XzyEhJQmbTtsl6qnVJBascFkFxQ0JchMXzuaCtMqPGf5dhycU3
WRtPusUOaf8rDLxuNwBsPAxAzE8Be+C2dQeQTGq604S8BLoT7X2yLe9Q8D6NETQWzXaNM3zUaCkn
o2H/zZlOSIRxnsZBbpnybDLSRhgofqXC7l8AuBARreY5sjsNLzDYip0B+g+MGHFt0In1fSS0W2oY
6VMc1u3O4qEBKCe6Z8MuntIe6AUYe/xExMZeC5sU8wlYcRcE6lQZBIoEpIugP2DaZ8WW9aXaCCSn
Ur9YXbZVYgLUEeqrHtQH95r9lMKT24J405Ev5PFVhIgQwftQ+qbei5cQ9ViUqXZFyURGXu9r98lk
cZvmLo5mZkzHvAFCZWXGOyZO+dozvFsonrn7XunJK+tTpCH0cxb79WPgRflea9Nk06Zg2djDY47R
P/rWHFd6UJ0ig98q7KJ7RgSobWbH5vrPP4rCQQOcOAn7NW8NHU1e/nyhU5DrQbjO0qU7YB9GSyy7
rrrL5i+TBYLUGVAqxmaob8sWhoxxB35oaWC0vkPfg3a/9ss7h+MtQzn9oeNY4lgIgf3o45drJ+6d
7uxsY7TufBYcd39+hRk6vSPnUnDASLMPjsbYWfeVWaLGLTBPDg6D+jRrdJARfPb+nagzaZIT6Zbo
L8IMgnmbmZBzZs3TBquSVEAwjwH8+u/Qb/E2Za02tdSWQ3DjuvtxquSHXWN02gN7hR2kQ/vZLAo4
teANUktnI6wG4/pfBBjSII4X3Kio8UdYFe9ukWR/62g5UezlvGHI3GSd9qEmBIeoy6srLYQ9N2za
P+OJRDbPSaCVnUkNVJ8HERSqMCfpjzfFGUF4sFSJOTnhQIwnYsvrfs3M965dt7t86up7RZ3g4hNw
jDtQdjOvtpioO6lw3WgZObiCLs1UNHgWZHd0cAAcrClZ9vxJaH1jZzzDve1Cwtk6BremvwhluUGr
LS2gCPq9ABOxEu0y+191NFln6C3Fd0OiTw///XBl9jaahBqhshFLWGL/Og7Coz6m7a7ZdE4jHo8t
/nxc7WOD+g1q3irMT8TYr8otP9KS8gyLh2jIB7I6a7SE0kDGj3TAQENgouSRlTnhIAcIQm6TP5p9
NZwSx/nz368KK3tkfx9dpmUVMaFvfQlqjTpk+rlU9tuAgr9DnWxu0oe9ajfAyMauPeW1Pzxb2NM2
1liKn1yn4aGojd/BUpfIcrHnQKHdVw1iQ0Gk9kUzyjioKC65J17m7xvP9U4+HHiejRiUKhXnj43A
HcRLZP50tSIdLj3GNgroF81ybgtlm3hBlr0+jmrbLJUF9UQ3rwQqKqILxk1Xy2pyMZO3ni3ZybHB
Jbdzpp4MLzs6Bm1vle2aJBYA+7KHxtidOfSGYgoIta6eb4QAPoYOkCgT7VNJB/qTnLsyqCZqC9va
3AJD9F+cznRPS03HmXSS6rlrf9Iyzu95Iyo6+viUmbzC9/WFvU8NZArPrDOGw2G6wGmEE9DOX3yL
6/3ietXRwqKex0u3S8tJBWp9TimpX11r9o4g7afrfz9mGjWYCpwlSJrsUKj+pCW+uhuas2AOh9cy
o5CXlp29WTMf0rGA+k/lN/ZKtIjCiDnSZru91jyvyNaW41X3k+Ts56Ii9Bx/GQS0tiJpJUQZ+0a0
HGGw8q27bSLvl0MNa95Nj9R6VcY60HutA5YdTBKtbj+jZ87QnsuHdKE4RPRP9FEOp7az3D2NqOfB
rudffkvoJ236Y2DRAFkr3Kd8TOiqGlPCGDZWoYRGmZ1OKImvRwcrOjXmExlFTPeDP686zbTtbBvQ
Chzs91p0ZhgXEdXEeZFe6RT+RTcu72sAFDLEcvXIpN5rpynv1NqUdyzVdzF58+n//1Xi5y1nLjZ2
u7WQhlPrtLRtcSxpIDVFCw11/VELPQ40M9J2aWspCtM5cqo8jz9Kp8MCJHHhDMVTUhikiLT0w1zn
oT7h3RnivZYI89rKeOKKBlClr+KwY0sX0rDn8JBhPujbxH4qCqK1AvJmaVnGc93MSDVzo/59pN3y
0yZ9/lg2UXKCqNNQyZS2H3VV1Sy6lvhS5BpNpDWxlY4mEBoOV7cFb1mYQtpCRcADY01N99YiHQ+V
iUYw09ExQbTDfnUoSeLcISxPd541BHipBz+oqsE3M8c4t9cvQDJ141NbvzDQehuNfFaYdC7spQH6
pGnVaj907JNi8eKA8NpjhnautcK0FuktmJEMrFDgjIPJ/MsooE/ZC82PlI+TJGZvVRvH0kKPHOfI
P+Pm/hnd+WVcr87R2gQDIQnojf4PYu7esHL1Y8FvpTy4xjLCpyMs7QSNPOq1p6TMjR3stOURwYAy
uJReBJxZbHgHT0/BJoj07orKhXODcu9RaH6gcQvyxGzgDGYMCdrOSPYY7wLGtke+UxaxMdZ5snYv
ZiSXg5laH7XCcZKiuAT2SD1kJw2QF5QroIrJ8yAMcJ7zc96pca8vPeliVZsn+DQ8L3TrQYff8sRa
wNpDTE6QhC1AFnGy1xYCYC5w27zry1s6DNlj1do8IlyrosvHdoEW2aehJ5IuHZEwm0afNiTA7wU2
MofbXx5W/Jke+MHYmo40t4Q43Q3mKoRgtD1a/uhbp9KjAaMQp0cjNRl16hTe+tTmtxZvzgn5HXsz
pVbcbuWjGqj+rOscHAPsjY3fJ/NrozJ7a+TlcoQ6kAeYAmvaBxt1qCZyhMu3cihgorX3rXOt57IF
mcEdHRtiPpzlYviYYhBroqoyQAXlVB7E2sdoE8ODN7Z1Z09w8SOM12vGvKl+J7N99xq4DbiprP/S
1RIdhXtW/JdmuEeuMFaG4a6zq5tm4yijGda69llPgqlLEHNQMchRUAKvVEPXmxxC0sTXtCY5iRHE
CLAtvJMGPZmsgPZWwsWmBWaGxtgQpJH+ax1R35dbd+GQ+nbyN7HKNFpNArKJFhqq+Qend1+d1GTp
XnftXu+NR/rSLgbZrw2Ra1xd2UpiNmiNpP+lMl4Ww+HYUBd7bRmh8II5LZk/h5sZqZeqya+FaweF
52MMmP+JMo1Cn5paTkSNSpHeO85DTCi/id1ta32nFuDjhsTEFtAHKlaun0wziYJIZLfJqfMjqTwU
4XTbzHAO6kKHcbmm34iDJ8hfGCXpplXT6vlAPjB7yYMeMQ9a6GFufzoY4MpfSGIZc4P3q5BcYvSP
esmf06UQ2w41iAYcdiMo+Luuu2GK8s9iEHdnqib4TsPFjGexa5FOWQCYeMZLpJyc3AMmBJ/+S540
m5qdB8Ea3gs/2xAsa8M+ExLTSe0QBFt/WH5anyqwg0ebSOJiT1gVcXEDSSiCzq0vU+e/zjqZjXx0
v1XtPHm++NSQQbf1mISF5V8IuVOborenoo7noLcjqnLFmxj9Ix7n7FiUY5BFOiUq3G83lmhGqGJN
yDa8wv8KL6EKBqv/C/fiW5+J0yxG+ypTdfcm98XPhmd6fkDJ+c3zpOGBH3dce74de2aj6KZb5nsO
/MU+0t2Ii19KnCyNeZSxTgiyx99ENGvmfgQPhgivC5LSZZ2yifPfnpoiZmubDcRzrpqQFdmxntST
apqvJfXupZSPyVw/+wx3lxbSC5QTjgftnPUom15/oVGeuFKkPdvDuJ86l228+isW8WZBqhvb5N/U
x/8A0+Cgk+omDEzMvkgOQwQclwvK1rMLrOHmKgDS206YlSLrtnrB02PBOANNSwecPEORm0K9Nl+T
0VlOvnJbSGG8gUhFiA4WqTwNsHmeD+BvKdOLTXHPa5Qlj1NBn0EhaIVe8ysyqqqvnrP5xy0NiDI5
MEWeRasvERrjZPHSFubyrEDYwkaCmz9FJZbxdtnlJbVrVvMjPSLPXetie06uVNmcwMK9sKMg4QJK
bkMwBcoX9e/Q+aW1IzpB4vrbN4gR42v/s8zDeBrK+FdNDtpMQR6BUX/B2rjrGiAHScaGps0/8wQX
Fw+2d0/PH11JWmDQMcDi3MQ54j+Oif+dRf4Qdh0aCDVl+3nOfuHoEbtYKF8DzvWBo/AZoCkpD2Lf
5Wx9qQGgYoIEV6OOZdL4rsu0uqnSetF0S1xoZxaUBaXsr3BpJZ3dbDTcFIhK8CZNCDOm1T5krO75
aKZmQNnBsyvwwOFhwbOQNl7AjqXbtmTmApFbn6MlPqySGoZF4n113DSUpbb6qjSsPnV3yGsxXDkR
KpqKQrN1kGdHfO0DvfU0RFWD3m3d1mRD3w5PkdFdm3IG3qaB3bGdV1tBLkKN/gcd/F9rrlzZSzZN
/sEEyDiLv7VLz0bfa97GnWk3nYuLCXMSM2UzPOpodxuwcnpguTOHBtmabIKMLekTw7vHMi5FAdXg
netsAzclBeL7Aod9qE3usSz0hgMBhpZTxI/5hPk7T7CpyBxcjZdX92atYJui6IixVpyLsekCgQEf
/wt+Hhah4DfEaUGeQHST2j6TeyZdbkD4e/3xWnXu8pyWA50BitJDwC9fPilkx0CVLrUh4ZHOC+US
VNxUwnfY7Crv6CgGUrfca1pHYX0fAcKErI7duf0azCsbKS5xtskr3VAOHVn9nqSvoCUcRZgi0WSn
WLSRCsKMXUTwOEFccm3qLd4PqNTTLGjZKN7GuPFxwnqPWoLXcRxmEKDEWUIKrAhF2dAG4/GPDgjs
4s0NoZ/03UTHwREPu9NXlDOb/oJ1Ds9pV1GabkcOekcbnSpLfUYm/F+AQgICUk2L4Yoh77kWmINt
bqekG++tPva7kareIGdjttd8Cu1je63/K4ugj7Objhmthgq0JWd6H9uwkPkp7RRTA0DWtV7JMAms
ifEl67Vb7PJkYcpfQ5H/vAz/Kw8XB3xX+jzAb6vbLt7qLu7yuGMJwDAcGnlfHAyb4gKHb3U7FVAe
O0ToRXy3ER7uRj3Nvv7P761fx7MewV//ipSKUM1x7U1j9pfWrY2LrZXsi5YZM9IKXPKm1iHnJ85O
W1QMZMNjh4+goQF5ozQXWyyLr62nkz3vbet7ypMydBlWlQDENOGG2yM+Y/BkoTw5mhGi9uTg3gFM
tnUNNBuyjOl15FdKJbZRVuwHo76wZ1/ph5x4ZPbcIF7JugTGMcv7e7p2OmRgLIeLWINOBXgmQpt1
WOc0/0nrO5JYkJMq+Y6Yh1Gsu4NF9OtEEy3YSJbDuL6YqhqWudiuaRkY1ePoUm+jSAMWbL8ODlag
3cB1D6dCJjjNJ+mFZeJg2jLcFz6KjsFbX8UFRLpF48jJbKwpbXHgQx0dDIJYZZSBEnaHSj6YiuLr
xJJ6+H//Mi5icROAJVs2JIvP+CFKGllL0e26pZhomzG7vYg0/95YGBOh3p+5yqPnRAKHm9tdejhI
GC2Lk0EKCwO7yUNAqPcxVsZDY46fupft9ca23utCSpyBrC1jYyDwykXmvizRIXE6klKTMk7W0s9X
2gKPuAGrKzNsfBYJ9iMJjDP36DgsRPeDUhPtRNmHug1z0IuSH5lHj84kZyy96Vs/l+cZk6s36e2n
Ksw/JEHco7++6ay/MB8KqBfZc+LPyXEmts/GqE6Aassg1Y03WzbuxWIqCmz1a+jvmcCSzmJ258Tc
sMc53o2T811k837p2YoTRMixLcBgbbHK07l2S9klgYMfn1K7Bs+H4XE3dXaM3sKGky2UvtfXvws8
mU/XzSUzo/4EJ7OnwCLw7NQhmIB3Ic6pzsgzHr6OWxxjppYzkAxcWTYxiIrWmGog2Fv2kEniCbsb
Jb8bLxV3syCfKET6r8FfxkA1H3C4ZQeTHS8uyFQ/5y5t2K1JH4haVPfSKUpKVPngFr26ptIvzjbZ
C3u2FFxrPQdpS/EnsDQVMBJf+yhxt6T9yssiWapoVstIZk1v+N9c4Mp1RYi687jfemPIeIkntUAo
UllE3TpFuE2RXBfsXchsfhMM1fpMNMvAcd2Q3zfsSnt07x1b7rsFeyUC4hekXRsdJ+N1qDGvikVx
jkZwK8fERNYx3OcO+ePbxevKvDCYJ33mEi1yDF8FLbijpe0VGF5oWY2xb016+roFk7zFW2mTf8dK
4wJ6L7pnl2TrszkjFc7pZBz/+2VlwJ6SUn2SCAvA1trraM/8NnlwjiyyIdp3ipj52OnWR8YyaKJG
GzxbfsWVndWOuHkO0lBEWfVoXr18cE6GrnSys25LWUZo68MMII5zzutyc9fRCrPVhJ4f7YJyCuoB
l0yUzxWOoqtykcdYHSNQtLcC/FVf0cXltDhiGoqO6FExxeXPkrjDbe017T02r7pt9oFFnO+tHK29
wFN8ydPiGnt1cXJ4Hzeu7xlXm0Vtki9QCjNS8r1Zl49m6WxNB4GmajH/jPQKc+tbW6vLGZBZ4z4n
FI7uhGnQdW/pHH49yuQyoJ9yiSAxkONOTG8W5At2f43FAQjngZ2rd9YbHRQXZLmgQlzf21h8BtsZ
npZWZ2ZQCIYxTEJIJva5FulyHzNV3zymcES9x7Iuc5jeitujn2p7TyeO3ZZrCl9RIs/jPHmY4Kc/
GHH34cOqDcTqXUcOCzAWjp9uMj+kXIw5hgFFG5ogGzJ2oe4+JCW9PYN66we85bBh4arnX6PLoWM3
kXsDba0dCx2CruLxIcnraQjSOt8D5w/dIE4wqHZ+SbqW3ISjl1vNkctduRnqt/7WVY7JZRJQTV+P
3QF4NgLXCfoveC0oDaq7Y+pjKbpEXMvNmqrptjwvqiEWPNBTaSY8rGo8k4S4p11B/4m7wPTWsxyh
xvsSiOK+i1EbDaXgr9qSNtO3dUw6ZDTaJaRb9qWx5vo8GEId+SZzquKEaqxUnMYqurcpEK52Lcqd
Ylqw7b7blZ5WhxH8Q7NFhkzRaib03ifdt49l08LdLKprquPphq07B4RL7rE/kCuAZwZfKZM3qqbz
EHI36cmhPPoLQEMfcr7h/owxnQEeYCToHuFExUPoqeE3bsoCK8cYHSoTVmhPav9mAjjkiLJop2Bi
wxSOQpyzZ1DL3J/5tO5mvUVc5AZP8ilhTUu53ybpuq9q5snG5o2onazmWzWTl2f0sdlbkpOora2z
SnCpzB4brY1vo+zZBxEgsr0DRmUulePPHLknZx6/NFpLQeZ7N8v1q/tg6YHpzO6WBRaxVLovEq9q
Nvit/NK717Xn7V2T63KRffs1H9EG10cw4Mgt2QHRWMVlqF3fY+HNhDmlf4ZGH22MqJiYiVeq6wZD
Hj2tbeUHS27x2XJG85T2xElm1+vCLHXeefLJDQD9X8Nr5z0UBpbHmfbXpl93m42+vaOv4OzOzqsL
z8R0R3EvOcQdEBT7ZLb6bSOmQwPS9kzec7pTUzfde1bdKFGktrBk9rQmR501bPQqe1/ye8XimywM
wkImNargSh2YhH8cedz8xr4IC4W2OFpbaehzOApKfifLfLDkHBYZ/Tv8mQT4C6wkuCXwkWvPFaZM
N8LYDxeY+gzY24ATQIMYJcFA5sh6B07qgTAXL+tU5y/02XWP5oKuQ1PwyURKwic4ezfHpvRc1nRv
JTprZA2ryN+KRdOSc1QRHyXklUu64+3Zu8rBzC80/RTBWEojkAly/lKLfcE6kp4P709Uxx+J0Lkz
8NCiOtqh39eYLRQ3RDqnsb8Nrw8MJSyMiBNjLLHJgGJDooOGyzA2liffb3jTuR/mIv3rKQvnTpQc
MUe8slVajhmS8Qz598FyHeY+Ua73U8cI//tBWpQ4CEbU85wqbTPTHksmeBQhCt+VThMjBJP9z+Gr
w+InKQ+u3weTTqWIl02f+TCfhVdjemQ/Gmi+MT9IKsJsrgORmoarGspAKB7CcuCj59HUwLS6AOGL
hh93zPoQdBAd0B2Y+F5iNoqTatw2HS1/ky73ae2DC1BgGNA8okPPm+hz8G4c7FUPUHS/aKntT2aN
/cEpKZT5k0zCxaXOFJwUuFdoifQOlV9eyjlq0QFNeGjFaJz++1HSDhxSGfHVuD5yFRfcDcL4cJLr
2oFdxrHhP1ysHK8zdw4a8nr3gUfIf+NudsR/PpB5jUguWQOaT4tBmx2mRsy3AnwYuVyzvcGF0Hjl
3eux2ww2T+LaeqjM8nd06xerKOwPWXKm2+2j0zvciauIzreMImSY8kOgS9z9rKtoPCYnvHEo7Yan
0OLGVCNayvRZ9zWuyopiJm14kLGn4RPCowk3wl4WdiOqg4wfZ8XFticn/LNnm/ObEphoOms+27g9
Bxa2L35PEHuGbUPZeC2eja/U1uZDVel02Azzm1kae55K6kks/ZcON5IOhmTawHaiEjchn03aNiQW
Bg91qb+kSuB/OuaDsf5AtKHj0hiz3Swwy2uMXEE7Lw59pOzCCpiX2jA6QbHsy7opWEjrXy0LJHLX
vdyS1+eAXa8DJYFhrFlAlnOkXWt9F7UxOSXwEx7pwqPhPF6o3cWVPpWOcSH3rgWZa5UbBrB4KxvN
AAOne5cKLQG0Bc1snTcWGNuMZ3tERh35pu/U5Kozwuh0/u+fBvTTsPC1H+yxzmkYDmm1dFg6RgoT
Rw5WqlV9aGNTuAxMygWDkZi1H9tsV+REsm7ZVrQVRXv4Mt68OSKv7K9Atx7WSVHa9pPfF5eMIPqJ
erh/kNBEqNxonxUivuBG746Wlr4ObZOEujSKTecFnsOWNBK2+Qcy9nbQuieTVxojoX9P+E7tZf/u
T4PYpcBkt0XMfRKmznAZ8A5wdZMYCOgJbXQl7xoPAIpbNKo1SC6M51FV5sdsp8cc5NZ2lrW5R1h2
Xso4XqHP/tnhyhFiRk7w7pZE+SfNCq22xG7RkvoZWbyxh+fgzy5GNYZx3vebwcYOoQx9X1H8ROXg
1L7EEVVQQ+MfdJdPid4Da8WOdXHFMJ0tModFJ3UeWx5tQWjgqJYD1ZyABnUSKSFR/yPJJHoR8Cz3
0HSOxph8zpVDUXdW61c/Nt5GxuiwduWzpiko8/81feKUAgBcZDdLvBeGEM+EloiONds6Tb4rM+Mf
moIohHL/QUw1GdscFlVemLlKO5SVepudPj+NKX+1KqqGUEhOup1mTnnP5aIe7VFveR9B5yVpeUzz
s5t3PMcsOgyiOip2iJraseVbt1FO9YcME1C9nFmMF9Pe2XoPtGMy9SOxtuv4B/iYQIw6YVmCaFyz
mOkhx22GeSbGxyIMi1iJbkOHKZgFukrw4XIAyBrIWHKyawqmqlPpxSRLnGhXC7/gyuBg4TrZ2TDt
AR9kfVPeWMzS89TeZTrM4EpA3wpiZOlcPsIzira65VYBcVIwSMnEqsH0aXeUo7VZqnK4pU32QOth
HLo66dyGTgpL1PnergkBEr2EKd/WIdr0N4+rU1Eigic+eBJn4L+fR7mfiuTXrnk22Qz8Sae3N9Ny
/7kEg+/6q8MxT6SMh2yZsD7p0deJK2CHlNUBllBMjIxLPtuiyenUZfFYdsBmOxgFEODUu1htcyWq
sXFVfCL9e1bUU8VZ2547i0KwBX/isjIpOKG5jQAF+pwtQ3/hJdqXC0caYa/lMk40dpbYvhyj+IaL
7J1Zf6sAofdMjwJbZ13FiGrqd6LQ4dgTwLhJDYDb2E5XPekqFm8WS4FoMPAOMOHn6OpBSU6QDSSc
4FxNAY43n0D/RpJWCgY809R0SUy6K8J7IIVlxMlTvVR22CwOED5LXhp0P1Fx4LQGjaszRCVjbSj3
DS8JgAHxSCroLnLQ7fNxNC+UewyIqWOM6Cgn9BkHZtGuzt0nyF/c+zz1lnfsmRBnuqcaKGBA9JCz
yfeuXp9/potuBYJOt3ous/eh55UlOwMsK37QxXtGf9YxJaDFHdl4Lnz1VPS4DWXlEp009R33H/dI
zaq5B5wJoY5qhM3Yd3fPqFqamLQ6wIE4vk/G9J1WVcVKTbWBxxuk8X3atJK/EO9cS4M12tK0Lxqq
4CS0yGSqvEMs9YfIpTvOlCRtrdEkyai650FK4j40TKBWj/vaIshox9VORmgwoz++xdH4YTPI7rj8
dixYM4zOWaZty8EPx/lm4EJlKmxwqWjLHd2OFZ37q7oeMrKhmh2BdCrmG6e4eaPzVsnsXVPKfVxF
tHpNT0SkRmyazHDlwhZJF++Mmetdmq8x+bWDpHaHOwXGLVLreWHFt6xw150cbIO4CVRtoYnZinur
1eJw9PEn5gDduKynAYi79jhTaQy3cA6ZsQjIafG8QcaXLFLxWf33gy+qfU0q75859UWY26o9te6R
CFLXZreeZrLKlfaNkcjA52O9uV3VB2Vu38SQxfsobkCtO+YJN0l/XPEXOvL/qZL9a+RIeav79jTI
+lYn3gH+IMDyMrnmElsMd8K6tDnUuk96owI671f2Bj4fCt8CJ6t7EJ3EIZlhOTl4CKXEeLXqlGr2
b0pu9NiZk38TVfd38NoHuxEjCzVU3FhmHHckw7cdEXJcvUOBKW7idv5oz1C/52aGImAxIuRNdp86
GToRGnNmQFb145yeR8EuOZELE2xcXKkceR8jZKQpTVimJekZf6G3TRk7uurR8bVj5rYdB5P4Wnxr
DNxZXZseSjgyGmeJl45XF3ErHYhaLuTuioahDXadF45x/Ex4BwaaXDQMVWrfTmQdmSmiU0oy0S4/
jFxYJEirp0pWtwjlOJbD38k04MH1WM7zCPpgxWCjRz+LwbuCK/Vr5iEL3ij6Z3ftofIK885tI7RI
PAfSB0PHjWNPIu5BNzv7qucl+rO72kCkxhE2MPrOAALzttxyxe8Obrfs9F7zgZ/BC8rKlc7KMz1I
TTJqRrIy44R5Tp61bnqfqBUjo6/tjkQVkwPfhpQCG8YOWXjzQze7p4HoKU/WogtQlMqNM5PDI9tO
fLsnBAoqoeLPq54nG2i4LpHZa/2RvXC673rAOtwh8MssZKOahIZB1v9LkSoCqp081JkARs59DCUO
4JMGogqkPjz1Eh7aIsi2uXZ8GmHDBmPPuiDmXGmdXF5KyUMrzzwaPw1Vb9rZYYeJm9onVqUiHeGN
nNMJBe5p8fRHMdCzEy8TUlyfcJxjKIBpgX2CPeUrnpW7LfH5Ux2vb1Kz+BQMlNvRsGAr0LRHdwQ+
gIAxooamwDbTThxSFxocdTLt50wf9YAHyJnclX8UUmcoiLQnC6f4iet5Fyh7mbaDmZLVRpjxJq0L
2iTK96LGBqOv8mJcyXfD6Jud5SIG9Ov/XV8cAdSOp9xKoCIThu7pgeOkgsW2DIQpDB0NNhojXD7V
3wIlfgtSjmHMUzu94QKSUk1C+N/XLx5+ru1iDAYvf+xzuHAPbF3fvhXWjMzfcW578khxI3Vok3Hv
BDKWT3cJYs+6r/WJhOWQR2O2LomrfXUYs9DNes7RJPlwo+zB8YznUcNFKqIv3XEytqOjsVPE3V4o
+NsyGalwWe/4RZpqIRahP7SZGXvQJGInaD8V5oWXrn5Imcrxp0njSqnvVeI20f2pPcVUQz6DFtYP
Jp9DTtpht+Rxj127Y4E+Lx+OCeRkYEMlO47BkvmpY+9CayT/ExVIV57Se5BI7+CkACPny7xd6gcx
nUcM8+wp+ymQQnw6DYxcC1ZooJWq3tl2xa5X5eS1+5FXofyjMSXrUTIAfzOcTSYI23aMxS7fJmLP
6iFN8L75WfcxzQw5cR+3r47PS9+3oIvdiPoey5VBMtXc8YyyArqK/gIFbSeazN/1pP8e3LQNFsOG
OwaA2eCrvS3cog4m1oyT4dXbSMjHNAKNMpXlV4aYBxHKY9VtWfIQi/K1dVV3XXyEAsIEJ0zzGCLp
eNDqKBC6fHK8H1LVxs5KUUTzr3aeMVY7isGRf4sJhVo5oXjs9O50lMp94yPhsfJPon3T4D0YsFMd
NH/GJ1h1KQer+IWrAPMnYqkimG/DqoFhWTbYEI24DnVM4CFh7Y+SYjCR5ntnpqxUsloHqNftXUXf
/JTduEc/UFpiO7TF9iBNwe2ERYNxS7PLYietD5oleIswmJPyfZl62ouc2b4IThICGij8S3kUjcTg
PenDoSHZsdEQqLc8HVK4McuDdDu8gjqDT4tbvcsZqDGL74exeDNi95VxND74uHzoSbB+QQzj9hXj
moYh3DvHe7mAaNGl+F7WErvFX1B1aniZSU6BQ2lfzQXsAPE3WLZp+8qGWtsMY93AVcrMg0swdQLm
sUsjvQsZjVaS0CJvSdKeAdw/2nZX3geqzJel+qpqeKxpzjqmmE6qj2l9oKsPb7qL95EF6r4/02rx
nJBcOhH2EfuoIqSAGzPe+Ulvs99HwqtsmQVGz0Q9y/iSlHU4OoR32BOB5Jb+I2T6EzWq2I0HpPKc
A51nNF5OYum7ltnr1LGcvGBWOg7m4B1EorQzsUC5tW0T5h8NxWdWJM45F+rDsjR759tZIJfFPtmV
/bP0TQHwxntd8K681IAN43iJmcmHs+O7Onku6z2awCEuln1b3IUZ0/Dvg/2vHLj8zHaQ2jE7Snfe
xNNo3ulJ1sETU33LXq9V+6Y1XgzWqCEoDarCkTw9QGST5k0QtWNaJlO6RpRJCzxfsUeLWs9LDXrL
HpXcde2MYcdJ6bZOwlJ3Wewn5s7C37KtJYEOozox9jHgLDSdmhYtU8RjmbFzcWt7YsiCXVMD3vXS
fNgGRoE0p6iZ+NUflekidIa02+CkTkJL035agz+kXZPAmYiWoHdok/XZe5SIsJqorb1uK+xe85vh
KU5jViRbz2gPJMuGx5r4ENehJLRj6EZ9xMNDG22e305U8QoREmo9h0zzzDM46Ym5lemLOSZrR2v8
OrcxmzQv/lv0x07+EToKiCfL73LIN/OwQm5nph4r8j6yxP40DJuolJfoQTK8TRqhcK7h3JStfOv7
JJz7ovK3tYuaoSqkiL7bQ8Aj0o7t49K3MVxY0MhJw3E5NIABKoUy4iQPvmDnkRjyR1j8xqgYGYIT
7RYN6meaJ3qqHWrS+/iPk9ru3sDwull6H76CI+3NcnMn19tzi7oWMfMhPuuqho43+pF9yleLRIwp
SAdyJxpgDtJ/QFtSG2ZwkB4m3aszCCW7bU45gM6D54pves8C4swXxWxUaOYLcH3uJizBNkWxMChN
L6a+kGKBp8DH2zsPVvmEi/C90aFamo5ubOHo9rvvGWjnSoV8weyPz7vttiU3nOAB5hgVjeupYmOJ
0mri8EAxkqa52JDygjHpVZi3DyPK52oGfMA9edcn0oZi6H/1iT5CPsUFtZldwYUE24H6jcY3qi3A
MSznqhm+tP9xdF5LrmJZEP0iIjAH9yoEyKt83aoXosy9eM/BfX0v+nFmeqJLEubs3JkrE6y6UqSn
aSYnZBIwZUFk/9Oy6DA29Tvx6oPJfbkDhcLhBqiM8BYiKezLrb85yC+58vLS2M1ny4mFV+OTNzpN
uQG7PmbNyxYxrFrb56BzgfSHG7bI3+xlCeZiOlUtMh5fLu4W49CNM5mHCa8NyKhTTDHivNKEVcyN
v2Jc8LOUbxVE1Ghtx+bqm2TCQ2Nmr1bW/cI6aPezjo9vSv3Zy8CkhIDIQ/ZtOmn++rgI1gkNvQbj
ry4t6ZfsovT4E2vsvV0WHFzt1qVdDi0OXOw3ZWe+JTwFDDdjn6P17/aIwkHTnG85QDsxPrC2IaZI
1iajnsGg/xRLCDeWQ4sExxF/ne1ns6dKmkO3vS9rPEPTyrAotZNSfg9GN3C3Kd9MtwjlA0TnEjc8
xgNErm2DQsTfs90nunXMfU93ru0oz9svsiarfV6N8Xn4J0EHUqJTI18seHIh0DBW6+ci4/gIDlej
2Ss/zyzWIFNw6IKT9qNE1aOtruiKEyGiHDwvGwk8/LnDfWA+sZKc/Q9rHbG20yI0xBDtmvEHgR3N
YQG3Xy4h1OUoIHNwm5yGQlAKlqIFVcWk47Uj+8OrjFCHO4KDb4AdaAvk9ZX5hW3UP8PqjwN1zjsk
6wuCNk4Um9UJu8Oru1bc5OZ1nOK3euXAD37Lnqf30lydoIiFb4ukDyg5Th41dgbtzDYcBJHDJic2
6UzslWNF9ScQN+oh2n5EgcsTuEnotRkeGrhClLICk/1Sq/JZDpp4ZZ8CGu5oKIr5AmT7IWczERRu
2/G2SW+JMTQfS3YGXo1Rr5shPtMnsqcu1L47LdYyUKKhYXbRDkDVr2FTSg/ZD5/dCjiSdQJbaMzc
e40cvFdp6XNd23dS4IBgdK5RRszvxkCRkq5iwCV7JjAalB3pYcmjWjSOgHK0ErbLqE/msAKPwsIC
bMgpO4t6lGE2Jlc8gNUBE3NQUrh3SW2CT/FzFQGftljMBonSoMxwAS90uaIz0ECqjoCtlvmX8W86
uBkabF5Rn2Zx5GoNBo+ihK5YGtOboejAVzs4F63CLe9wR6YyNu51mX5U0gEmribFketEYzisQIXS
YO5l5RWgoMNSSzq7WB2Y6xZt3wrXuavG/DyY/Lm4bj/JwR5t0I/wsaTPUiy66moDijzmMayXiH2Z
hYFklhGLCRT+Hc6hlmBnGrI9fUVl/TAMxYV9Se1fiRkuxjSh9+CcB71vLwPXW4vgTCgxEWAm9Lc+
ipD9FYGPs5L/RtNKT90ATXYlqnLgLOTQmKgqZthX02/aRjr2BfcIEBVzjzr4di64VLuXhYfyKEyJ
GRhnfZ67+t6Eu7y3bOeI3isA8In4FC2PMyu5S5XGH84Kk2OdmvSBSCXzVU2NZ8UW0FUybDMDvC0r
nqiOCFwqQ474MD8R4+ixFqgPVAEbNKzu2j7nK1JwQ7WxeiRGxuemLc5Bmtjo7hccLYA7Fpo6URDB
mQzAwyzllXPoLkkQR5UZtI2uKh+WiUfacaJzNqfXJGqzi15bL7qFi8FCouXu6M+WGhPOK43N/gPC
2Fmvxbr+Uqhp2hB5u6ayrgUUqW7+UpbC+Exih8KB1mYVXGna3pJ0TygSswChQKKz/XXSkLUsuw9V
pv8tV0Mf+QJFMidHHqFC+B07Y/p88tfFUSSuGvvmsiK7wYI7LQb2d6URz3WvviXuoIfKVLYnVfLo
tbecFpMRAdX5wyk+W76JP21kMvzYHQnujpbXthGvanHPY6sM0oKpn8MlnF9SYnfRQbqkV8CeI5dy
AECJTgqarhgkaBeQLn5la0dzgIZnaJxeACiGpaldqhWHg1K0sMk3ZL0yt8rekUiFIo3rMM04VHFa
OukRv9hMwQ90yuEJOwPZHSflaoaMlZmoDJYpd+mANcmgFSIYUQRaC+RpPlNJMzITaC4BQ73/Nhpx
U/MVfaBh4khoeeQ1ZXl08RRB5mRvODi2L28ZDqaqx2Gr0EiSJ/l0wYX6VBIMOw+ZdhArHk0jcR+H
LcrH4QZQLUGdYym0b0FZZ4Ccn8Hvs/RXkWpXgOYPYBd5gvEKMlPqnOosHJrcvKa5/jJJxLc0nx76
UmtvEnFgzbf2brP8idgV7DoXgC5fIZBI8tg7fY4h0xSY8+gzgmzR/vIaIo5a0L3IOQ8ADpwQb6Jg
lCUI9nWnqfZNxfJgFvTROnyhOvGIzl04KmtU2Nsa/70bQd/Cn/8EY2s6w6tcHAuhKee2j1Q3g+Cg
O2EUoddt+zQCC+8a5UTCoWF9LhpcZqTMJZRkv8cDi2LJUWO9xY0Jp3Rh26hDEdfWhUJfqcXBsLb/
jBgo3FSTEdLWr1TNln20XT2ujZSuj/EHIotyshRL2dcCz6pDsn0vHOTlDh4z0R6KFjr0P7OufNnY
4io/S1f0J/RmMtBxA0OQHWRIpCzxesE8nHZRfZwJT/kWK/EqthnC+T+ECByPRVU7vjmLk1277y7R
zzQtsVEm7XkpbficzsSmaLm7LFZQ/5X86g6xi5LGIFw6H2PqRBfhUGpCs9Qm5HSKwWT6hEsMAibL
z811WPkx1kN4a0xzOf9qB4iiAJq3X4h775ssOSSFyy41ttygnG2QzLCW4lYdT7NtksJ1ta0E1PQH
fTX3MqOWFQs0I5M5QEZrTXSU+uZqBGrBaOAVM1W/MZcTJ2uuCVlyuJiVc0cfs+KChc1x3e8NxATs
JOzBZ9p0xom9jxpb4oEGwUPUfuZzIR5tZXkqsEDv8aCPpHb2SU77GGRjdUD07a3mKOKJExrsR0cV
P622/roUXq4zlSPmN84AcKGxsYYOXbYxpsljVC3Pi3C25/txWUq2H61xLmB9HmcUtCkbMYcjAhxW
A4MOVGoYTZBUwSVkF5JQe33O2bet9oNsWgu9unZOVfHvf+enoFniiqL+yxVge0ZL8Re004VBE0+i
K+WXbdVn4DjoHriXvS5J2RKImgAdV51gxiWmz7ScRdcVsEDl4lPk3DFfjVwNsb++inqwfD1lQgJV
9qu4EysoRUu9uFBf5457adS4g+o828cxW+GcYmg2CQq+Bs5z3bHUV9u3CuUPbd3ixEmXAHXLm0g1
zBTc6gSNWW9pdCyU3wiuJ5kfQ+K5BrZo0qeCURtGuYaRSeQagqcFbRLRJB8hnRUjZk0hf+He0Bye
2m+0zJKlS2avVYwnjLloqmzs9gVO5BbKyquumYc+HtpdzVLI70dU+46o/55sCs2dBWd7keAGRWxi
9Hsh30dpT5JZvlYr07tlJ3f3f+svfaKByahF2CgLjDx/6/PsBWMe9pyaijOHfbpXZkRO5gIIKTh9
8C2xc45q54fTNIbatWHAK3tupI60QucUD5mSZmcn/a6Q+PYVrsw9eEr9ioOfDW1GlW37k+GbuSN+
SARPhnYby4DU8nln62V94yLmrAUCN0PJ4btoO1hnsELKIgWnEnXvHWhcM51Mb9G0CJ8JHjl943QV
cJoDFduGLeMv9n/AbenopmVlRvyRCHcJ9FPgQCr1XCiT1HaqtBapy6GJxbWrCXg0g98UOAATpxhD
e+bk7JSkkqtX9AdxiZtZ3U9KIT0oXRS1u0nA4vSVwLoRWkob++bavvB4ETv4Yayw7A9HZ6WaMCwc
NHHHL0X1jxasNcjLBlx86ZJdFSv4Od2dQW5wKXnGvBFT0iM1ISZnJgY/7LlGhTm/K46NU89+USn0
q7BoRwKmnlgkEeYd46wRK4QxbbbBVIuzVCqfhWh06AGFyMX1OfRBGzTrZY+dBrM21OSKLfJhsoHf
jVi7U9VeuRfyPJB5c6HQ4lkSxM+IQYfk3pE92NQjIEEFyIuaFiOFsFDEgcslaonzhYoQEgdxWv6d
p4yQ7uIeFpFW19UsPlOBmd5Nmumks0BaIAPSeBL9yGHF+PjQRIt9VW0bM6buHEQU2/vBJPKVrsrD
qCXrca6bD1ZGC/LuvznBjVyaBRYQcuMz04k39tS4pml31LCCQdE4q/JRa6HguCQLPDNOYd1mEXzU
hJB0OvYYnXEMrnkZrBYa8FYHL2mR76MV0V2DaZekUvgc44GUixk0kDSzM0MCknjDhP5mTat2xula
qnqCgMZamx1TCnsX93+bx86pq43x3k56yKVNa4PC71twFHqQ3XRcotk8L+BCdkb1ljuadeZAsU+K
yjqUw6IDVuoXP5WYMLMkni8VYBQ2dtShaeMj1AjlVPXUS8O1YcFcUyllSMx/3Zq1XHtoO1EHHhP/
7nGteU7oiukG8wgTJ0ESPaOEPiykWA7zQhX7qq/9oW8cJAt6/g79goK2jWf+yOrIG6RaYsszMFTX
8h9H8PVMHFU9kzL5zrWM7tcVK9GuIMTnOQhRe7XrFEqZGzbYLqgJiDif1tDYZ4ydP/T5mQxmZuMt
w+qEhlVreybXCi/PClgrI2OoCbDLfWqfvgiz5xQTF49DwdRtaE0bjho5CxU12G9KaeERFvOdECb5
2SSKf1p7YqPCvs0pXuayNJ5S0R0yPY3flyrWL3lNZur//xh1mhO6bkOT8va/moyanKjy4jjw2MFm
rdTXpBnNHYmV8Uz32CnBGXeSiXNVlATHQ81cUNZRfKojKKqEiq9rpXwpifEP/kUaDObR0KI1aKL6
z4xxbFcs/VeqCMreXhdevqO1LPdFi28DAspJ7xhb9FVS+tGE7TCorzabTlDNBt1cPEgxypHr91xD
1OciNqGqaziylmUZvYYDFME32uIKO3X9UmBAk2m94CC09uMYq4/VSLieBiw6RzTlPLfFS16zAhkE
CShp86yewQOLXLkS8rKZkEBkFsObA2p6ZtVmsQKpJ4xHpRuV19YFNMi4RFM1lOZTz4y9zNRJ2yRY
nWbLm5lVfNPVDqPA59B2/V2tlQhnofWat++p87FQ1FY6LzG6xIo2Qi03eiYBPAZFYT3GXXkZbefa
d+lBaGnQ1B9zXR7UEaCoWp45j4QxltzWeZmiCMtDSt7OpciYJFXPedDm14R73rEp1aewnCevLKFb
YY6YendHMOq1wQSwzs7eSvCE6KeBZ6+quS8aK75eQg2Y2+PckdgCuTjOHelvdgTzu9Yv4HkHz3Hi
t2g4myOWqfiorDZO7RRO7k0bpv3AwtVuiUWWbCzmwTj3I4kCrAIIUJeKDFsNDr3kE+mZRdXnu4sC
1gLgwGh+ajFxz/MedcnI8Ds1tyn9dgbhtzrF1hUjIOtPBaSVtnzQZ0qiw2Gt1B9mcyHOVwfox4dJ
XREKu4/E5E5ckoYOkpfS0lkQs5eQjFCY51Q4KhLeRdX1l8Z1z4wexDK+lNZ64rffm4Ptj+JdndeT
2g40L0ryU8sDC3sgdsOrpuB6FjGf+a68xZkOxvjVNCt6WGffKneR8t1A3TsQPajSd335E4P32ajJ
ZssYoTAvtOz6mamgtM5bn1rd+NHwrySqicsZDAKVtROuqnmf5/Ch2xqz5rftPBctsAaCOdG+H+F3
ucqrreHeooOneSkyovjZp8NuQ+TguQe8DavjMd7HeKq2Tt5W7pS6CVbkkMJhvJAnfmNvoJx20uZz
1nV7kDQeG4h3wIG7Efu2onbhYOAkqB7Y5pDYvmGvBbh9zjgBzerHRtmHL753Oem57nNDfKIpzxpS
GnwJ9klI7wm+j2lXWZPfGhdCX9LE9C1qVBAWsgNI3Tuc+uu8fsopwIXoKRSTFbPmqXyNqxUoZXPM
bPM0o4XZAKxNgqkIYFcMluEKkIEiRm+lajWjQRapxeU1PFbPheDnwRYIS3wnopCa708cHD6psiCZ
o9dGH8MRlNcwUb7OwCmsAGjZqn0JVs8Nemi+/k1r66xvfeLmlY2+spiYJMq9TkVeTl8Pq3Rg2tOz
ZAPkxJRhNJtk58FH3s2R7lNSdklgoWUG1A805NwSQZOcmvRMyuxgGZy/5j+4zg8xp3/gGZx1jGON
ZWO0vuP2Ode+BhMabvmkIvLm7os+/O3N9Nfgmq2yHwi6O7U5AXszGdGs4atRz8r/ZYPdQfJVWc8M
v3tQGF5xnXGU1ABmIHbBsaV0I1bZLRw7LjiK3KoWLMIl5VrKLZvlfRZOBNvizFfImOruo+zlR1Ex
GSESsM4+LNNyNNK3ofjB8b0j4auyEE6bu1pem2HkyUcggs41dNB8AyKM3OjmZ1+9lHhWFHOA1HUv
ujfwYQdcHzfVPKlYVKPqwambUCsWVi3XlvpahRdYfiEC4Y1UHJQvomG3vtCmldK6VWhwpY9Oca/i
Q7UJoxSj5PLPtgaP84vChhL3pmpe+yhkk4zl9ZTP+cnGCV9SbJH1yGD8bQlh6ZaIZQoWPPvChpqm
w3XCglBOwchKGxSupykX3H8hbZU7XWKeRetr3/VC8YqwxOZQkavU+D0ODrbPjMeiQtBY6sTW+0PW
uX67/GzrwGH8aAf5NpBAcqdlr6GL2nJP7vGg4BHGvLkn0Bmw3NwPyXows3eyyK2gKhjNfJZtOOmj
P4PwpyJvJ7q/VFt5LqJs7N4kdV8OtVrOlO9V86wQr6b45zBTMCjEdaLX02ByptIYcwWBOJcwqOUX
E2FOjM/5DXjJyZb3LuKmK5Kr3R6V/ELfG7u4O1wesgo0gXGCHDO/g4ZkdqehQEzUUw8otlfTZyfp
cgbHIFHoJBBNUpU84IN+FMgWW3uhX/3lBORZbAPURN3xemfFw+/dB4VqnznjQN7aHDZQtyKIEgBH
sCy20/BUJTWtYZDKSYFOKU4CA/tVfpczT5KoP3HM9VwSMTHdTApKZsJiFbj78XFeskfSzKHKcIMF
AaN+B/Hs3mBsxUyyp62bzDtKHUHoyPpYZsPbqiBitvWQknZ18lh2zLNjBJGYhCXWbJ3zFYEJ9g2D
16V/tfllQ09k+LJZrrEBAdtNKqjj9Gf7XGkzS6YGS2mh/VC07FfVe6tlQUWTmehJjQwEflt2oOTW
s2hmnHgE6rOzqOXReG5VySMMA4aS/RpHQdHDvcdOolabBwb9YkGzh6+Mt6wXGtwUBSzW75ZNIBh+
rY3+6OB2HnLtSFWqP2nvKimZVT+P8bNiZ57S0d/O0tJ1nst0IK3dh09bONxaHrqKd4OhvEKSYCvF
S8TZYQmbeNWumy/rlJSmn4nk2m1brc1mJafDjNcHy94EdK9OcYGU5QEIyQ6JPuwAdlGxRe1f+RwX
8sSM7GX6tSR2wEjMT3w3Hsz6qm6r+wxMQ8AmgxHcfBx5jM/c1Et/Ymkry55MFB3VOk3P0ci5lQGN
Yt5k6xduk3dV+YNZyyYKLauwXY5FxX4McCz7fxSwl3i4yfYn6n+M6T3t0O9e7Vl9xqwWJFSyuIzt
A/0tsiYMnyzfgva8ITl07j9zxEzObVpD9p7r6aWzvieI5FaN9qE+FXxGeOJ8k+jpZ51eBs18qKbT
1KM4m+W5N+545jYaFTzuh67JHh1g8XV0Tp3Uh/i1r5Lmkkd2yNH+VKWHxlT/pNZvagmPShTn0elv
FoakynZxr82wPifa2dpTpnHXsGLJKfPaOPSNbA/GgECde4DsTk39qg9nXJWH2Ckw1SOZwdh0fkR1
1ehTsKGvUCcTaLQjA37jHJDtQBl04tY3RFDTDCLs4MfcbrkdPeg87pPSvkEM+0h06By5S3zlWxbo
0BvVdMF0cy0RnImiK04S5Pny2Av9pCDgmPOpm+lvyLzGwFsV3XqRY9T+p6yGx27pXHR/9P6vAO0T
o2+OiYJ540+hV8FsTI8PJXkqoLC2niOEb3lfEsL1zcywlxMSXXiN90+2a+210T4aZkydHIIIFgCe
6s6UhAu1gnrO+POnpRw6x36AwDbcewranBnD3PweU/co8YNt20noIVeGTV9zeAiXPd04GWHELqiH
jj7NpT7WmfC5nn5ceqe12Dgy/wTq8o9R/FzJ+lFvU2YQdwiqaQuVuNwh4pxzc5rRP0d9TVGe2sw4
deufyXopxO8UYVJUgO3AvQP3VsNQtaktrZzHyaUow1H8OFJ+BbUW5cpuVXnFo/4yIYWwWPlVIMzn
Zon2gwl4QlADnPBqEWx0iQMLthFEsJhzeEcu11KhIUoljWul2oUKgytEqMKZz4ktPlemMU5M8Il4
rlvqpa51koYTtUF4v1KO+Jy7CP3lSXd3MlrXl/wPbipOpxA7BWd+Yb+IpwXL4kKxGkfGFPuIkr1x
V+x1mjBq/FCG1T2uSYz4WWDrRkmItL1rM3+3/XO05shC9TMoXGyhBu4CzHq64ilTcnHEemqtLiSR
aZqXzkyO9bwcif0MBhGIVeHepwtGhkutHRSIhdm9S4qgOLTQVamCuMAx9eOSA2HkxN9ppt5tlAJW
VEfgo2En/gzuzaWTCpLZzmbap9cEyL/CO/D/diEzKIY6lPyTZk5VNyY+tz0MLCjb3t0n8bad7gHc
KT/rZpTK0IwlizmKXaJ9YSShuRxWs/cbHVV4O1goPfv2+s2iri+r0YA02jZotB4CozwUowGJ81sh
Bd0I/aWoqmdQpxTgctARJCy53FWoRtYIukw/zeKo1i5+T/6WLE8P9nJw6IWwFem7IK4M+yUbx5cI
KNA2b6rQX3uvVi3kcignAtMaavIGApVHoSd3hHwOgdN+qu6jbQSmWHcDxuqh+EPtu5cND+DMWCsn
0PtaYG9N7Jny1VCJV3T0pUnrvsqnzRGijV+WbZzNbbcYfy4G06ec9439aK5ktReyavic/1RlxrN8
8RwUvJQi3YFxqb82RG2jzDpRngML+LgOtwLMI/W9I/WsPat9V3lvYGUQrwl4/Kz12VXqUHe6955F
lCDJ1wNrImpQNeURyd2PVPOgQw/OeA4vynVVxudprp7SPGLOAIW+VoEAl5u0/aGmQkPGZKZQsdPo
syNGQqvYTtdxz9v81sA3fjsowBBy9hNY776lzKUHHTWFa9oF1H1S6vsBsPISo+/161FSxmKLh75/
6rrHDf8CYVgRD7ZxWxmQcC0UUNhnjsmJ5Wc0faQxSSAW/TSi3a0axrrjVxETMECmfAO20muu48JW
s/XNFfhvJJasAqyxiktXFTVIIgx0me0ceEL7M6cJjnEVJ+kmGrxlI8Wxy0v5bLp2LBdtl3APNDwb
EIOCrcJ8yt6opQpjuj715DUyOZRrEEYemdS9Lsys91ELnbiiDwgoK6l955JzVHGbRyKsk/ziPZpt
2QISj2Q7Y3yoLU85vs8Bt04s/3ZUsqicNfi0BDx/VWUm2AUClFldQ4iWFDnkQdX9lPidR0rCtbzx
++YR++2RfiwWgLjaqK+jO5PsRQE1AWPWlJ2YGH0XQVbW93RogLXhgF/25lxiyqu8uOseNPXAuhIq
/YlYy7nlTdanZcARByidxxbmDwd+/MqagdcsgFB6tKJLuuVe1emGxQBohHPi5JWaEXQKItlNue/F
h4U4rCo3jcTCHNccCd0HNrushLUaa9aZZrrzaOsc8jinrk+xdjIgTqlsclKEFWTCYEgeWLyJXdf7
PVhjnT4ZWiM39xqL5iroosMEDTgGXLkMT4wJemsB9jouurVLKU7smvxFjx+AROQd25ZbDSYisj7J
bmAThHRRNO9yxgHyJOv4bLGBYtXjVS1FLUQPSdUXedCmZCHeI4PyDZZGwuyDcjvICEC+lI5gfy2H
8gtE7OcszhYTXVFFB53kj92KwxRD9kb6bGr7a2XUG6vq4LKHtWsoYugs9akmOdWgpcHeGawHF6oa
11tCw1ExcqMsFe/um63+o7n4oJSAQo94YCoqT3qXY5ID3tZ6ivvnvCSJ3SAu2wE7yKz8aynAUH7y
5LN2j1NX34Gp7CME/25FoJpQeeR91Hjo+43zFWvqEbjQrgTqWfRkLfZ1vM8VSZPctm5zPMQpkEvH
vLsMw8FOLxrHSUrvSLfSeUcGzWGfCWUlsQ4JSwJWU4E50p7TayDmx7CVDhhX96tIl5dVHwJJ5q7J
I3nNq/EiFM5gltldaiCe3iRGIEpSfTa6X3McswAywCnS4UYZ09zS+qONwdhA3nAns7+BWqBoEPJG
vsks5ikFKkFhgvuam0KCn2VdDE0PcSbK46PZTIdx4Ae2FgrpZicBq9iTl5BGpu6bLZJV2kl+gWeF
un8b3R6fYmLk4RyL57xp02NLJDrFgOEvWVnt0twRhz7Rn+eun+74LiuKYjBMrgiORiZinqh4ODHy
TPg4dm5Vq35flr9wFehWnsuvtK1RhgwkFoMNWsb2NsKucI/b7OYY2S0eZxFqEoWuHB30SAOPzkTF
etYeJIbV48q6SZSGs3fd5b3gA16R7d76zU9QdvsyV9JTziKGJf42C5Kobt32R9bYeFJS1yJekisE
rLdqIrw4OK08KxmiMWzXo7D6wF4Z++yCatEMlTKUghpwq+73lsXM4A6GT6z8PqfWfAAnQ2Z9HKtD
ypVj9ltPn/vOvuFprID6qJr6ipz/RuEEVijaICBryRqT6FC+aBbjOD93vTqEGWa8b5U9fDfthPoW
NXDy7VemBOkDqQ6odKdjKx01r+mjObSx0Qh1DPUhlfctzdAUKikMyOpwEawnHuRP+TwCe66BB0uV
Z2I5iX8apvQb0HjDimDj8+yPgEUM9rrcWORr2Qo6dqKAr2jkCf9iQg+7IcN5JqBFra7xiMT9HSXd
42DZzU8BwhnC1tGUWnkcC842Y5awTzITf+EdXv/WAHUPk8tgWy7ZgwPMa9IM6vuij84EWBQuLX9V
N6Fy19u6xorigwUyftfvlzT5q9kKi6mVOK2erI0PkcKdlL8a/aX7ik8KKhc7gF6eXOTXGkKiuGcm
1ORVqZheMwg+ncwQafXKs9I4238lBoeXSTCe2yOAVxpOVqt+oPCHYluwFj913rsHbVT+YvVmPmVb
s7Oj6E8zZbyT4M4AXLf+qObCC5IgF4+GR8uMeegYKXIMZrJJVyevWdlu9Hn/N0nc7eAz8lqZF79R
dWXPiof9z5IGuaPwGxojl5ACSnJ9dvCybddFO7oUBgoAdaXmtmFnRa+TAovLjIuTk1jnNFZAVSNL
UFH1hifcPgkyvTJluby26Y+t/9FmjvxexUtI6a7aYs2hsRb6bsFGNeLnBEsNFLPLj6JGgo62E/EM
mMswrRfhTuVt0exrQWGq7uY8/cjj1o2GbgiFnEZFXDmgEDHqDrkMskZbyePz3pwTS0NyoInUqgj+
4USYhuQLHDgPrHmqL/rwZ4QgHhnTd2G0ByflzdfqMW925Yz3dGfk3XFFVHR7O5CrcVXaNjSAiRhm
cVrkikcYwpqFBda4G3RG5d1jmfd7onenOn0dMuek6dLPMb3GYxF0tgG/4ruzDEiTVD2RxdCwbcEO
sHWFf+1fE+BspzdUghIrZXTLbpQnE6urQRTygj4QO/I5rwcCwTejgFi1SUkvQcN7rS0W/Pe8tutX
giMBBnJQuBTMsBZX1OrJTJ/q1P1mPi7BlFhqTR7rexY/tD+gon5Wm3rBheVm1GP1YY5Pe22IL3zZ
zl2jpbhzTzQ8sJQod3El360kDyFJketp9/b4Hq/LQe9BJkc/qGkvNPYd2tQ+dxrFIf7S0SE8d0Ha
R3y1bLZggtKaHOqWcU4TNXT7PBgpCaB+0RqGUNdf2/Vfrn/N+D0nsFQNQ2SEfhwhWGstRctxdNM+
yobTw01xqbjS3gShmRnc+/Y1VegsjfNGBVxaymsXmoQgjVCVXzm6CzRGZHD2rZTt2fnowQZ5WBEZ
jITJAuRg1vkJD7+V8L9q/AMNgR2dt9OMlYv5ImXwSzt8x3l/0sRLngDCwU418XUTuyPh5z6NyDZ5
znYQk7is5h20zRO1Y7rzaZdhlR0t0y9cL40eje5tdi4WF1WyYbd/K2c9NpDEtkKvIcsuBWqVwuCW
ln7MqaGC3uik80OhXVZ5B8nixU3lNVPrLQaQevmoC/NhMl5ptE2dl/9VX/sAKwMthhVzx2Fz81M4
0vLc6Gkkp2LmBo4OzKTLfM3LdZ/GkWdbz05908sWU8R6EgPUm7y6VuDuFw3+C1fUbDxL+nPhGiQt
cCiMdwbG6Uo/tpg7GM2KaCKGxg6O20DNrgzajDyA4bkvEVHwkNE3lKSIHLbXJMpxdXHfYAMThs3V
jv1cOQLzuC/1eiAew+aJ7mfBaMIRv/zJxDvVIsyCYM4G+CeBNblYJHxuJmn23ph/ZviUCuOdtHxo
MGL0mJR3HU27A35tdwUyir44DmHN9mJdyHWayKwcA2jGRl+bZb3jkO3H4iIXFA1He9qa5d1J/m0Y
4ivMTAXJgJOE2TuiJ0Hh9GZ2zTkGyfnclx8wFtYJR5JzwnJBqG5z6GGD99CmCIl4dY2hDvqnKxG/
A1GQ6Gy+gNVs0pF80uS9xu05DcBJqHeZcHhlzd5hcVcWV1xPjkm+IOEeifeiPqzRQ5LS9pBxIVOt
3k/sikI6V6D4IvLcaucxteiIIIVFpcCObyuNQ87Q9nzV6FyO1ucb+4Gnun23mycdmyUQSk8xPjrw
Xp1B/AmDmRNhoj4qWX8BfM/m9y1jUweoymdVDTH4N+MBOvcQpFPuKMyu6pfCCa+QAy/KTwW/01Dw
4sS+OY8k81lmuDjZa+1maV9t8Vlyi6hRiM3I0/Wa6hPNa4F80MCiTPztV1l8tJoZuJxfZgpWI0Sh
TMfV1QKdKThxOT8q1aUWmoSaJz7r2x1lvNCIuZ1MgjDQIrpsK7HQnnNH5cepmUK6c5v093URjAPu
dcjs28C8tKrxRZTPcP8C3jPoziCMUvJyjYq/9XXUx1+tbR+ABdMdekrt+aUrtDCD7cR0seuG6D+O
zmu5cSxbol+ECHjzSgOC3okipReETAne48B9fS/0w507M1E9JZHAMTszV766OF8alEmaZfjbqeHT
iue2GeY7fIi9w5Eq1PATjZb4G8ARRxmNRWBJ/L01AOL1rYpdTFMWtK+v6A66+gRs5enSNdpa5Pon
ZPNrO1MxOdGFJyuwXUtZI5zfbEGCzneWlL9iUiFtR08p8/muGg6jQ5Vw1+f/S0UdHaIAizlNl5xN
yRGk7UNgbgT08kww5ijqV6cU3x1c5LRNT3nGDZE9NQvEzJhHX4p2ofapKk+zDC7ml9Jea8JnfvOb
SntfC7/1Rt41Ko2Opf3RS4OrTvNSmXzEA2U/fDIs4B+NYNjEmdbiaZ5jvsghHVB5P6sxvyWXnBQ3
+i1D/5oLTRdSbUxePYiilQgw7DgM08vS4RE2t4GjbwSwT0cut1WNIqPPQsmHrKQ4jMdnnyZvoilu
Um95Mm9drn010CgMVXBjsffT8KUIUD0a1Kii30Zwt3PwBKY9cWJZyIvitz80JpzeZbpWO9rG5+LY
cqFYNtpytJ1CUNblrSaep9Y4+EV4zpyQf6LdliGoqGovzdk5srdqPLzhyds5JVXeh7de5+7IJUfu
pIupTOTltGUpr/kIJIvasHOGYIimReBiX5TGmz+iEY3fHAyp2ZVXLcghm6E6fDkkcH3iaI7Caten
WuqoSoo4sLYLniG4c+FMZixxDvF/Ouu5iR9eYbeXSbcE+j9cBDlRehx4ynQOHTrV10F11OKd3Hyk
jn2Vo40z3rCAc56NlP1U01MsKV4MjL84hHgJQpbZqfi58L65Y/igd2iFk3gvTGsjZX9trnjzS9FF
z7C8GyR2cqBWQUYluH/GqArfwhjXgI0MKIrHLDvXFTXyTKnJ8HpWAvl5RXjcrMg6wYkU7J006bUy
UZsVbF6iRBYbieayNIJERc4izUpvgQaA5hq/s3iTWJeArBOFMZhd4oBkF1ta8oaTa45bmK6CO8Kw
eeARqI2F9K7+OpUL3GBNEYRMgSvnvOTuYAJdRAcMJyjS6hY7RP0Xa+ojVQ1AWwz9VbgjDkF4GyyJ
UNCVy0ts5p7JbmfVgPLqDJGysa5tpi9/UpTA0Ja3qsI3Q+h2TW5drrZ2WC5pD9imBWEq0TMEZa8X
6TZLsFNCejWUYKUwKnEQfthRGBT0pUe9X9pGq4g8usfnoRy5KuAJHR4J7vkVbtK0Xvr+Irtof/nX
iB//XODGBDAi7aLtuG3ehgeB0ylZ2RyFy1X1wVTAwc7cLT+CV/HG6zY7ji/OtrqA3l0QaRkJKd6w
E5PJ1tO3AN9Cz07O93hO4Qx09KZ33UjrW8rshMwSaiJnyRHhbFC+I79gdG51f1K30j57xNtqRSv5
DqOAeNMPCruQSuSZorOl848LhwOhHYspkw/EESAkv9kFSx3hOS5+ufSEfY60q4xrvTqa94IgjL3h
a2uT3VCysy7qdUlElGR5SobwOGAHHoG2L/K/8QWVAJ8yuQuOoRNx+HztaB/ZnFzxmPviHabGGPuK
bWN+49nlELTgrMBzz4/WTRTz8APyo5A5F5NbIRGmOzrq2pSfCdchwTvXL1dScSdTgz2ADGcfHFJ5
7SgeV9J13+30YC/Z+yzcs/uV45ZDcdAyN/akco9LCB+MgG+0K6DV8QVChmfbfBVueyQkofqLxvol
5Gv9ow8Ox2wBZaz3UE4Yo6DvQcKrppOCnB4cK+u7tpmcDntTwCNaVfBwtrhdFeM0ag9U5SB9k5u7
VrpG9ajZu7iMBvfys9A9wz4I45wU2yA5NxU/woBnHWaOOPsNu8fxYQS8CU85djPDa3EFAMbg1Obz
i5p3wb8r1Js0HDNo9SY2YOXHT13pr2xdVQbGt24oRr6xEmGQZsxGgI/DYLTEsY6LDbUl+VFwKgIB
stcPnAWN/uAy0DKZto4c/HCcNAYL1saAqrxBPbCzo44fnwwytKZpSf5GZwyGVVPZ+AmFiNxQ3SR1
SW9X6sFA5Yweir+OEw9Pp95uqtRVmy1Um756Y6Hg8fYJRPCc0RSEcMHELPgGk+2HOHh47GlTcXPt
zRbLNt5ayma899lynPb9U2UkH+JMORnSutdpbOowYq+cT0rpA7IGZNC0Nx6RvNzz7Tb0ZCtHv9vU
9KvPYhcrrWeWx4nXJfCPBg7qTVZveYhxoTEOv6bPEHdCvK3r+VfSaEB8TlTd2UtjUxmsquGXIR/N
YW8VezrFZWlnU4ma7ljVFXsZrzj7jLO3cZ5L5LSxjHd+ITnkGnea6M2izj7WN1XwM1lLpWCzKK+T
tbJL0lkrcyT0slGpB0q2efGXajtN3YHZ8aGYTueqXesgS/74KPgO2SertZ0sB2OlmSe4LXw97Xag
ttij5p1RtO5wMgMHG26YIebquVcvw2kpgzWoV1y/kHGlfKNM67L+ZZJtQZBrt3UAGHIdg8JgFYqR
AtYdQW+cckeOnAiyPrH+fKnxfaEcNE8KP2KOoSBQMOsVqJHLsrs3HGecX46DeoPshqS9ApbrVAuZ
01BCMmpRnQkeBucUPnZ3JL6F4M0T4P90nxP9HwkUrCWNWSJflLj0VEhpCBcYdEnFLWfGkQ7Lk7nK
rsOoTpma4oJ6q7kOYWYwciq8iGGfkzu5KrXZ88/5mC050C9qk3nKCveN+ZT+InaUaQsqggP8uu0A
smxSdsTizlvDr04vTbdhrp/DDU35Bt9LzY0/Z4zfS4Mk5+yw68mcUtolfruMfwP9Ml5QB8vXDHiQ
T5eem5osLIoVToW3tje3LSM8FjtavowKd9N9GLgXyly7mQoB0Fevs6Gkk24WhRD4h8ixwBbYWJ2n
1scK0xHhIxkH8yNXN0hukdjZrMG8ICmcAmo3aa5c1cpxZJQWyaeWRUYf7zpiprEeGMnrhG68uNjU
DcvHCvBBculXHxq3wkUS7AM+rFc2uCzEqr/NglWKxXC4gDlDTalkcADXCVUG1areMU90qiXzAepL
HXVjmvC1oRyEvN0HimZ5D0dsuMPKmtZVRkKMwcSiP8yZLfrTAe5S51TI0FlZsV2yc2l4DblCAMTB
YrNScUx1m+hjcJajc+wjTngeVk6flk59hVOllZdaSfpzFVgeSJ4S/AgFFomrikXwxnyt+lGornvw
jnGA45MFoVjZrKQrrT5o4bnhwWGwnd2cr3xcihKLDGm5M51SybweLM2aET/tdh5uNSn2QmzxzqkF
uUwgsFyCFKuCL6ocTYrO1F0pe/xqRbhO9HUBiwAt/1+vrPj5RhhwSDWfATbJu1Sf9ItBfAwcCkIl
NZMGe/uq/koipIktVyjMrKR49BfVM5yX2DPBBbX6Ky9+5GrV1TeqZjr+SL3ufxs6bzifrHmdeC34
2potDw9VJOlXeJqwn6FE0PXXzKstXBO53yd81dMFWsSoM4SihXAhDlJyN/k1xRJhBTmuqLeJv0PI
MLlD8Oj79ll3dkDlmdu268zyWKgNigukJwP7IcN568Yo+OWiJS+7QKsbTqwGA0MXQaz7BlwQEZRo
10HFMtDuDMhSkv8cLQ8jnj66jfZvoq0gItJ97v7I5UEP+Cnqld1uRufLtrYNaHYdwkPtNRXFSP1d
y/dhe2CMFctMLkEoYS3zEgwFtXVn8qY9WC76MztzRu4j8oqz9l4YP5n1PdZeTyK4KRlx8z8qQH9h
/wDiAhHV3hY4uiy8924NG6f2TH9X2ZsOgZuzOk6N6UgcE9GzZ1vI0qWOfZz4xkJlnLHmHWKLJV7W
QGMgzoQvfFpwFyh4V3DAGPMpUZ325LFY0vCnVsBXWCKJvnI+VpfJiyO1OJcn6zpjILfmS9u11CrF
/TKdMEbCaLhJFg/8GhIYNyjOJRYAr0tgc/7A/7dK5TMHVNEx/yESvmBWnJf/OJRE1g/RCnYd3nwp
W9F1ljjbpDxPDehbLgyuZdI5BVZl3aMh+l9Eb5eCTo4zVReo52xfCYN2OsZd9m1O9JgbW+eexA8Y
UOFSfUGCM3umgnvwHjX7nXIkrhAwMOlWdboy8l2NeSHvDzpdGhg5qFPr22MZnpXhJsX4fkvWdWpE
SI1anJHUQ4wn5W3CBj/B7A0sl8eMc1XBFRIIczHsifZQY8t7wXLHS1eeePysnpulBzoMQA0+MbhX
m6A+hjIdlTNPgofOevBk7YohRwqAJjUfX3mswnzDgZYTQHQxmf6/dGfR7ZIDzZEsHPwr4xaOMrzk
qoaU9uj7HV0aCDJbk7AgyW1rrc3yIfPlpUaGJ4DCRN8uq88BpihQHyVZFwgC0Y8jVuAFaEUKfocT
u0N1mbL72MOclS9SSV0Ctho4tFxukZhlaRHRyVT7wzZ05G1QRjsxCS+ATjuUlCpzOcUbiMUW30i1
NpFVzVa+zW0eo/GPTbuPe6wKlMKIFy3hnMos6sLfIhsPVn+Wemx46VZn7MKURFO85TzRBtPJVTI6
QluZQWkMtiRGonTgMQ7DTjjQu8szV8jVYtIlbNVvTUk9hkEi2MlXskVpt4RHmxuC6C4wPlfVZazO
4yC4Zxzz4ptCGpZ3fHbhtWZlL/JPrZ7W+fiVEt/G65l/Nqy8I/1TMS0PkmLjfqlgp38aTQvOunTt
gs+5U9Yy9oJ+azAUK0ElJCLmq085Z8BeI36UWCwrvCzVaWL117tXa7WQifRtQ32UUaFl9cpxSEfi
LBg3jGtALWA8MWnSSD3WxsVOoQbxIFgDM+fUWvSCAsPpkDLxQeKtOybZEkD0wBU6DriVXp0jgZb1
y4fcJqzl0yNSf/Ka1omgQKX80iG4NGWyzLqe2Rc0Ps5xfHcNs8/g0shPTSWK9f3I04tuACtAYPxp
9CMTe7/77Epj0TqM9i4DsKm0esnaJ91Y+N1vU/iO6cOlEPGW4jqGOGl6Q/dM9YpxZ2AAA5lrwnWu
OyEnVNFSPjbSpWAUk7EVFQ1Shk2Fgt7fhDKYGwS3WiHxY+sO532y9F0o3EDnYqDGrM6KnXuBg+Ii
DU2G9tXn9JsNnANt1sRWYGUZSLPLzkpKBpYZYn2YrmiqR2tZVxXKXc2AFu3xr8nRhtpO9ayMVcmc
wFxx9sDllkioU3A+tApSQIVEWS0DpeYY59uMxXC/U8g9STHblS9xGR8RRynQXibGJjTTZCdBREX6
Lw+DyaMXHCJbvEdQXQLH8HGBGFd/JK9g+HcaLgKMwBLqvAlnrcLdbTo2/irVejb/M3huI5Yk6Z+v
a8fCTDzf5jsI5J6QI1eIqHkWWCkKkSHJ2gosLeWi5y1BQ23tD4y3WrNbZ1H5MFiVqE8ix7wVhf5B
6q3jNtS5huZs07E+lUL/qaXgShPs2jH9jdIyMIgmbj9zwGoatXANCIWox3vRkkb3i3Yv28FbpiTx
Ur9x0NYrKLiTRA9vYzEYG2XnIpzsz2ys745O0zjX3G5M94Sxt0rV/mt9gzA514gS6SvPrWU/hsQT
VK6a6q5J449SDjSkl7lUsDj4nYbLprQp8h0OqgJJoP4dWDONsphwCiVQJ1Xnt8qk77hkcF/Q4oV/
g3yP0xbgugLcLrZJ2V/R7ny6a9EX5pq222CNB4PE7io95kNyk/0+RgCP92A2yHw2HBpaGgbUkoEf
yHTd7SzJFRLwMMXQTeatDGwogsYbP5+FBlbnVBM1ECny4VU4e7w3dVLvE8hpOWdXsvbIkOR1V1gc
ZfznI3VmOi1XXTcACeJzVNQ3WQ+vaWE9kwGKoCBHAPJhL7LspsliP7uDOSRXtkKDehwQca/3jowc
USneEIS/eNJhlQMIZEQIYa2m8oZkzQEF8EQ3CWFrFheworQj21q3DfujwZCtoobK8Pn0C8vk6c/2
Um6eVEf8M2vef0t6Df6tGudzbntRY7DiAaN+OOeTEe9oqd+lNtbtQfD7pWuDMWgem39DbexbOL+S
1V8bKM4Le2BVybu9QuNGgp044csTSLc5o91pOpeIQ7GibZra+gYoSISFwhpIXTicioQ4DWP9xE+/
heU/E1bdRYiBix/RheL6Bjj/qEwS742ZbyECoB8WO60JXEOJtqVDS0sIkpbBYHAzBDZW8cfI8+jr
w1GM9p0cqda2V8DpdF1IIN587pYqd3weI2+tcaHj6OHZqJsy8FuNMbOWrrh+TM4Zmu3dVhhf1/qm
btli5+lYRL9ByZyxvYlyVxWomlZ2rENjk3T7euy8JGvOmkaS0nAekeIfq/ilzSjIWfbXcBsT/sra
yIu0t1ojht0yoci4rnUMyuJDgm3ShhY3chgzKSSfS25j/GeCxke6ogqOM9cuy5g5pjiEXkP8nfSf
U9zBGz/k2g/cTThR06JB8oXy5PUtRUkTcy0UQnJaOFJz5PRsMNYlB5CowTTKSbwjLqWWA+VENvkS
fxkTSKtmWwJbil59lXjHGj4XJZJW5RCSWULdSZEZAaFRk4lPK2Y+PjXmUsjx0pfypTzuFNrcol8r
+KgbYk/clFnMXAmrGdRBVJkGkAn2aqVYCpbZICnWQ/+q7U/N/gR9RtX42g7vZfJB6QGjnp57Fo7M
Ljs0TYTRUF81IjjUEQtMm25T8NpBe1bnWksdOJHfbOLMcHMQZIVgVinTZFabEGMhA9DsoHQOUjAt
bRS3UormqlCsdaA9vABtCQdl/IHJtTAejWhPhRa4kfGZ57iRG4fR7x8YTDp3wg1cwzVVJ3g4tbXq
l7xqGNlBYw0AgprxUA4v2XaOSoq4nC5JDh/iyd8l2rRTh45aFEHbW86tDk1O3em9/6UAl0aCOBTt
hHaaUxc24tuQQcxJAzolIPPQp05ZOSCnbGJqZAOyhL1AiO97xkhgDYVmvHTOYgQJaGTRh/ouswKj
Da/6YCRBAXYgt9ZcIhm0gEBZBk6zVDnvFuQDl3HKdNWQVxX/NJVfZTaeOl8Hk2NdVIT2tiWa3TMG
6RvuGgIbui+2rJoXTEhekISbMs9RJLjJgpq66Aw3I5v/dWbLYz5coupkAJhbOJG8CQTxD18+1ZRp
s0Zf1IkeSkPaV8gfRmb/q7AESZN94wDiE9yXVQvIF9i1I4loivoKD8NxWvp/ktk/KSPaK5N6N8Np
RwT1YOG0pO4EqjstLRIAeEu55DBI1QKysD14gfzdhEe/Ctzel075xunYhQsPYulVHbKTk2mbZKrP
k8lIG83GUZzbGNXwT+F9d+YhJOw/DEB6IHk+coIrAdacCJuyRtMNYLWtBU0759I7OIT9i4M2JaBf
8pPoazzId2eCKtH230T9mGIofLZEG0gUJm241XqbufKvYKpr9i768EkN262U6yvDL/7kFttwFLyN
bepyKj1zx2u5ibQSPn3mdKYlPzRTAe+ie/ydDKTkP7mxT2M0LttKA6ImewaAEgPUWtyoz7ovX0I0
J6Ov9vRhUhL8GhI8zKp6gHZJoXrPFineTMOizgpkVoizGvtXPXUvhCKO5hvTujWh5kWDRPtEcpxQ
oCH7gKGz7hniZNX5t5q5rJHhWrJIHzvlq+w+2m48Tkl1z7vpJavRUdDGRP4e1mbyI4ZLS8NpMLxL
XOPiiikSWX5wzNlRnXiC4nvMhzsEnNKzaGWF5Q2eGTJO0KEfNQe4V0B06ZNvk3UKhKxRrryvLm6o
oyDtkPIaGqH2Yw8+I8cSXkz0LbfNoooaNwiia6s69NLS9GiY/TnFvI6MzGWoJ/ZGn/BDpYoBp+Bp
kNJ7OznvuRzcDcbgCoM6aD/bTLH+ZEGG1Eo4VeVAhBkhQecuiSjLEIOceya0NxW0EixhKBrtqSkQ
+mO6ENHli9QEkh8dO2zFmS9+rIhHHo7rConH4j7B3zoPhQANGMNtmI3M0x3a8q2vrXenjp61Xbll
oP3WDc6cuCheIZYBysndoa6PEC7pJzadk+HUl9FQlxEavFzirbKmfTWLCBZ7uF9/YIKQZcszDOUj
bO0zlzBWdPtQF8XB0mefRR0QwmvPtu62RJKz1HQWhiBfg5lkGyJfUOaVkC5oi+Yduuw7m9cmJbCh
Dw8YUM+SWrpCpA/pMPT1ya6SR1MqXlb0PKW4yWrlp0yXYTh4SaFjBmmbe+nffF/8ckDC0dit9fnr
pkWd8PSAt62442z6HvUjpsRLX1Q7Q0leKh8SmFaMhJtqvrFBp/L8yd8nIw/bKP+Cj/WkIMLff+pp
HakAOyUdGloc7dW5JcLAKVt2CteC8F6lyqkQyjLpxaavh1PYtP9GkZ/1VHJzs/rfSol1jPlo0DJ7
TgeNNqWV6XP9r60vCC4XbZ4tOJRRG8OHYjXnXMmP+oh5E47fOOJcLz6omjurIB3cKSE7ZWcHzhWB
qj3NqaT2ymZmKXUbu5hPHf6+CMQBPhIciHTZOgfaFd2CyWYvsQBBZAhSxatxvtToqWWUzDEi3rw5
3pR8ZjFcIPWvIO4HhQce1q/o3Eba95wimvIJbh5o5HuSMqkhFRdgxWgwDPDKKuk35QuUdUOA2LTs
gjNrOQNDzgVw0ZeNWxOvkRmnZrgYmgiFyn6vmExJxOlGrSNqA8MEZomZroIZ39JCaWz+KIblqPBl
D8xgOYSNfgceDOZBixPCAG1ZQtAk7shcQgLikowD/WLYyOTQ60EshZT3DQTMydZ4JcxIVcGPUGDR
fUYJlgV+ODv4gCpIv+y4yeKSJqPAE91vWY+rnml5CYisxZ/VOdTOV6iBqE2aYy+nMYWgTzOkfknO
fsypsa/3YD22fRNwJ/Nhu1VETJCbrRx/m76eMMdUOOgUDA8WfXBJYW2l4iqIYiXdYyjOElSeOgZo
K31aTPVq/LFGY+CMIks6l4QMRLbHdhOzvYwkf1sdMziyMhYzXwNDDEOA2GQ3yNhTKYWfe0shXNkR
WTMuiHL+rjfWUkIcq9R2RVcFauCAk9Nem0FwjuPOkypGaH2749i79k8Cr2fCsjK/AT4s5AZOqkyQ
km1kNZnZrxY8mFNhzVtzOh9G9G/munF5tbp7WQ47+kHctvZY47hX8SF0TBlniyLFAjUR/5he27Jh
PKy2a7PCVAY3IkLXsGB5Kv9G0rkTJVcsibpxxS6hOSZ6ibEp0XAIkNUcc/l/vXjXqm2kmodA73b4
utUPkm2uXvzOf00/j0uJldQY+LPzABNIBYPoM8ClgHsRMofKseXAO6x/2BIXfXPA37jIiDXX3yOG
JzlgeGz8iJyDXpeigFz9jAfkmTh33BpTeQR9AOFx2M5oVzXZdeZPI11aseFPavED8r/TPfXcU7t/
xEUq5Zt8bBJ9CGJwSXymL1dtAH3dgDOxJrpFSU8dO1zWREfKyo4hoQrinPXWCZAiK3FK7OEBwAkb
S3lkeMx0MbCUPX3JuHawKNxkqfHAmnOG/WqK3wZzUrazmIsZ4mmL82RP/x+70/SLd1wX2WvEQqvo
tyrqAK47WL4sUglrSyzN6WzySjr4PE3sB0wgOUz3GCjyaFzJWPbr8dmgP3FWQCx6FDPNO/0DnY4o
9CiBRGGspVWW2Th3VSzLEBQgmXK4UZiFGpUHMIXxq4IpWzvBv0vgpKmzI0o4K4GVjHQnpkqvS3HK
lu8OAbvIeEm49ok9I79DrGErqfEkJdMhJGEykeQXENwaItdNqIDG4KEhEwDXhT9qrILQducFhZrV
tYbPo5L7jY25hPmqgDSgyefQd5iOovqxoIU1mfLe8riG00VUcx89+JgUu97fdaDZBRPsgojfBE1B
APcxcIRK4chxC6e5euDmo8vmtqkYIDDubgDh2cOwlJk0CTx4U4HqE0C1rEhfYfMcVS+FCWPiztH5
+3IKtAr0jr5KdjYsNFsAvCAOGzAZBZW1LELCOISSfem9whY6IFJfTZiv0cgFkhQt6yNjMEBtiTvJ
iKKYchUMFA57dciYELstdk43DIEpRIwFCUVQ7VXAMxjBZHWkUswYX24CWK5EHggeekL+14eC3kRM
2hwvapgaJF7TUBnVU3ES4SDolY/RTo/sGGsujZucYImv5666Z4CGTMZlxC0RY6ZgWgF6p0a4hI+r
nyR6a2FWaORuxhFaH6CaPky2aaJtSn6FxEAbw7zEpnWlBfRIS1eFCuGH0MnSfjV7SqMy3kNrcg1n
/u9mgiccrVLb9MSmnF7fz4ld2q93rUIYMaDKosjoDemhoMh0Z2GPxVIME5OaWrQ2eJKEWtYTyGnF
y/G4CqVb0XO+0vE24I/wKE8ha10t+EPGKK/bsIIxKq24Tm7Ah94gg7hhi7+InT7soy2s7Fnqja33
RvxLEzSD7mrNVmDWUN38bJgx8+YX6VtDpKvOZvzzkvkfpv5xpWfk36M/ASazr4Qryf+qhNuX9TYy
NgIM6OY/NYwcXrKWNgMj/+iqKyjD/5NHuGNMQJeyzj2csyg15NjzicnAdyb/IuVosa+YYR0+6bb5
lLhjhdNbIF3lCbMvOzCGpf1IYChIrrn9nrQXQ/oNfCCmWGAMi36yd5Hx54CPSGjlLdreRNpUvWbN
exRd+/Cl1v+oDE/rD6t9ldr7xMBWQ3atJaqUoicoSFv+KLiTd3iqBiSVDPt3Ly6GOCrRZuA85UTf
Ix5t4I26RYZjIw/nwL+AHSdAvojwQ5u4DdUFoPf+jrFKSy+yuE/qK43/mTrU8Ax2HozSq+DmN7yF
Ie2yLk3Fo/JQKJPtYZNYWE9LyA8Kim1n/+PSpmdekBVE4dqlE/MEYYyNun9tsGOV83Qa8ahjYxd+
xUr2a3Daz0gAt4hGNrwPq3uLOigyY+Vqo4oBAABemm18ejlG9IYRY0E2seURDQtBwVgJ4RGtPDqX
gV4XQwLo40CU5lEKChMTccIRrF8+ZL9eEiF0ZQfJNkFJZNLBTVrwNTiMGNXkqk/fs0MYYDgYB94r
1VjU0Xs3vroGoB1MlozbnEWEM++YdKdvmc1F9jwxC1MeBOZsae8Urlmtq/4vMj8ZKHcNQu18vrOY
3tgYezHNgMzGiom7HNPhJEp8p2KZFZw+OgPrq7Gaw9ZxcppAF/XqGkCkPbmJzLydw0lGCRFbhk+l
an8EqskPc8iDt6H8ZsuVzCcNbjzqn2kABOKmRL+TdpdxxOvdP0ODDK/f+Tq16S1rrl3xV44Qxc+2
vU3tVcP4xX8MXeAmBmFitt7G4xdJx6uoD8Fcnxo6YGYA9TOrkF4FElojv8Xhe7EO4rvdfmWYYwAU
9YQ32z4BCcXpYmdZOl/UsTS9Unk3EO7b4ppzJkk5gjriWXAeCLVlIY14V75tRGwTKzYFRgvTuPI6
9s2Fqk98FCBx4nsCjGSS34uCozYOJtI/QY+b27kU/WevoGNne6c+G8V1wtFmB/A/mIU3GUdOFRWX
hALYkKCYrYy8JZfERKquMNqYHwbm8MLp6KXFJml8U0m/BBbR8u6mKfPI8M1uvviBCIab/iuXNk72
VeFCq7Xn4PxGoCgKJJEw+mEitWrji96e6vn2WByEuAjrGuhbRzuF8YV/TUI3KHaJfsabP0gYcCRA
4dgKdW7pBK55ePDEW3MsSi8R9jg1xlg942FLEIgZ37Ru5HGrC/9sC66ibe/FeE2tntRkIZ3mkN/U
bAcre8z/URLJfgorNG7ck9xEuat7fViz6o5HIAxA0umeCG99yUs6EXmFtKTE40GN7J0a483Qzd2Q
HIKB2rnx01SVTQUSgmIsV/RctRSNmlGF5kTlAOIZ+J9MOYECBgxMC0B1QwGhmOgb2xcoxdx2Cht7
ZnyBmn8CFP4T4AH1QybdVnuLIuWK1vOlp/VmmCNZ5GFFa7rssGUqthGzTZmBky2AvTnFPjo1tQ55
KTpbPS0cYYNjdPhQa+WGVZ8UxPCUA5XOktGF/+t1ySPSVGRKiEJFzIAz32h9fKOqczf20k6by0WD
YZ9wrMrtbp3MgPa6OIzpfFljuZn7Ygb7o2BTMyNCd2I8WKKiV4m4Rh+/Gj14o9302tFf3RMza0x8
Yqq/oePTyxhfpeqPhJGtp40XLsI8X1Mmw7P8nrSVucsBZvlxtpkSY+tzxDFhTgLIwI9u7QDfS6G9
jet2qzG1tNTQC3xaXMAOhhz5VKpGCobaIHK0loSlpCM99ZMX2/7dMEniadlDVQdpoRqdRfR5G7QI
pHnfP6YKZTJA9adF7Npp/JVqrj7MmQcblgzufJ4AjEfonWi4s5mLxXFY98uxF1hFamy2VDZxLlN+
S5o4DXW+o1SvpoeSpV4Lre32c69r5jNVSYPqrkn6wRTtRokqVDgJMop24ofcxjhlCiTDZSfDYJ+K
o56VX43ceRPY9Dlxmc2C0czX6g2uw6PzLSDqjVRJLYKGqmLNvCScdS06HtgEpnOtcbDw4TVyBQeq
vwKZfiDeeO2VHjbVX5d0p0RDZhxC+a+DUseRtwSbKUvZ55TzkOr2l8TRTfo1wXlM9EdVgD4GlSbi
OUpEwLEfvu1qn7xntvRmYM7zca/VdXkmy/SVERspMtq76b9CCkQWIClhNMrP4EDqMjt+6CpCWGAW
4Q+nWlFOOj87XJ9Tb/WXxpQvITphF0MXKe+qmL4rEV4IfHyVLysaOYsi9+ezSwKkp+m3b1D3DwPr
mJZBF+Vmjd6z1+3x1kDZt4xHb0ee3/5LoIWVtvRsZPuiV+nN4B6IU2BtmunecIhYmhtjYk5fdNfJ
1M5wJQ+mFh9GxL8GDmwj6AqVdxVT/jyaDn49bYouu0HlMSnDzSg4l6WAYY0y3KM4fPk2sqkQhOxV
ZsY5uPaMq5yVq2vSKOtyqNcatReOtdFgTKeYaNLYPrZ4eSMp2Ay06VI5DGTcp3oCInVfIIuSMmBh
B7FxkVuqQOmlF2w8dGoBC28XpfynJK7DfJOE9qT95D7gp5zJlEAwKJTWiwMOwtabADdSJ99RN24n
XDqxDpYzMtda0brz3TAE+mJPD5Mpq4Gay19kjMpBDsuLlitPO5mWU/wwO2kXo67bkK3GADO+tlgl
8lWzvmIgYWDA6Q2ISDmhh4LpBEHhmZlzxsRk3UtHJ9nMAJzCb4JHKyOCKqIzXQAwZGbHXpv1uIWA
+WA3POD9p2+OO2C7+CCVddgKb2pwEeoK08MvfToP+EcpJcKeHcI4bZz++h9H57HcNhJF0S9CFdAI
3diKmaJEikqUNyhF5NyIXz8Hs7DH4/HYMhH6hXvPdYP4CU7oI1iVPRGXJmKkfg7QsCKA1jFxkBGW
jLzbKoMyikJi7G9J5iMNIfMvyTDQAPW0qbQS0OwInoucIRM8FA/SYrPn1Bb7AjJoxENfKXFJ+GZ7
3iVw1SXTqPdBb4nUQMDOAvnmyfAppMSFPXkEWvcvIedOV/EhZ8PQdc5eGNVpgiYgFvSrURwym/ZM
TvMhiOWprH80Ut62crFrZMfW9/EiYCU3vQc12if3Fl28sHoUfAPJ9kRaAvR2+0lFOCUq8Vmjai7B
/Y2Z+zZP1ntsGv/CMbuE7bwBISdv5ZQ+um26yzoUkKRyuR4DOozluRUeC7d5p5F0IphFhxi5F01/
DxFMvohyQzfEz/IDQCoAysiawSWEYKm4zPIwq8+AF1IR7hx9JQG4FA94T75KEgbrUzvsreYYxwDT
uB1PzvAyF7y09yBM43SpigJeKaAJgmtYvyfJdwRIzeWbzpdpfIx8DIXLdIqOJS2C71xEfmiQutK+
5puyvYKKmon1c7477I/Vi2X/TVV8FzeXJPlsxmdGr+PNKs5z/sEKZKS4d65a7pm90fNV/U36u9w6
dNbBUEdDH0pQPbW/ksGDOf0b8G+yXpXFR8u4Qek3W7x3DZhDCjx8Itr4AdPE6+wHwxWy15+UyINh
+XInInec36z+1hXisw8B6KkUP8q5Wty2KNAXa9kW2XqNXCN/mhNgVi9N90GV7cQvpHXjLqO4wl0o
zV8kCKxL+zbbzMvIAuVgihdxyCgrqzf+8n18gkTHaYYm6egY97K4ehL/5YMmMa+4pDXWWkw3Dd1S
6QfYnP7wSmzm5gBD/pFAuZUNJTxteXL5hhqbshcKnr650CKN4iyME4yNdv7q2vum/5DDMaTwa3lF
MPgzWGEP91lwHKdH0Bk1Qi42kemDxgqLJ1X8jR0f1fwssndQ0zNSwvgk9UOpHy0/xBob39nqN1bq
mOFmov4NQPAEjstmdWG5rsgwZD1Peg+y9Bom6hhdIb0sl5fbuxSHKERPCjoyRYtV5dDvT9R3JsZV
59tV7LvfrebAVzb4911zXwGelqBJ3sLiR6vPGTJxP7ybzPJ0QeTYzTFOTcdu4IIkOvmlt4ClqccH
Oexzf2uQQ09mdneI7GuoHinoMyzcrgT28C3LfxZtHzgLp/1KIQxbl6B+dOYNts0qItmEN/hLWTHy
1r+u+rO7lyq/kukUla8M7K3gJxPPmiqa9SLPgGLyKoNrZrBUEp+5+xDSNjcBOL/pq3QeRn1mNpy5
MFtWMEgbF1PmKw/NnODeeLG6h1ZAucfUu7DvrsOExP0YzP8i95Sre4RXhWaqSm7O2WNsq97pXkLr
M8HS3PDEjQzYiwyBztkHfcWcizHP2ek+J3bz+ZhuFKYCDZKItcmdNaYrJ/9d+u3lPcEXD2STIcV0
8cuHiXc9VPe4B4//lbdfMaSY5XB7NHj9BW8+KmKSg1DLxJs+f8jGbeT9jOO7L34T8efJ547ba2Tk
LhT5NdizKzI3Y1rkr34A3FWtvQaRV/UugpMBbcZbx+iwcbwbiyIaK2N0UQ7olr0Ozr0+dM1jNt/L
9klbj8p79JrXPLvI9j1BkOW79p3EemL5L216AfhuuOcg3fGDjBejhTOj+AtCsAPqpqCOxNCHLUbp
MJwA/zxE3m+dHcloN5GQmpfUuEziBcgzLQLb6hFn3CuX3sRwAv/A4pKI6q0WL0740GCztrItpq2p
RRf04A0Ij96i8M+3nxmgeBgHO3KMii/BtMnBUOkwczPZUTJVgpv727aXMcR+UL7lDEo5BJT/PPmP
VfKvnR9suDXWe1b/Wx4wPKbm4n2zgKdaf0wUBwwWk/eSMuwOi7suew7toyMe6no7949s2kZM5uI5
xjSggqtfHvP04k8Ie9ZN904UCHhwhHH3FotOR9xLinbrYAVnFh8B89oOl8H42C/gAkyUukP8Pc4V
OBRoPVlQeuvUCD1inN03Eu1voUKljJDhMs3Y6qbgFtEQhCJGc0m00ZK7TJtK6HQrr7nhvRZF9GWk
9feUpZuOYsea2l9Jpbn2+1uK+++uEswwFMvFltzfmQA5lvTmZfQoj8eufevzAd19aEIcCcGMK6nW
hIiQo50TeuV7ZGlXidzkhHTWOn+wRAWKygLUboWIYAFqc0VqI2WBUCVryPcOat0FvWYMv2ldISKC
1y3tyN2UTosgPcBGwZblD8oH27AoW1AH5MbjQPLQ5o/23pKMfDqnZIzr4MFInIRWLnGNNQ9fvvN0
eaDQD+4zJsjo1XdGV188u1sng73+f+FJ3AYqwKZm9Rlt5xwBrtRRxITD40ab4ePhZoUsPnfbpjeP
GTEqjHa9i6kq1lEV0Jl5oreqxp121fQIx9UxIfa7CQNjPaHOzwz062jH+TDcddBFYktE83osY73V
HS9EEdNAVbP/m1tabFOoZqVgiZsYBzVZMTiWdt3FORQI08My6UQTz/B17O373IwIaMxa5tWGcXIo
oliW5lSDdOnkZXIwsMmQ9GHkq9XnIPJ3qlDklLQkWSqGun1dL2Sf8KPD4q2n6bM08LM0CxvXLYqR
aqO8VylayTLkFbJcbyj9B0U4N8IlzouhJmnc/5EMy80CgJwLWq4GgMvnHh+GBOiS0fLVDuyvV5KW
bdSQl+U4cT5AryDRxLibLEwwbO3v49qZ9rpx/hqlCiKffpw8WygdlbHqejM6zESfb7OhQvXdMGIn
sQ1wbdyILZPOwnxzLLCdMzqEzhX3kVVe66GprhY3OGtlcLG4uwa3+nZh2xDl096zJWmPfckR79B0
9mUK28AA3YuSdRVpXBG1l70UqILa5jZjCIps19qRjchb07LXEfrS1dSW9Y5Yo81USEK9hmTLMlIh
OFmmfsu5TkY0c3hZmNvWs/4qwYShkzV+RMYC/MmqxRc8YVQWvfHsGv4ZDEuBYZHctcIvHlVe1yRk
9rugetczokqpQI7GuVMcOvK4pl4ZDzFMgcAUwzGJKX0iHMCQ/U+tjVcskwlC8oijNuvurWZ6SBft
g9kH6E2rZucYdPB+Rcp7zsgb7wu7GYj0REHVkdgEbQIPZ8SUPcY8sQ7TnbJGM2E3QO74jakPIu80
5So5d938odqs2M4q3pmGY681gEJ88XZ28Avf20UdwVS5Ckl3Qct5N5X8Eq8dqYlmG9QyMDhnomYX
eX7Zx0RHbqrAxBctw9uY44MCZiRR1STmU9/OSOnn68jUbpdVLJPdzvhw0uBM4RXcj+UAhEXjHslj
gzWGtpjwgTkb5HmSAAjmErSW8KWkrpJHSSYWNUh4gcOGML8t77mrzZURp9D508Vb7TlP5MvgDUiz
hz732GUk2Aii/moVyTpzWDG5XiK2cYMJPUVKLhxMK1XgYJg1iXUpaZ90cFeNg14PFjwM9Ljrxmfc
NThzt7JHD7GxKD8be8juipJQCcdocM+g8oecH65IbEFs1JPFUTAKU0TkIjdlwGuyc84zY5/UtElu
70NxYWuUJijqva4Bq1YHW8G4Dqk0l8HJCtYJbJS7ymNHFvXjqiWMgxjEeNP0Li4K/zx2SORbNYHJ
R1oFSLs/9FOBjjaZb3FERpcBJn3LZOU5yb1X7rQdJdsfk2eAq7PDeLQf3oDv21gQyjPAq5ubtKyP
VUclYP0EEGbcEl8GGTwHtFVPacA1TpKp5QGKDpkwBqZE4V8tMHC1E1vJEQkC6Klu5dD5mp1+ynIs
xEk+QI/zn/wcppsRYMFibsHLHYFiRqb0pqvlW6KjU2Ab98zdDMlb2i+rWz84LyCFrh0mujYN1oOw
BOD8mlxRPlyvA5/Xmv53Btt353TJsbRZfBnMJlALhec25xSxxCUW/XFi9QnY4jXhnb3yMAGFnr0p
NRsBNYUnMUQMkya0LYTI85E12BtZpWU6fYHiTxqJN38r2/wkpeIzt74HxkjJ5BFdD9mBlOFmI5rx
b3lOh36q+ZcaCrN6aL3YPsQ2RIGOEJeKLLqVku5FhpzqMusJj87gw3vAbRtIkDg+WEfwOrmzHcTB
bWKbu2Yu3hboPIRltN6mOW5Sg2iOsBdrP17WU+jN5ojJuDuzKUWi8exCm/ZHl3LXFT8x3GcEPlDS
F3Zekju3bG6yi0aKOTqPw5wd/XT6jspOENfCfK8Plm1q5pO7kIfuFmoqr17MQukkSSI6Ur1TyXEr
8q4KOKRfbaLOKmfJpOKJ3zZ+jb+OXrGqf/OeOW0YVd52aO/Z4KLibhUbeaSPXh08TULme4TskhOS
bMt8M7VS8zJk7d1nNfy+4uLVJltIkkv9GKZU4rXnGFUvbK4H7biA5039EmjYSBG0L+S23clnBaNt
rCALhxP0czCwfWxvPdYTFu3MOh8QMJ01HZeUM30uz5fNITNQFvrNPujp3Emis9dFDt50Ru46JX80
ZJyd98HM9jOw+TQNYT/H0oxO1rDR+NqFxJUkNZlilYM3jaUkJMkWv1x9cUY+R6G1feeOwZsxW6ve
5mXaRQQBdh4i67LE8+dOnFMTHmrJcxzYzocy56fScAS9sT5NorzV5H8kY49mJMKNazwpvwu3wOb5
yNjqTuzBVSe/Q8vfluBnD1ViZuhBX/ogO7oaK9MQ5YqHhzMB1S5XJ2jghqF3MXKPshTzVpjgT4V4
w9pfYRwgmg79FE9XYTznBfACp21+6naB7PTNJZ+8YW1RNiaGh8wIqllJ1leau7tMNQPDG+izI4b9
TN5iKUAdYYdBLvvizwluXcYMAXPWdesnL3GuyNmKq1uLbnzd/o8WaXATW2uzzL8nbFzhkIBOj9jC
DMr67Qz/xfTTnSipOYWkOHC8XcJ7F6BL9Nl2ydUxuS19H31356616BLMU8+BMahVLV/9BDgoOS+/
k6zDw6TByLEeX/jMAb6olNGoyxaED8lIzl7qLyl4gOZHSTgAe5DEdfFg9BnBrL7wyWGxT0Xffva6
e8ySV2a7v1HY72OjP5D+tndR1Sjz2aoxzIx6YHns1viOu183+fNTm8FXx0qpxKOdLlMDn1TQTma3
3PNekVBwZ3AtEhunY1aWPKoJfvEU+KzIyc/qgW31eHjAMpjHzmBZm5o2bO9piykBQDOroj6ajiHl
b9vRkNeCq2Gr5mF0UaskoX51iYMngoDRDca6vabIgygzWPhOWAewgzz0SwpxBk1lqqAUSsNmmux/
y+V/KwaagDmltR+cdTl5Li4aLLEKhdk6z9KzGzC5THLT5j9qY5W74mF2ejQ7JiF/TorKqOIgTxKa
fNa9pN6Qq+tMv2CnsEiEdky4DR0nMpLAqRtSXEJrR7UPXsm2SZ732Y3aELbqFieHSY6icLDUq+nN
ceprVu049jdmM/zKDK52+KhnQCy9hw5T991eFO69O5MUXqd6/f+vKJffZi6TS5BMb3Io6Zp0zeFt
453PkRyMAbh9EONsbczbMPufoeCcrZmK3zGnnf2Co6LGmDsN7QH5Czes2z9kgIst0mtUhc4hCbBR
G4Z4bgtsNPZUUH9dOgPtXdh27coyq9eoorSLK0FiaVa91C2YIAt3TtURPugZCek8AgeUkULPkMR+
5jmmslInLx5tKzqcr3yi3Y7+fFcO28YGeBjRTbZkOy0GLFg1hXf0ZD1CiSrUlhzwQ2t049GpIqzr
ParuxmOW6SPDiIcThG4sBtXwYs7cCrP2wMHOA9J0BwiJh3uvnHqgu+a8pfmcaSqG74DxfBihWqp5
FUQGcj+YwwXOry68Bl6vmKAm21blCVr2lM103COCBaghvVedmm/+iOOmIKOplfl5WIJtgqx7b3lH
8ddG89IJLqQzvSOapsJhLwoA4DKY5rcTLgr21julZvSaRMwGx7BGOF1i5of0w453MLY23efd1CPG
CcJnJzXejQCHeBw6COIstsS1I7/dkGoKEQZSJA1YcwxgnzCkWLVZmOwUBkxDu/ch9EcGEKgrG+X7
d1O6OHJEsTfbGXZa9ULK8sq058+ypRkls4aZjndURbdT4wC0MO2sdQclGoU6SlOF8gZ9YwEJIDWw
xUH/frFKYjjZRWjOopu1INKIF0OgLEhOCOSTaSRcytTHHh9G2wQSMGov6W/6crqv2q445lXNS5h3
xdieQFTCVxAxfuwpyu/xoRAA2xwcbuIpYQLRpOBZSafqMFG40b6fs5/RpiIOPewHU3GMs+G3ILZy
5deCNOn0nFbZsyUae53ab2itPnRcvejX/ExVstBqYO9PEbImSeIUw8rtIJFW2z4BgnR4V8RYf+kY
hfj7m1ddM7jNnLVoJbDpJF0Y0JwCzJTh230VbnEnGrmdEve1Qr81J8aPbJBPu125KwRKi9nkxK+I
HMhj3tDV8GGVTFsJfwcb0RjDvtUeMSUdgixzorJwSF5XBpkXOdV0D5+WUbfBes32600oHr0CGuxg
OSenHfXqmDTRC+06+NMwju5D29nKKhFwg7ERhDZbkXiLURBiFulhTDLK+tI7Fk6awVUb+GsTHw/p
MHb+5ndMyxVkCaMmyLJTIWKXfg2B9WZ6ZbcNlqDEBofhnFFz2N1rZ0cnDnkzRKrQS5aNTuNohLSg
ibJpEaq5jGa6QhHrAFd4NNt93CNz8yHXN3kg9lYWwbHSJD4FYIYXcRxeUow9+tB6CFwNKCaarmUo
Y5w6rr7ORnuukPUZNqEHVG4Mt/KfRPXMfOtT34W/gza/crKWLO1hCYB/kmTzi6WsF+CxtAxFhKXI
QvPlNo91D+rMizHGZziq2hG2oOHORMeK+anLqKqJKGUZFfl7m/uEUtk4GARlmyMs4ZR6rqjjry6M
3unm+DvEmg6Dc1Sb5aF2UMcYFgHJUcrZNyw0l3IbWqScTCF/1oCijQUENz0jP0ONz5muHxNjvixC
vDYc+RpoBpIujQ6xca4rMvOKwj0mYffS+DzvteryE0nZq1LZbLGlRDAzjuZdUSG7zdKYSsMHEukW
iBpqa+SvScZUnco9J+O7T9adNpyneYl3VSJ6xmGIdYBjvbYbj1dCgYdNkIoghW6p7HmwKGtJJssQ
fDyLPIrR9EeXeNEaYDVKJ2tYyeVP8vG2JT1pfoEyDr+klcFEynW/GfxrrXlH6NohxMF8lyFHkGt/
kkqE67m+d8LkPh+7L14xONZSTBnMDva4IfcI6r6DoD+VoQxXsu0vXIuoM959gsBdjMMsSSExYp8E
dJMvg0NK+DAZ6ZLCDGVGew4rsZ2WWI28ep364km3GExi08a6at2CyKT1UnwxOq22dT2+SMKMmGvz
dpm4Waqy/Yfhs16TgfmN8vKl0bB7pwKLQyyINpsFVU6imGxng9wYfRWu9W9VlhfbUAdXGoh3SmJf
oPU9KbQ2izugXZmBg3qOTIwhk3SbQ/PuxGI+aoFNuBhAMoB1hQphxoyhhycts71b1RgLayryLl88
sSOWbEIdXBTXa8MOvnyHAZE/hlfD3k+xeEFJ8UfwhdpMA7x62ZIT6KDDjsg2uXMZnBghLW7gj9CZ
qtcOz/7LPH5LFbKzMxkNp0twyMhmttfRLXFijE1VPjNgZtStrZH8ZuLEgJ6kTGX68MJZBfYil9A5
TORbdSWmVdH5H9GkqcRimLeZqbbhxiYpGPEgpURFjIo9AUMdQGExESZ1I4Eu4CTfve05d0JbX0Of
NMjJFqMgo/fac9+sMHxiqvVAaPB9Hjuc17xjGDKvNRil0eZYcrv6r+nFiunzv9bNCYjgDW+x8c4a
WF1LD4laG6XHJ00Iw27nOBSE9WHAie881R+mCplQ27IesTzewVSoywxxBeAB0qQCOxmg+FmZRgB5
kCQogtvwFtDNZFlyjgxnODbZwr7pV7M7fRlJcXOZEynHPSiFXHDG+9qjRmdoar2JuPtKTfnmxdEK
fuCI5okHUNVAfWI01eQ79MtHLABnwI/+NInNxVs8npAbrZmpfmbIHFoETxqLo3BSYmdrn1KaymXu
wmIdKF7DZuU9D8Z8dgkRoIEGSe0tZ529o5DrYZrEzrZAk9O6xCE0xA6Awj8GOvknaPyRsloETA1s
p3xPqI0iLKzPkbjmQZqTchb/jiJ9la33pwKeQbr2tsDQX5SvXaewmlN9ix7wTKfhQtSZT5bG8h1p
JvArimUniveP7T6kUcvDwOGKnVVl+cav7Bf8sHgS0IUVM8wDvFuJIMgpHuxjwpXejh44yQiLokoW
ViHJilOM+U278DQXjQxpbn/jjNMM8YM/w2Y3A2RtlW+WW3JNl8GzEhth/o159+YF+bUgWV704gkU
cfJoD8SeGBK+azmBRE2b+WpHAfOecJm+w5+NjvPEEQVY1l/XefDujPl7kCAknQJGgAtoLw9TKJlR
c6sJdMok8A/czrx+Db/FV0GFmSRIPuYx+QT4bgfdv3nOGnT+7GNIhl0oZKBqbMKezz0PJRkj78ly
3XwVkOkCGdE+5m2hX232M24JFbzXJSLWiuSfmjnSxmnSae1X7E8Kh5qncmG6N13ZLF/g1zR57y2h
Hri+QjY/OC2IuW52qQSpbc8zG+L0w60ZCkolL31ZobEwQrGOrH3fQe7M/TJ8rFvV3lGFi31po9dK
E9z0BbJk9JMIr8kli/c9AWNcSu7PwK7tQ1swopxQWMPeZD/pTQrQpYOFHvkrHCQSiSdKVaO4M1MY
Vdk42Uhbjz2CX4aWaJcTrIoMTvlom3WvQIWXvfDvgko3bMxSTvR4W5dsl/3eh2An2AnbOf+77UCp
II1kNGF61ETkoo03rS0GyTHKOuhR00+F4LMopy+xZHMNBmi/2XvmWfnpJ89EyZuJdcaaNCc8cJ9U
00spcF92Iwo1P4M5VziSCUjFBHJfK34HpyyiDRqhufkdlHl0Aa5aIcsTSwL1ToDWGIWajhKSkhSp
3ga5vgVenm0yhwVCYRAgP3ODNlH5AaPgVpY9mKqOOQGfSmVEFLBduHjpLoqIAiZsWKPyBpRLI3A/
z+wbVjmhvqGr9n5vA6RUAAs792q3mbd1JMtRA+h7xhm6sjL8debj0NjWtlJE8HhUmF7TvCHiJ4hG
vxgpToZ63jNC/sikBy4Mv5kcK3hwFitRq/gJguFou4VBUclGvJ+7x5YWYUhpHbUxkusnQUBlMFUg
ZWAGideEzNWrxOgwUGqxbJZ7krmfnM57r0NmYJYB2C6YPDKArfrY9OOh80ABw3ct1uNfHsZyhag/
oKCzMG2xYjRejWrWDy2Z2FhFx11rG3sGcxdj0u2qYYaI7Z58QCLLVo4BtNvGdM6TaG2EHK7St6F0
BeiB5WRt7XjWRztHOlmy2tqqRbRRdLhFZoe5hZs07PQUSeYghyXCrwWAaWctvCZMUG1P0mjjl+Rb
erXJhHs01g3r43tLM9opUSXU9bGdSMzMxn5pb3k6c3QfcTJQP7g5YdUDJAyfqKm8LplCQM2yLZYo
o3zMTBuTvEMGeBiZL3nBY1pRRGZS9Vhk06emDJwnT493bkj+qJeilGYWSliORPFLcBeJpHQz7PcK
eEme9DZVnhZruwnSzZDhWRgAuRi26C8ujvMpvgyTK/auIGXRZcjILMkz9xYxxdS6PqpN7RpPiVXt
FRS0Aav6MZqKN0vn/SHzypMXAJ6xDZekHssmqmI0NwRoEDYysdYKa+OTSd5fm0MtVF71ZUQ+GKk6
eFVAZ5gI8GGnDVm4mlshHieYpUJCao9/Oge8S2R63700Cb9G11kNGGmQGEwyAFjfxdPGTeb9QCNM
WJMYVgUGhNg3UVDDG7UXo08G5hbRN5YPXtVrJM0GAXmZI2505P+qZB7BdKJPn2u2PPlAtOxnO3JO
iJuDCI64LWZsNIhqnG+pC7Qucj/H5DROHJN2NJzh+LIeCM9d68Bw9U0cZH0I2Kpnrznf3KmWxELV
bwQweytUedfSyZ4GgywZM7L+tV71RG4VUwo+MI5s5rHsaAMmDpCHgAX76bLkDpaPZ66+Yne6Ri3S
de0U12l0nt1p7hl/waIZPOu1c7MDBTx76x5HZY2ymD82CR7ozCHsoxshIAVX1/xUd/5z078bZFp6
3nwimUTcMbqDaQHgrFNMd7Wc+33OsjVyifBsPOwnFcRIYU1HJk0hW3pyg5ku0o2SxdN5JImETMUW
Q90ogFDMI5LhatfP8PTEnWbbZgc9JyaR22TlduO0KwGkJci3yX3mggCEaTBIZMOh5aGcQTJa+UfE
8ijIfkO/ORRd8ljzKm7/Up/zW3bMOnp2U41xFH2nGbxlcKWacp2yLN9RtbWUSSg2SmNjpu5THOf/
gjx8ZwsI96Nnt+ujdQq2IQ19r2b2ZUzJkIeF/BHeQ0CEXulffEPw/sRSZ4uNh06zoU4di9Ncvo4V
XkgT5nRTvraD56BShqPqE01iEx0dKGJLWJNru/yX4d0pqYFcPaBXHB8SmPs5ciUL5VHIHCYF0FoI
/qnAESf1nZt/NvEl63oGdJhZMcB01OzktK5jLD9k6jG3/ba0vSeyPuIBRwY0dxCh48haieXFVCtm
lyiA+P3nclozbLkzQfEvs0Ab8nlLUzfQmjZ01mHsrDCx2puYUXHu+6AGWAhX8b4g1hYmL6Nyr6Ot
ZGzFDordN0xUlITOACmSutD5IiFm1bMKNGmgMTut69JaOWhd8nTl1myJqjn61i5j4MLfjfPc3U0Z
ozxyGvoVNc1lSLB9pSSWUwHCmowIkUWskBm1S36TC4DMWDz3u8b3ObS9fW3cKkyybS+xeMTbilCy
DLBd2tGgV+njksjuI5QdTZonlR07fHK82040LJprHD6EyA/64tOULy7T0WzJTFU5wUQx5xw6aRPH
iPUbFia8Y1W/K93ZlC+lv/XsErsoPM+gt+ivA1QyfphullzVJdzPw/VrAm6ZDES68IATBphAA3I6
+6yfcM0UJ2bPOKvrk3L/IUDLXeWRCos2MuTVlhBEYrf44f2UaGrcvMsrG58D0AdkklN7syr9IQJe
i6krz0LbtzLxoeZbdEbATSohzFVkM1rNqphdt5G9do699YxirQv9rE16GHsCC+gEi3J+5wpQk9gI
a/Jx/XWVlO6rIAxNNG304ZSYRL0OJALLXOPa5sh2xqyfT7OLUrj3vA7VkqOPORmi4F7g8ZD2TQvp
cwz3tvEZJl3/YveAZtqBHmd857Axu+nVm5Pw6f/vUIZP9z2VXCCN1ywbo0dTDthokPafQwXOss/H
E1uS+n62oDHJIihO5cCua1J9emF77N+1MjR3ymhcYgegcMwS97JK3pyqGa6GVva6tyd5CPueJM/R
fYzdSqFGqioCHrgKDGOyY1Wh/eFBOeL+mf75UigurT0cZdiVr8vPE1Yx2IhxvWDxC0fpTzDN5olt
f3+QxHzaiSpvThtdjdZ2nkqdY3HjV///03PqeSSd1GoT9x3bL13VNJ5JtM9dBOUt44PXBZXSFjn5
kHYnj6HJE2J7c3rznJK8pVo+Oo0xbdl3l+/RXFxtS6oL2676dYDn+f9PM7Fhzl/h+ilaWa9sEamP
/+f6yRgU+6HEoDtKCvR2RCCPKdyHr7rUY1Phbuir4Vn1hthWqJueyxK+eGtLzZ2/icbI+RFjxbBW
aXWNfUQmxciETbdxeJYaoPrQ2c2d6Q/NSc/IfRrC4l7jIXVXCifGs9QoDrzW+je0TvLIuI2QAmfy
fgUzOn0xfdd8Umnjn5O2ubgCRBp/8nsTA7s2A6VPGr9Wkw00amEz3eJq/q7cqL4w/euvdT6dfU5c
R7KensNdCxcEctdkn2ZDwRqzumtG/tVaGe6tqhH85gXWuLlq0p2y0evYqBdohIz2HrrMXQyCYj8h
Kn82yEqU8MgiqyoPrdAj9w7cozLV1S7xwudlwbGXTuQ/TFH3IW3d3tdYW+ExjUcgbZEb8l+0MB47
3uQpw8WHKc008ZbjcWozgSoqxiGUG/+yeeDfPM4M2GCoZ8Ls3Pjw5ZqOKJYOeMI5zQGVt9S/JCsA
/P7/u1wiEZrTXO3ofR88k1veDMRw7yX9vA1nBRqfO+gyOuI7BNb2OSL5AxLoPNoJwYVMUVnSycB+
jPFYjTytzKPafuMFVcZ9IpxTWVXIQDxzq0yCCrOm/hgDMgPECBV9hgE6cVZFJWDeJh4JAzAF/JJh
3gLCgGdsDV+etXMKqsO7OZbbmRX3xnQ8vRt6LucoffBpyS6aBsxQsf504o7HX6XTfeTBQIaPkqxm
qG7mnVc17cGG8yaXZXvECGsOy0ffQqdOqQ0Mx4AS0LAr31rOktgtKFWZGe0rP0Ik1PWxRMmGznUw
LQQys2g21OVXPRThw+iBxVYZJXDeTEdODe8oUwBskdTTByo//HJVDPm7FT6IsfnT1KJ5KSpMSK0G
+OupjJGjKVYDs+rTNHGOl4Ou7224kSoPZspCk1ZFGAjESrAVnGeHehQ0XJN1L+Gs4Y06+/y4VwKB
nZfCWyK5SZdSHYFIFO8Mx6gCUv3RgaFHoMs8Gqin0UTXqYP91Hay3ETsLVkJm3qVmBbkcmS+1Zhb
z8JGOBhyP3ybojhnbrI2JuTSjmsMDwm0FdawiLXbyRgZZ9WIaGhytvy2ybF2tnbleSfae0y4hviP
sTPbbVzJsuivXORzs4oMBslgo289WLNkSZ7SzvQL4XTanMfg/PW96KruQtVDo4GEkJ5tiYyIc87e
a3ubmpfjkMn40KpB/xA27A0Tk4XDCgFDyMnOagHUuIu1HXZB4VFPh33L+cSJ6z1NFWQmtpns3ClR
+3qUTGt7s6kuUwQ+yQJyBu6jYbL79YCbAiLUXKC8e2Veg7Cf2fQVCxRbajZBGGszJFvLg26ZqBsz
ynKUL+poTwCtCfE7lxmSzrjrT8zMqCOrpCHYsTfP0ozvu2qQ+8Tr0jOsz/Ymqpty+/WmNNL0fDNL
iFA2N8nNDHBy0WnSsGjpDhaeILbQ0E9YCOs75WD7s1SGf4yr9c6T1h1R3fiXvLY5tcuDWWeQoEyx
j+vcOSplBQckKMlvSAFYuZpsehBoDnaDtn+3pvOeNnl98n23xUjim6TsFClnEn2IOMmugRG1T4S8
DztRtS1DPijdsnTDs4tS4Ua7hnX1hQ1vKiMMpfOT6ZKPAsyF2urRUR9FgGg0FZOxaXwoqGEbkFw1
2/NWPKNmimmCvwvKyMHQ7skVeXkZOupZf7Q5aw+4uABuOLctbMy4odjpLHRy6VjQn/I1IcSu+d0f
FmmgC0W6pNA+Nm7cbeKoxLxjIEcsDMSABnC+rvFPpRPK54o8p77gCiyCCTpMgk9jDuhuRQJ4VTfg
jC0bZE2hNu+7YNGMEHZrGtvSzekwOYmFNo50qMhKTy1OqFNa+9uuCIZlWbspTM9lYi3TU2j06cns
M75vTtkjkPs8jw4xO3NulXsup18tLJjLKOiuujoHsZ+y8SlZEj7vd4e0VN2jX1nVXeAqCsGIc3wa
HikCopObMWgqd2GlzUtFWfaYVwVfSngVqsXpRg2eOLUiGE/KIEmuhej19cAIgVQVurWKdvxtSC+2
ApJxhMYJ4JqUL+uHGNvgvu2skyOT/nGBHnWR3aHwsoN9m5w6FtlzRa+E+WBfPKqaNJMiHu5YcE8z
5smzJWuB245ODrlcme+6pzkwwEktD/w96FSiYloTL22zCSWUciwyYh3bDN/K2rRv8+WhjZPvE76k
XWdGQQdfmvd9fTQZcoBdSXBPlVcsDtcnGm5A+6EBXL4evt7/9b9WzK9Tx+n7397/9aZtLiFEoiNg
228CBr91nZD0yNE+Tyd10RBocbcm+1JYm7EfeljDrABlQUFD8q7AgiJQUATcPkpVd7MbYumfg+gy
FgZy9Dm1so3KlgQFbUYXC+7g5et/PAH+ydIa/A+LR8IR7NTYvnlkLuzQT49R9TXMo7a9NKDYRf3F
MGmZOXq5e77gTssDY+V5q0I8EnFfdOeMfmwdcuxpugaCapH41znt/GvhoJhOfI81UtRPEhfbPuxf
GtcajkaTDkf65ibIp8z52ZuKU2DnBzA9Eu/sZcEP1+J5HiqzBTcR3aMa4yi8vIJf/2uXN7/+1wha
OUxrQBXyd1aLHbLswoMpqhlUNQ9ZmuIbnvHrxegvQiet+T6tef16ABmKx1bL02SaBzsMqj3GUQfI
f9geIQ1WmWPfNstDUjfNzhSMthyn+PQTOR60UyUgc8SnTKr29M+HCpfrXiUWKc6N6s2FcYrUDvoA
wScsa5QxjJE77b/7pibHgg0Fm+jnGIfi2aNBxiawzBd90mp9zK5RhX8j0qpDkuPjEbJq43s8Y7uM
I0DH+dA8LgqbjkJ2NILu1E+mc/56YLwSb+RcQ1WZw/wXvGKXsISOKbaAcFgQpMu+tEZVMmEmm+h2
IJMoZ7f9zKi5Go0hyFVBsfVQTRxRwahbhrdHlVP/iqa8Vk1/STATcE+zmqYjvqdpmGjSOFdUxvDY
DNQVMouCxwkV50q0dAfsjPO4aTjZcvuop9QvGAWRggi5462mv/oQuqCIcqlBEnVsacA2jJKQkBlX
64V+CaFepgPx1LB/zP2kTk2W+SjgqdRwWII/C1xS17yweklMu+K+4ZzTQDDMkSBsGdsfWwXffsQS
blBkra0C2q8HwmtNRBCloq2sg3kx/ZK8XpmaT0OKwqOn0RRMrzVqmBW+jvjigsg4xY35wBe+JL2a
DmKCpB8wyEGRssm8HPKTpi3VQGrdBDAzN4W+ZTZKaHdE06OCWZnHLiBFz8RxEVkPdErWVuX9Tvya
mqb37bsxJbcpSHVG6EboEMZn022JbP8+KYl6yMeGssq0z/Q+yQBaLgrIPgUT0BATac9LFljiXSY0
lAZmuEk/Bnt7rMW5yNRjEj/GH8EsjY1ftOMWTFP8bPJrbIrZJJ2bvLRN1SY+K4eDjik4ls5v01dL
at5ieiuipzAVP3qnYLqdiadSQZ+KiEY9jktssCvKY9thLsqFefViqjZZkCPCqS7aJSklQz5jwJ0Y
qQkkLJte1wA9FBmRiS+bs/IRZOtYmZCzOorhvH8yBS56syEvEYBkgQWMdkgkXesS5Jm41AJR3hwE
22RZkgRNOx9FOKJWjEF4iGAvieI1i+wIp5iv1r3bjWe0KCVnUvSkc7THHWBuhsioDiMIICO2l8CE
dvqRGebWMGrrMQz6hQ5VUqjgSL4gLLwHiZnvS6uDDNOF8dPQeygx6ng/BIp2d5+128Hy4u+29dN0
e/FYNGXyHQzwqYY6fFO1pFwj6JyeokkiRQ+Hz9mG2o9qTRyZxCGx8cH388pzyuuCbud30bS2M9hm
vl/Su4gj+2mmmgbYxFioGkzxlEeoRIuaVrVTMl83PofqLCOhr21m4J3LlsWE09kujs3kQQ0ljcvI
zLCJQIlB4T4eo7gbd8iwEroBfvgsAtgPQJ7DrR6868h44wHaxc/AMvp3YS5FLfW6s7QL5kC8+Lqj
Hco5cNMambPt0eCAjScm1a+MEtd+T7pLP34QINr/fW/92kIrAzvdMOC9zZRbXnWRahISAmPz9WY+
ZdU1f7FAAm5CovE4+Vl0LY07siUKUA5O+KMgbUjNAV7Qzt1pmetDpbBx470ioIATCAUGDEMRquRi
Lg9oQqat1VDqYWEEuiuhczRMHx+S3HAeSu9eIXOj9z3iyJA1kxJRi72fk1AIIRIRCmpIBGW6vDeb
+TkbjOGJdevDHMGA9E4U7gvTDh8942YmbJo7XxYffvXds/F1DbK1j+locPBbDp3jwqH0b2YDfhdE
aeMuKENUkiPuSS+yXvIyYKJbtHdeDTuqLExjb5QoUxrbRA+co+G02sra9cF0n0ydd6vUjyhEuiwm
sn88nZJx6o5EqFAQ0xckx8eeftXJ8IYO0Xuc+3zrw3rdWp4MtpmO0heW9BNZhs6vsSFMxHMAU0xM
S9Cx1Ai/kAa+lK6X46ImoDgciukhNPQB6Xixjikhdw05g09Rg5IrHAa9xdHM6jxrrFbDSH0W37wp
E/ijhMF8ocXLrDX2COGMYhxJVm/uW9fBWBcT/QoVFB0C9jwF+dTQA/ZikA0rrzOnH2CK4slubosk
0iDmEFzWSYKGJYZpCxRXADAR/rupW3lQzag3XqbqjRGCI1mA9Wc/x/+Tx69kje18CQwBGxA1Omzx
WCZnhLPkUo9iXDvlc4lkD24IEQ611hCElD1sPKP396FL1TFP+LVGN224z6EtSf5DM07++K2HOn9H
AFrRJopp9fvlnck1cPDVYits3AezQq6APlPvIyMS5zGHuu+GkbyiGRFrx5EIVdrkO6WvASxO1mej
5G4XjUPgkS6j28FP3oucgf5YgcOl8wtGSFOQeip75AkuL57U9ebbH3/923/99X38z/CjvKNIxIWg
//ZfvP3Oc9/EYdT+25t/eypz/n19zf9+zr9+xd/O8XtT6vKz/T8/a/dRXt7yD/3vn7T8Nv/7nfnp
//jt1m/t27+8sSlofkz33UczPXzoLmu/fgv+juUz/78f/OPj67s8TdXHn9/eSShol+8WxmXx7R8f
Ovz+85vnfD1Pf3+alm//j48tv/+f31bzx3sUv/37F3y86fbPb5b6i3Kp+DnQCqno4vjf/hg+vj4i
/mL6ruX7PlhbSympvv1RlCSi/PnNsf5iOkopTyrLVVyA9rc/dNktH5LqL7z0iFEthy/jMvC+/c/f
/S+v3z9fzz+KLr/DANjqP7/ZpuN9+6P6+wv99ZeZwvIVv4SnFMo2WziCj7+/PdBJ4/Ot/5jLkV8t
gQ9XR/QdPSaBNMiL06BHkpwrdRh0AosIX9faMBMKzheI/UgBYwL5KpQhq0gRShuWi6hJyUOYS5iv
U/AsaF4cWhChVZQ/toYTrOco9gG4PCRmCmLULH6kD44/vCPztI7WaNzzBSfsugevDdEHkHNAX1Cc
wrao9zUu4L5USBGMRQLFDtdwh1pWGkB/Q0zJeLJU5lsXEhOALN6IM5cym5FEZ7GLlAs0sZGFuuns
+NrTbUO9gnZUYFxFxEx6MqjhZaC2hUuP977qrx5UQST4ODkduG/A/x4QCIGJ9nJKh8a78Vwd7Vz2
ua0XtLgtKn3xKibKWXzKpcBJ2rWnzkZA0GZYlSffD2jV9oueJgJ84nNLt6P9I0zVOnS8o6ucT1HP
3bGryDK0yt+uj50N7sen1vkPRCpih+XDXVH4DWnhr0ORX72ecUbtsJSNJMj1sIuCtqEFhGTGpPWV
wRpe1Tas8WnwQTfNvxa6uJ0zqi2U3lrJeIQltfEFoNQpBPueOXtY42nxESUDYkTLJbcqxDapQZXZ
fj4g1K8IW2aRL60DCQ7H2LdJbyg68gzDfV2Oryi2Jt9941IDChKlW8Q+tNFHfwFr4TmdlihBOp4I
rSb4D+qnkrj7yzTFqx7a98HAKanJX1O7ITfpPkutx5g5HZpMluEgK351ykNvVlgPycCYT5T6Zixz
KHic724KRLVb0Dq0WpahY1qNN7JOemIN9DVPDDQLPcJoL+aPHn2UGoja+2xCZW8n+8C/xMn0nb1u
bxS4+ACNEzBUJkAOkfLxDAM0IjIAP2G4HnJJZV4HxN8wy6njsNpkJVelND5wXCPeOjbt8BIKzDR+
nwgGWq9uPBPqinUu8Ptz1Ya/0O0tvXcsoZDuIjLG4TxR4Hlj+LPKOEImeA0xy/Nsp/14kXF9cOrx
HAr6umG50MEGUJLMGsiWwISvOSyGl8CRJFuBiQuDg42EKfTi/TSWxGkmUL9nV8KWp4vUcpfnNvZ9
E3O8pAxBksKkK58VTaQMvBaCMMuWr1OBJqULCP+0DVneaI6y2ED2ZtpXW8B4h5pq4LarXaIVsXG7
prEbJ4tws0Q842SHiuzcLmjafFTeNkPT1Enf3JQTK0M6EypW9A5Q26kmaCf1XgwPwrNoXaJum1PI
QbWGfsFRA7dAmiMuLhDXC7LbV07MAgBTiBveGZKNwEO+cSKD4G1l7JmeAxqKT2zx8Xb+nTlRs2j0
iMricmroX4YhgOVSkbKgUctU8UwGpGzvJ9xjN9GxbzyCA8cICGnl3xbw/TaxV5GSd+uOuXEJkRCa
lXVOku6oyfHZa8JnXHvMN4ZJoqBVLuxG+zEYJED2+ImY6Hxj2i7JyFb6kwbMRoadSRCP0xKzph57
3+92pofvbUCozKSxqHYYCyrE6ET5DRp+mkOwST/76OWLXREGQAcKgodmr+GKd7KjOQ3AShrIfYE3
XbHgItUi+syHDopkleQUbApCDPtFw+dJ+62IifhGqbhJxvnKXTyvvUAd7NGjCWzYjAelpcB1AReM
80XEGdOHDnQHa7KUzBmfCq9pV16u3gGkD2Bs20e6j/HG7/dtRdbe8qJ4KuiRbWbvnC+/j8HwQMnD
gD4srVth0PCfCCM6ykvTSNRz1l3l+BfbHt/tmGTiXgzmJrIS48kMnZuqf2omYN1WH/Z3uIa3zPrS
k9OLyxg15U7aHdp+lHN976foZChEu7EgUcNtqLA1fkt/ZJ3q++G7y7k+CQkE8tKGuHRbkV2eYQWV
Xu6vvadSB5r7nSRKVp21obzumpTuJZhdBPFWB8q7v19kPQ3Sap5tSapjpzaeE13NyfiBExCp3MDK
2xfLEF1kv7uhnw8z5rwwBChOQ+gGyAwpsFqw68GtFbJqqUJ8SucMTaw1EPmFDR6tI76Tm5YxARpZ
9ZEw20Lk0c9rkbuwrX5yXRSUULhliDXfh5GNWFRX12YkuzO36wfVWz7qYnuTuBKRQDpjiLyODgzU
QMuUSM/ge8ya2KVLlPyQ1NAV4OF11nGk8bLh6L33huE11mLrGA5yNI0kPDLp7nG6lTuCXVbeSDhy
u7Sbi5jeU9qULkBV4LjgsdFQz4QdDG9G1wCBIxbdysOHZpBXQ+USmKw6BG0EA6z23nIf36rqeRUp
6E6W3d2mZQ83zD/5cQjooT8lmXOpvQzoDMID344OuexfE+NzpAmScaRdjTE5VLq0Hl28DgX62JtE
O8cuBvQdSvVcGmh2S6YnfRcFe8uNHrxqIAg051onSriIhLOWpcjQczArdxBi3sYzUj4GdI9MxZ9K
KuPV2KOJwe8q983IOq6BBaf51Oyx1aONAlQ2K6rYJmhh4opyZxUMcFWt8xO9guEaONwKiQNLR6XO
W+x5GzfpvLfJNXbKwovdFt2baNFXw2+uRaqesFYzOawSgpldYyEtk+NX2LR+VO/gtJoLcwPCmi5P
LiCd8jvQsCIYl0eSVF/H1m7oNEk02RxL2KSH7ECY26Ec6DJ10HGRQTMrlSm4g5nomaIMLgHyuUNv
IlJL8U3UOtzocbAIVi/g7ljlgcIdIGypz32sCQOvugK537j35qXnbGHbLZKY1XUI9SqqmnM3JsG2
ClD9OL16qxbhJ9O2ZQRLjseQgcSZumBNCxuJAreAGfo4y+V0nH2AlpqMPuT3bNn4fETpAoku0IhX
BIEuw5IOGQ2WFAe0O6ssXWhgIXTGwTtsx8h88LP2U45hdql8+1XN9C360cMYxtho2VTNvWhvB+g4
W98mCCBJUoD5EW7hKnR2GoPwS9NTN0alpD6cAUIns0OCAufDHhDbtSjMXeDk1jn0fEZJcpPOaXYY
yONaK5SJiNG8vQWhc1u16E9SvyNczgek+/Uj8k6uvUXsEo/usAdvIB/Kud7gwKfPFAwbiOwZhw4P
ZbOkh5pPWPXXhlOjmc5BVot+yB5kk+OpLqLumEy9z4hb6r0P8M5K8U36/TBAQxpQ28zzozsF1Mu0
JfekBQ1YfYMTwV3D3lN1eEzr325Z+6vZrUIyOKfb0imdXZEMh9Ka+6NpA9cgjeciu+GWIqU469JN
7wwaEV5BU2EZipk1+38SJIwPupb2W1rDG6mQp2bz+EZ1MZ/9wULnVxyBDBT7sqGA8Ca01bZ5MPuK
4K9UMfdp0D3CZsjx2K/XOqi7kxNb2MY8PJRBpmuabuE5TvN2W2ZQRqAVhvtmJj0YTWOzNSUcANMU
SDP7kOeEiNa+8tdBk73xixr7rvEODlLv42yKj8xCKeAX03JLTfqUSPT6lu0Wm8qJjV1gde96wLdC
Hytd95naF0NmrM20xts+SNpalXkUGE1uSrNoNk1tXJOmTS7zVK7pwa67wTumaflhzsi08pfBZ6Sq
ivY211gvRqtBbEc07DhxzioT47nSRJ3reSkjRmhgEZIzoJuwXezmhKX/MIpgX7h40obBfIU0wzSn
d/qtTQOdOCBn7eZlCb1n3MnGt1ehwTLcu0tzBDN3Fd9aWRlv2j648YmpuQEATnNrwpTsMw+is+Zp
we4I+78hhimeCdzNS2g3k0F7Nhvnrd3sWqAbmPRiyDx4xZKZOqbExUGcEj5sUpmNvv7gPIp2jr8v
6tFNDTI9Ql1BLB4wzDYY8htx3KySYDg3yIQxFT7DBdCQpYtfseVH67qhFUw4TLsvDXpfCZFW9Ewh
acoG9zD9RmIhr4lJN6eqNCVTgYWS1YkEmHVoCYNcbHMEXMSNR9IdauNBczwNFPhjQgMHZ7oPKu9a
hXhtOmN4Dho6jxPaIV8TFRHkk1obqDnWQinISql7kJNx59OpwpGJnwseuIXNk7zjvkEMnVTNo1fA
Z+qOtkFUgq66ZEN7tSdTYb5OjkIM5vqs00R+ej3h2l7UP84ZcaC1762jxk3WtM1wUBfRAa4h9VAh
odXse0beJ1SUT3kyEFmqu1MXkF3n0wrzq09p4BBwOCU3VomgmCCvCip5qElHsCYO1bWF9pY2D0V7
RZKC1W4RwJ2mHHZWN6YXA18pdeKn/C45I66h+0Ltgcq8W6gMNCTPQcqYAzfhxtrlCWEiski+dxHG
L8BkmJAazp66KQCljNtxdjDRF8gzMkZlK3tCjpgRX6J5ATZeTaRWPVOkj+6bwQoWQrfB4EtYzjDI
j+Bn0j8PY4b0FIPAqksxwjk9riXEbqsymOqDnAmiqr2ffm+sbCsnWXQInlEN/WLKQO7NUvpHH8QE
4n0ahk1pAylt2dm9sKlOEdqHUJb+wRv10WRntR1Sb8OYmZKb308uSzFtudIug23T1m+OIV+bLN06
dbCLx3Jjt/XWFxaE70hNgLeJ3sRVher1BF6b0JSxZ6cxXaTpzIAoUxeAN7dQjkhlFxr8Ur9os+Ct
aMkjjjrxrJDaYZnhCBbOoIyRdaXhcO3LxIanQxkam32wAYS0rryaFEnPP5KcWB3UCAyV+Ko6BZuP
UbIAxWG/M1dPdoiJV4NLmz7x0mEbdgJW2GKlSjlMAfJnQpKVOxtL0MYPkutoyiVEd4UGFABsREPC
jPOncK6uFR1jmftvfm38bDxIjeOU/u4dJNV5DcNNLVWE0AR1V0+Bofa2Y150W/V7IgAlQ452YxkN
6N5u5+jwzZN1w4wABd5MKKAtx5+gDqjkVH8yZuC9FU7gXgDEK4WRnBr2vTwrv6NR/x36HOdBXOF3
W2ZGoUEwKqOJp6jCDOwFtGdqxm/gW7KVJag4swlnc1L17XrEhLM1coccSFgnUgCYczJ6KHFJYEXX
oNKHs/QyNvLqJJG5UXV1N0Hq60XzVkTTIlWF75dnmCZit+EEi/DLUm+pm4m9stFizNbOdJBkBlOX
bWzprLMS54OHNAyzG8dWJOIJC2wL4yOirAZwQ6RDjNi9d/PnMs7NXe9gr8Bs/4mhp9E0oNI8MbdN
9VgUwubGdEl8bVnqLC+4sThZ7zwaTUYI7Vw7PfGalT5qzqwQiaLXNGVAWoviEGjloSnFCNJtZTAP
hC/bEwJUTgEzwZiY/Dnax8VPgf7NczTDg5C8cfp2KwOUDAcXzDeFhKLCdGBOXPtYQkAH60FeZN8f
CmnT0zfhyeD2ZL4kYhKKZA6YIyiyTdlBsr+vYjrerpgeG2DKXb3FrAX6KRsfkR7/akwMIU6CjkXh
5DQz/TOcF1xDduqL8Lcdk4NTxLQ5Zu81pUtDG+5TmA6cOwdDvzf4xcbXbJaVak69Lp+dGssFKaEn
WkkPAw4MFqWJyQMvmNQJ3kDfw8VUW7Bs52jThMxPvz5D6DJZ4QKASQBv3DSpwl0CEB3ysYEAIP9q
2m1mBfWNGLmBqsD9rjo6LD17PqdtkKEc+s81eu/DJPXDrOfue9YZwTYt23qTw+bvSq99ssmwYMi4
snU9wB/rTrHfsP+aVJudyYRkEurqttguGxm+NhJ/atI8e2n6ns7iohdsbv+WZdA9uwwBWmZXuNKK
CycKVhC3hylODw3iLo5mJ6VWka9RCtx7QEakZMscMCCCeC6dX7UhfgUz93/mDWvNe1aZ9VPXr2ld
HvowIYxFj2sXw9vaYYEmrsqZd3ke3gXd5F1gZu0KK9p5JeR2x62fwowekVuHd61MDA4FhDzMqNXt
ZNj2WYPPg9nFphLtjsq6dfP0Gdo+KLA+figtmjGKnLDbSM4JjVWIlm0MH33u492kiDIYsQ/2vH9T
LYEWaQjAzAKvyD6mEoyJsajsrSGTFxZajAdOeJ4t485BnnvCWqO2QOABms4j8gdMsEbIpCYd0QmS
qiR61jYd2OCkJDlBxGt9hTWHXBd3I2E7AR0/9GkxJsykenQX7UhMkXPg3EE7xXxPaxuVuAXm10Pt
CXpHcKoBdyJd+jOSk9bUspYLrSS2FndXZ1V+1ED9Ys9YS7B0Kyuie92wzm+zuiWE0G5XrcM4dtJA
pud4RPrWIDmEvlYZ2UtnRXt2MCRVkpPV+GJjQVt74WCukg5okS/LU5tm+6jmVOc6uMoyBxgE4BdE
TMldmYwsrHxjfjIbREPyoEe7S3btdNs76kXOTHnxOcy7NOQc9MXqYB91oyhZN2Y5rFwJ6RP93Lkg
TYxUr2rnNcUt8U3piWr3vpIE0sOpey3qCbaRGT4PffuBeaW1SnaZDNmc1xYXww/OQ0IBlgE3Vo61
qYWHrl0ZbyVAybXVcRBL8m0lSf/Jav3SgRrTcqTB3qaXhK7PtvWbV6eEDTXDCSryytuk48JLopW8
Ek2+5XCertx28FEoIe2ov+LwIL5kmr6SoqGwcm171bS8Wsk0fg5GOt6J1Dywbh3ZJC6iILMGwfC6
XrwnkZFV68GiveXl5dEsifyFRLhFJoIPMh7ZnOfqjv72Izw5tjHEF+yohmDMPsbrwBzpnGXl0Zug
i1KN7ENbzetYhMlq8JLPlms/TKeHTgP4AT30ySVSrQTyYxI1hy3rz0S6bLhnBAJUyUxYkG0TMSUQ
nJbtbQ/DkeYPLbJ1RYotNSbmNcRs8Sr2rbsiQCL39RaK8lfTKG8jVd2nnTeuVNwZqGSN37Nb3OUe
m2Vo0flQBHpBON6OojoDdWsIrHH2gCCfxkw0WFUhNU7OqQTkdMkcJg9lRp7Oo1F0NNjVcLNsjkhd
n4W79VOaf2beYh5JpxxoU9juVCDAvAwxmkiRrmEfY75iBmk2Uwaa9w0wYkp+FQRbTLjcfeXG9GyD
YNmegMX7FC34yqjHN9FxbPPrcOcFnbkf4aOb8cKMG+eScS27M9SiYwocyI8rZ48Mnp/O5UHFQtZn
69dcj0V+RvaRnlEqMe3GlrsL6ZsHMCW2E/1BNJGcUpJ2ogkHNAMRaLUzyOaBj2Ztrbg9V7bd73BY
XckCfnJYo5BecunK8N2OcA/RAUR2WwZih2D6qeioYyzBkcEck4c2yFhWBjKS4yWMPeeH7g0XRVuu
VLeuW4lWAspmp0NufRpKbeFzSI9KICeAfemUL+GDEcEQ86HoAe0kehZEjWYPrjW9VroftrBEcxKs
B5rtwy3nAexCi5Ee9RbMJCt44BlutrktyJlDBccOYG1KaJnDYjimCnvFtl/g6iZfB0tlS/D20XOe
qS3Oju9e2fA4IzbuKQzxDxOLYu1YueFIqeyF3L+NGGwyu0T8jplWYq8i5Mac7WsAwmDdKcIA+56m
ukXvdckuoBejcVvvkJuc6EtMTFFw+LX2ON+LzH7M7JY4ya0H+xYfYJUfUn94FW744leEeETNC1nz
YAKy0GWJ5atFdQ9M/yXuaLGBlWjXk4fGMeYc6hIPpjnLr3pgKbFkemii61pVrX4kUzTBQcRBoG7t
eSWiLt6Yg//gCCAdGWMTy+CL5yJdRdCLOSlzD6Qj1UqkKLMSlXjbEF07V0CDW66tH6Jfpgzpysxw
OcjzQJHToZUwnUVZK35hxUwGMnv7lGtkgBSsihy5QBJVOLBJf5yL73LhI+mx31awvq24r0+HPoMr
lqbkg+Ukj7szfBt1a1Xmb93SXZoxwOAR4+IysIH5RQDziU1kHtxuC4ll0/Has83Fu7hg5DEK+zlv
r0ivE9zbUDqml75E1z8z7sEt6D0MyGgpj32MzDMrWJ74dy3dfDN/8ltGWOaw4ERDmW+DerLhZRav
JtHxwazaY2wxeiohSa6ZvsD8M5vvamyfrAngQl2jx40qHXIsNCb6UmLHQkLeOdEVc09XkEo8GjcT
kGqb9sy6IPX8BujOG30qvInNS+UoG9DEQXFEO1ac0EccYabqp+3AtTi4+VsSy/farQva7txukedC
DbE0cHSNCZQls6+5VJqK+VTrFvZ68OCx9QH5k73hd5uEQRIH9+rRQ6W/GcPhjv78rReKs2Vxllxo
HOCh6YNGzmKHCzdFFb+i7Dqn5a8ZRVXdF5gbvJcoby/m3DU7kBCvc2R/8pdbK9wIj2FB7YeO8GFi
qLnvQ6Knm/EkkFRCH/phM78MguY+G+EQ2nT48NQ9FFNya1gTOy2Q0Qz2OklDhzyIvEPhDBTCfjVu
8O+8kAt9I50GUO+yXS1926I0BWL62iNAY5xWqD4B3EbiElmTtSKsmFG7RLNlabgyFkbR2EC8Scgo
9VYTbYBwJTeuv0UOKE5uYxFdQxBz3vW7Qi3MNZvILdcYz0i8oFJqWFeDGbxoSRT0bNovMeRHWYGa
qebkismPemuKQoi2gHFHlKw555F2mn8DDKATgJ+OPpp8mRa5ctPZYKhqME6qyt7bWR+HCWm5HrvP
rDWwSQ0cSnwv/W56tTgUwWMRGzZb7kfugNiWIn4hqi8ns90CagOK4saZmGsNbHwc0xq2IPzOV7tN
0zXh9dkGhsmPvpTWxrU0vVsWjd7/3fbDYSi4XrPJeW/aBs1TNP+oSGNeJ8VIpREpj8KACNbZNu9D
s+7gQfoe6mWYHkmD/nJ2a1jwQCqBCC8bHE1xgmBjV8odi8IabKfX/ixk7WOiXRz5+IvyaHi0m3ja
4dhfVZ53S0sOhUMVH1lg0P70Wytq/J0AKOMmWJG0S6bXfzP3HkuSI1mQ7RehBWYgBmydk/CgGSw3
kMgg4JwZ8PVzkK/fTFZWTdasRkakpBZd0h7ucLjBTK/qUVlM9dqw2aCL8akhYo3g5N5UUUGmv3+2
XbbelazHvV0S8qUV5JSFATsh28AL6dE4wK+xw8zflNHRJdzvRT/z2ahf2EkfADHlm7ChP6UEvuKK
eDzKNn8qerSF1JfPaZZ9GYl1rub+Kc7Ll7GP6ECgFI1PO11aNlklXZBNhLWAhtyE2O5Eon76MIvU
RME/4i97LxTad/3hjGx5HBLOABDktahz4NdVeYjn/L2iSqXz6bWfCB1Cn1POepg4RcXAkrnL23Lb
d+aOZQ/ooBHc4MF6ipb5bm+8NIE/Uw4D6MBpO+xN8YtFUmwPAAdBoqTTgSS2eXRrW6/NHCY5jmq1
7qC8Woo+KOGqFZLqCbIDfhAcZFVqnEQ7wflY8J6eUquRAwShjA3m+WgTlC0DcaqK8wGecI1Qs6kj
WlA7Tc+1QF7q4yPNwgTLbCm3gAS+VM6z3JoFXyEg/YoI6JiTQ/NBNyNrtlumzGAbkk2ekDKZbDaz
us0AZ3jvqqdPy2E6N/petIUUDNjHZBbfh319FuOwTjlDrcrcY+jmmGcVgKsM4UNNFp9jGBUBcXYX
rSTZ4XIkcA2m5sJIPkaM5Bsxu5jts+5Fc+/spM11tv28wgtT4aY157e0IgRVRIDOZ8Vxz3UNtXGz
lnHiArvQtFcTsC4KD5J9Wu6GGkxHm3JwJ7g6H6RDoJAiclbWdJujSG1dsip7iMXPrWVi9I6jYqvj
6rYvCO9nLD5byVl6ZxeUdWD8xxcYVEf2PXS5ZfSEGmDnrEqQnW/YwmY/Flf0SoceeibTYNRjydDB
qZ6kxt8z9sXaZmXi8wODxA33UGhP039MGAWhgcd6ofHhecEr1RCqep5wsm79jk2Y5uoLMoZXOrTu
cTKbqB0FyDIzpAh5WZ5DHuDb0m3I83oPaU3Ru8ZPwJCQPZlXJ4S/yV340U3XUtEXtOaWtC83VoQL
EH6OvynwBW2SeUHXU1/PaIabEkLaiu4hD7cTMQs/RCm3VfDgMrKsSgWuJBmecwMCndAoDM39aI/t
Jo0WMEnRfamqvikWIF/fzPR7krBOGrL/k6I7xlQgAcIZWAmaJfFomgdm90TC6RpM2VPc0AMiqVWZ
sOTyze5t3zCZWS/XLdw0Q/8GZ2KHk7H3jc2QYjT2VGlRFvC9JsdUTOCfDH+G3m7pDLDfvskh/zJB
67D6bP3efmG0c49noNjVvXiANIvSBpfT/xDyqC5uZBzNyTIe+KIP0Oefimr8gIS9lVTt9JLTpKwZ
u9cdZiLsX/lWJc+Rw61n0yuIliHZHDXjTuuFhM7AXTJ5XZUzJRx2ZOxhM1Q7gP63hWNdjCph/wkS
3ujdD7ISVBL6BX67IbjU6bYrluNUT89wYz/W/uSCb8fhxI+Qc/oWdzHinRkVUAi5U0UF9r0Er7UO
xIfB2ogdo3gu52xb2EwYZo1rh7YvbksOwdH8MYTdxsmpOxVAnzntmwRAOkbo1mMXhKT9DHGhGfSz
ZhXezB2m1iheCmh64y6Io69kdqFwE18kCo+lv/vGSYqOBIQ/3AEunPCOcY3R4ts0kTblqKxvpKnZ
+BBaJkKZ13mO7te+iQF4pwP3wB3s/FyRcNc5obRsAK5oVju60NYGn2yN54Z0vA0621ZwB8An1xgj
2NmW1sQsTwrOoT5lDTOZ5z3zuGjIqp1idgWY0f+eivAjsdTTiKlK+OWzg5UndD9mAonUS+ObkxRi
kdE6OmX1SEbmHaOIPg8zMQHfst8Ny37ALngKYOetYuLY2eCoox3DygijqAOtJ1hOWGMc+eTYMW5q
YmTI8bQ3z0zWbFAoD6mvP9BTjT3ZkUsGf23Fk/QDGL0Bat6mM7waQCMMGrhfHu6NsP+hDVRxpOZL
s3xBLH5QyIY223s9dmnXyrK9LDGFpTgboTlWYD0JnJteV2KoZlNaDfe9gaeDeXvIO0w2dGHBShpc
/0Q++CxnVHzMj2yfsBoy3tq3iy3DJFKSI2JhleP3XWYzLahhe/RKwyCLNn+z5nEfAkmO+fXwSwYK
NC0IoipDUhR29zG+Oi3ujSkKsq0hAmp6uKtWiu1FBSIhuZ4Aqq1DD827kKRBhVOyRGXVnUpZ80ce
t8IUbBmTaSKgw7nRGbpHIJGANF26gbwUJkuIVhjkuIQzitpWoJm2TUO3aVm19zKBPBy5ocDU00Mc
CdURLQ1k4BDfBHZ4zmD/rH3Jn8pHSCUdh7BAwbOjBKgeXrRkXFLgBlth4gDc0Gcje3Z6x5qcVbFK
GRPCEHZsjIRpMd/kGRb9qRq7FXWuJkD2V3PAAGLSRGYpcFxV2K3NvkjWHRsORFt/k9d2gb2bCyJ5
3Q0na5f+H29pqM92FE3HbnSo3IqucZ+TSRdAUHZxTnWK5dVvbTqvsHWVGsmhxDmSB9Z8HeU4mJSu
L2kyP+KTPtYJgJm8fRjo30vYCbh6jK9woWxyv3ePccj2xXI4MNlN9IEx55ls+fUIlpwxFtkBU2YX
Lj7QPRPLpOcH+6IDFlv44qhYMFYcwosN0aeA3+NJx88iIqkBcuwI+7snBzHsvHLIN6UztpyR1Dke
msdgnBee1SFViHHAqQ4Rz6udnggzWJTc8VUNI3d2vFWln5PC8X9k03iJNSphDR8e6f7RGSC7ewou
hpzLl8haxpKhc6QSYisLBGNbxeU6G/XzhA/gyBSH/F2FQj3bdx3B8tr6Vk3PwRi9YIDAO4DOKjRO
N6er91CAYKZFONDj18BT1bGaUCOwlCWGTywEAPziZ+i57xI2e8ewRDo18ZjZ06R2cUdj+NAX1SoO
4i32wXwbSQURXV8wo99WJpSZCU8MfhY2DtqmfSRgelJXnKcVNUy4aMOz5Ax78kT9jWRJtLf6FndV
ROUEcEPOut4q7MhHNYodVoB7N7XQhGamumm4QEomdK9Qdqfa6D0UsnBXZ4XiGEnWIyqCTzd17zky
sKdv26NgZSICfw8sBnLpAgbNwImu8uJI8Pku9x8R8hjnTyYDGB4fBvj9G5RCNnMatAmOvc9GRu/N
iHMWW8TKHVGY0w7wjLYQ1tvkIzSYOCuH8RB+h9XI/4zeCUWzdeR36KAcGexn20y/gH485QrutdH3
DcXEWBhSn9o6/LBLqyaHcK62A3DT0DZe53BCiBIcyOjDW0VEVg6BQNfW+caORm8FdmvkcyXGVrkG
I8zG3VNawO2WSbBagmIm12H+Pc6nqnPVWsTYPhq49zEu8w3mpKNM/eHKnLKt5iFlEueyQLXds/md
732KJKIG5DwzkwT729RTeMB3EqF7hMHY76QzXnQPfNVNMl7AoFQKlhxcWZxyG/KyjLz64Rh71Q8o
bfxKsPKNo4/PDNoOegZ27gbPZGiUgOghBGuD2rX4xe/bKyUqcO1W9DxWeFPbPHsVbnNmxviU2XhL
inT6oQY6ysqM9vcOtJl6snDFTlrveRweKQpgs9R/B2pkbgOQ6Au5Hn6M5mwSu/5jB45lgPm8ylvU
lz5zP3q2/Gvi5cyxve/1SEqFTTcjPQTMEcd61SQg2aDt9rZxnwJLmLsOHIra2cgLgUeGKMzzFEzv
eGGp/NkehIUbPzYzGhbUNjrgZtz4SQyK1+A0GCcOAsFc/jAcAOgthuba9r4pJ7yf7RhitAauyFP+
RVMUc1UY/q6WtMcCfl4eRMvIo8Fy63x0Ix2gQZVg7k5Hcx8ZJLboguXuxQNL3pn1o72VvXT3wFxG
IAucmjOJdapv32U/QlsYfUx5GA9SqU4Sos2uhcG+Stmuci6AlCaQxMPsMkL4XLm9sreNx3GoHsNn
WjoYMTG6GSP7Vbf8aA1l8oByaccSjT51c/kVJES6gwLlJ6mI287MOiG9iOycQEPcDhR+Vws+B5/Y
Ul164hd/J2uGxnXOulMzXYsqA5XRc6gkp1AHWTcBp2I5e6RUTrd2pj49m2orBVANJYR/1boJOMZG
z91on1gzbnrTgl8gu087i78HsVa7ZrBPgRyg9uATiVwbyyynHOR7VCu7PfnHMY/nc4htd0Oxpxvo
Wz/ibkwLFLvJJwNgKooKM35TwJQoaxKIg9CcsOgWwXBHdJ4UUULrhuxjb0/xRmM783ogwLZ2czwD
rY0pWgTmxQkwhvXIGYxaspAhfBPtfUjbz9mER5W8MZ/o5zA1w4oXc6TVmZ0eDKEe8pEndFWl95Ni
81VMHZcGrDiBBDSo4RQ7PWYu3PqerTymo4uWup20YMhh33dtc4TBz7zBot2hC8xkGxh5fZgMKj6R
G/KGpsTSPwEmq4H10hZQEghgBhseHaKSa3vxC110272FcXxvZK1JI2iwnZfZSRk1miov1a5VxI4V
vRotY0qP7M0eqpKsZ9g8UKqxX7TSbWQvBmgm9FPKWTXUALEl1cVwe+p1WcXXrhFEm8SP3qUnGH3t
M8vNN8hN26yzPyXhwG3tRYiM2ZsJJ5xGeo5SdLo7NLOR/SVuYMlWXkvt7ii48Rdk6FVtM4GG2bnP
Z3Xf9uleS39YBeX8pKjb2UBY+oL4g3wnWKX8xeIj5bd6nsNjFu6bkKbMp0DgfAhkAA+rzMxTEDN1
yXgoTTVfCdPqZl9mRsRxgbmaKW/yJYmfsbFAIIdnYVIVgHf+qANFYVBT40WEBivmcDtbQKeqSqGe
p/KS+ghy8fwkocvTLBMfPeyCgsLalm33ihjvlYqd/Dor7Rd2Z6xRbAJP7JbGuyjFJF8FmvAoyNTe
G7I9Z2YQ1P5HW2VibzAwDGc24VG81EcX/GgdDr4UWJhYSDkozfWelfEUKWc/SJo6qxxFmfvlywxZ
GLzauk9wo3A6/ogAJaysAouMWXLEzcrqvTVMHmlWkG3mwL2KZvosDA/FeuLJEPRxvyEYiX+NbCBu
jhXVKh9GYR0bX23HlKiJ7Ip92WlGdG69V4Px2hEJXPXz0TcY0bWLTEJW6dDKYl65ii6PINHR1gUN
GBpxe9VpYyvp38FzGoF6MPeuILhailizBGNV6ZyXMaMuePa/NKD/i8TjajZ4OdIoF/vKveqipz6P
IMNAptMganpj/uGq4iFyo49qkdfzHnAbrPEhCE5z3T6R70AlLXe+43+vgNqc/u9m9P4fjN8Jk2gc
OcX/Xf6uKd+6v+bvfv4//hvA8/9jS5eL6fvCdhxT8Vr/DeBZ/7E9QDM+B2DfM39G8/4bwLPd/zgW
nTf085Hesxzh/q8AnvyP5Skye6ZNKOJnNu//f2f/BwG85YV+jd/hNfAdaSv+mC2U40rzr/G7IVQa
oUQvhTtU+g7o8mDSKuZK8cLdRhcECJwfi5qBjMZxQyZurE5zgGc+6dj2VNgR2WOCqIB5Xka+uPrl
Sv73/f4aEBT27+/PwfTlm5ijuVCmv4QUf40HWpbfmA11OcD7/OzS98B4jHuayylzjJbTvLWGDOx2
51SpwyDrbB9JnksF7YerjinOv7yb38KKUvBuOM9KvivHdLEM/fXdqHLUdmDEZI3qH0KIDytS1h1B
uxu83ah6GPb2hKdpHMl4PAwxJgO44/gO+gzQ32NblxG1tBxV+gpSo6f+7e397ct0LLqvPZveRtd0
HX95+79kKTEHpRCvexxY07ZxOJHPLRDLxAzf0wBbe5sw6ksFW+KgKxjzZdEPcAQoE/URkQGzE/b+
MqHN213/y3VbvqVfQp7LdeMKSGUuKVScNIRQf31jxYzjm4Enpu0ebZ0GNNwoMHFMukIdAtNln6mj
8qlz43b8AXISQMOy6NIIfTViguMkST9yVKbfcUTscWWAIgyHmz+/SSn+/ib5EVgkUX1+CHBe/vom
Ha9pYsbRbDDyngOVz/g3lMzYXAsNMlqyfRfBXXrj5T5yI4AkZlyP0m7mlzyUIBBKeKdN90khA8P6
QvSvXo69MIvt4UCM7yEZq+n457cszOXC/XZhbeG4lmOzuNje7+nZQDrmbBYu+pqNJwgOBPC8KGCv
PhswySzTL44IVo9tHz5GTubzKOXhg+XqBtHbvod6HB7rBUnatemHHufyOUyDazcxXxC1Uo7bqNOc
4gEyc4SBCumA749zDLNxEaEmiGmF+r30normUHpBusF5WR7aflpIk455pzefsw5RxuMWtibUX05s
Rbi0AVGRqlDKXHPY4xxXRCGt7HbUS7YH2FmOB+fSK+OWhdDFSJN6B6evqlVgEHTClLwv8IoTS58R
nKeciaAXnwNHC4gbDjifnlyWgVw0SGp747R1906Ir65nPHEzJavayOYd7auMUsKY8gxB7Vfa9oeg
z4uzZeAy8CpS8sphLz8YDSApHZ16wKF40rMDJVTpEQfWuBM1BIeuyzG+WvLKZRaoggbnKTiWHbzV
Ac9o1RyGvKHxznwSmUmDpQdtJEKc5VNL7hcXjTcc/RMIIH/PhC05SU6efW5lEKOmT4+qCVTbWe9C
KHybqabuKRMF/MLy6if5SPXI6v9yUy2J69/vKem6Fsub6f39d8AZNIlyl+F+RGKsGJqrzOno9bTV
icj+vCfTV3ARgKwPpY5xhuqPciTXmA6jePnzW/n5k/vtrTDhFBi61LLkqt/C4Q0opq6LsZTmedMf
456OH7AkkLt7hH04xy3YjPoQTKa7G+hXoF/tnNftlsZTf2+G5RvVDx35RhKNualufj6t3Fx3mOap
a4gGKpmMPN7JlHGUgrO+4ecO8WDE9+EVVP7VzRXXffPnD2X90/X1XSVty1cm/yzr0C+rNEF44Ooe
k55oJorE3mFxLexZ9XYlUDdKh+GTUIW068e5o2iRGr+Y2RDxjmgjXFYUki4SkDhdaNZU6eupfPWG
pU8na92d6NWXMUrQ45BUo6niWpQJxwEmL+NC/gDltTWnut2UYzRsnMR6iN1E7o2xOf/5U7LQ/P02
cpSPa5BHEiuU9/uaX0a4yA3cwtYIwLmhwKK3vBUcFoj0HMxn5sBJNb/StBYdFKF75iEWKf0hj7Yj
v+5XjnHvPcLoDTZB8iSGeer6LD7MOABuuAfXbds3B3pXgjU9ruUT6/l73xiomF5y0dBIEBRahoOt
cxu1A3WYMW4Y48zotnz94GDHAoSUN2dO+KS1d+fwn9OyzF48Fd3Fko6FZiQAEUbZ1wT6cjX1eEZl
NV1cVIaGoooKQuLGazBdN3gM6PSkoonoYU9va1D/RKcHpzrp5RbH9Gu5kAi8oCTBkMYe+ywdHio9
/BA69vfZ/MCfSk8lkWRiyo4G/eM4qwww1iqZquhkmzOEK6CDS075qhpwmJhTMx2Tyr3F7PYO5T88
sfeh/polGRrxyAbO0RyPLCBAtWzPXl9/U1XTfFtS4ETJDrhtLpw41EG6tseERC/tYcMJl/VzEHaC
k2eEEBo2MxurW7tLBu7PGstL5ZhPo4yX6a19Wxmjs+lyKR9Ttn8bZfl0wXrQmvqh3Ta2mta2hZgb
lLqiYbcxydGjeTLp3EX1GLxmhBYdnHOl36sDLKGtJdAxCr/ddsAMjpMej53xYFTOcNM184+Mq77L
TP8mrgsEBAlUba7evX40Hl21jEcEixGgLSB73cpNeyjDUO8dbq8HVisszuLGMztB2sW+pFXH35V2
DFWITxUO7r5C3kVaM9uDnKtizxBBzNsGLQjBmqF9WQfukafVhk7JN7vCO9hoZlFjDzA6dmrFc4Bo
4xh9sG1oH3VpAYzHPFXQjnnWJt17Iq/1bRMOwcnXd+1y0bzaebbF8Bw6bbobeEXZqM8sMNGsK8Kk
QdN2Fzwpt1ogYXjpXO5Bx3FJCaB1UphrPnq49UbNQTxFRk1DHPJC4Fw3zfHTyv1jlC7QKCtmEMuw
0GIQzIM7OvG7PHfTtLPYKa+GKCQspsavEBdhPpn8ETLDkGDiT0rUJKkiUPUGE3oCNgaQReRbeEDM
LWlVTI7TyAkhCTU+msFzNnhs6UkQJFznRSwYkNdhJKnmqGq6WaoZiPUcNs1DxAfm0or7oal98uVg
wqlAhkaMLzWnkHxfQwtO6fptNDlZVLZ74RMAN5R3TI1e3w4F81k/yYB2GURIAjcePh372qG8umB5
B5XyP09z/3QG+YcF2/E4hOAUcSGLub89hQLktGIiMItOqMk8BhDl6JBAxo5vpR9ajy6fq1HutzTp
gk08ef4qjDsQs1H1b88O8Q8baZeDhS3xoPBG7OW49MuzY2h8UbIMGauxNa1dqRO21IufshHRa1PE
wwYQD/0GAc6CEJAnaWhM1w6brCJvb3PMVZvaG/cNZtW1FUmqC6zv9FAOqz9fsX/cSrvm8th2hJKe
+9tWGgg2kAubIXFpeiMoI7QdxOpLAgd160NK32k4VVsl8YI4bkTjnOfCCxOfFYKzkfH4Am1LYGRs
GUfSZYyOX7+FA17POhDWjsqD6ArL/I8/v2vxD98z2x7L5Q71KJbzfnswu0AbWl1bbKYrDC8Zyu3B
n7qLXV9hOZ828NH4lTkpcmgISITCxCN3XEGnW5jd/vmtqH94eHJYMk1kA4djr/jtJKezwphUBp1R
9pm5Z2LsIUrtB4qeqV+qGWFRKrvq6UQ8k1eh3aoYq9ulqvjAScnaqcihED7rHszWe2e57r7Fvsbm
hkGykE3ywDDkHlLkVSXGYF/G3BAO0Dzij+2xw0SVxMG89RSMU8ofY1yn6RkhdMJ47h/KXmDvgrNw
KNiWVf7YvWlwX6u4Dm1Qo6k8jt78laWh2E12sUM3Ry8O9RFTQXPtZmpb+N1tG5uoVT3WBg1S7tST
wyirvjmR4tHH0R6oWCFqvou67Ao7xP9HBQ3z6n2sWUswBjl3rb5Ka7PHfFGljyr0j5mlvzWIL1fa
j4w18Mi3SiKA//lrseAu/b41Jh3pOJbNMZvymN/ukJw8Iwot7vF2WciZaq56LVrciSRrVO1OuLZQ
oiu7o5IDm05cjF/2XG5Lv6XeGChYHhrWZu6d8jwCisGix4jZwdDk5FtJUMsO7FfV65teTpxIKK/Y
UkbBHHUkVEmv6oy/BAdqXU3VbpAk2TUIh07hp6mKS58i9VuB8W+71X8QYDxf8o9AovK4I/+64hBs
zsLYjJeRvIc3AbbsSobmrRm2dw173JtIL01izBdXg2/SSWb3KR4lN72k7KhK1iBMjki2YI+DUyLZ
oQzfwzQZHtJIH7KZlHFRWteI+eG2xJnBRo/QRKKZ00xDIraDLul47zJ7OzrkWLEJyrVbmM/GUIjX
enxqQ1lf/vwli79/y8qSpocGwN7ctmx/WSd+WWRrD1c5qYdo7c0m+P+GX9LBQG26qmNSY6IW9bYv
YvtswUzexD2pTJUPHybadR1nzIdEkH35Qx1cAckMrpq0qo65zE4cVbKKIW8lD50l9v7oG/BHI4Zy
4X4AInrlTvqjivlyu8WUBxKaE68VyHhXjNN7DA7qzI6em2WsCe9VS9tRNvpnM+wrgmfVsDc7brw4
CcN1j5/4aZpagoHComrloQ3S/mrSXQw7FfveOFrfR7slnYBZ0CzieZ342ZtrJbjsG95AbHfROkh3
Y8a2xM5acQQQvulM90nH6NiUMp7kjARQU30XjSB5pnr8YdWmoGnq1uIItrFJ0V50xmiWExSdrHmw
dfAswKyJTtgVw7MVfYvI47xm7HoBIsunVqXDJgpytYmdTh57w7x3sthfg4i+kMAg5BN16d6fZH6b
+ZThNPaF51l4VTTTZcJavenJMu1KwEhYzWD29uzLh9S7DMVIcHuCQwKHB7YTTpGjGZcRZFeaRtrq
SMKACH98DWIJ6X8IHgyNEdnWyc3ApvVYUgF0UYy7V7UZNFvaEMU5jiFWGDHXkzKEQO2crPOvJoj8
B2MuLvyOgMiPsziPTMtcmdUnbN/mWdJht7KtkFz0gia1FqpvQyFB6NkgjKQT8j2O+fu/3M7ibxoR
t7NlWdhwBGd63/vtYUx/TTH2KozWrmu/WVMY39jz8NIoZR1duRSSvHduPJ0IDlv7gJ86Ab/CuMqm
ttzU6czXlSxqDb05J9xQ03I4W4IuSvMYTLPtXLY0Q3qgwdixMA2dMVF3nru2veK9hSkogA55HQMO
O3Fx3VeN2rNxu45SmGXNkJzd+cU3Bqw65Zrg6neKqaKjAll7sDt5HasYgIZursfAb+4Mn0jhUJ4K
6QD1sbpLAeE2sYOT6VCCGOWfSQY8CwNNxU7cTHiAVI64CcBYYlM+2WPanyMc17tauBhUC0PeMC+0
bjSgHJ4110lD8D+eovJa4Mu5nmX1Iyycaz0vWHWDdu3Uqe8yCpfNliKk0Aa1kVBykDsYZzPhtBi1
MQiNNUaiiWREQB67DY+Jg9m70A7HS3awHci1lk8YDEruZDtkG7smuJuxxdyk/kwLraAifSxxB8lp
NTfpxnJI5PjhlO+mjkkcu2OTpjrafOiAcNg9OcP1WKl74ZVIYBbZ3twky2lVI7N4Pzjrxg2OYJ42
US2cc+XJnmoRJCcKSTMiEOylQgwTdVj8izQJiXh5GP5FvFGW81OLlpbPw8P7ba+q6rCbUgKX66ru
iTE3R9E7OMPFMyiIYde3au3O03vUsin1zAWZ5i79PDHzNztXT4hrS+Y1dmGy9ySWyBkYY72z5uiH
LGN6rWLxrkgVLKDttzJg+hxW3ONlBGSqxeRDiBZGaWRQ+FmSd+zqW3B9Dw6hqCLQd2RzaHtGupz7
27r39oaf3bUjadgqaAVe9qX4L3p28QStg1cD5fkI3RvlxRE71+fWN5d6ogBvnzHxLYS6MbBbl3CU
ACJQrPrR0kxEIpVFw2WvnhGVMs3CWE0JtHy7pQJJQXvto4GcpuvcSRpyyN4dvDZ/GMGIkHrjzXcu
dY+EDTEbfysD/5MeeMpCYUYt+3tauFznXRExnzo3AfBBrjW1aaOyagVRzfphLXYqJuGDyeXh2VvX
bD1MRJVV3DK8qcoHnQ9bCjrw9Kkg2iFFLNfSfKPIwNv2LWNUI+rO3jd64dSucDgk9HMK/a6cOMkt
/KYqwmIXMBJqPIZAowsO2n4lNLdpRa2PuAqxlFp6w9gSWpo2v094E7GqkAiqcc/UzkPDzbEJqgk6
buNh5o1o36HlGtAvtYpeuk1oyuQQ6eyXBHGt4HkUQKfDJsX1mITfOZReici4gFDkIVVxcdiEYl0F
IW8azakfTQ/jP0dn4FY4OOj1W4K9VBRZG1EZL6xAr1OOb89uKPbr6Ooi0w9Dh/w+eXu1SVz3pmQa
n9hlvw0SxCDDyK6TGNxIGkM8Ko3oBhvqWxPW5wBWfw9Ta+36vIRD014HJXztK3RRjDQzMJzVVPRH
7JsuT08oXkOYvYYDANwqPdl1/AMG6y3hEYtFNf5M/S+7Te+4SV59j08biF2DsWmT5AzsO2U9BnBj
1kDIiHeG9cfY4ggAnsXIF/fBwJSOMw7qTPZsAppO8pI0DXUL24KivXXv3npd8gbs7FKPfNTe58LN
xvDpJmRgdMSMP+R/EdnFSnwqxCqCFIWVQqoP06+xKbnAdvGYUDquQpyH/Nd+gkNBAAkSXhTehCJ5
8+fyIYZ3slEDAbCWr91quR248sPaUXc6tvkrbFnwrC8AER2cKJlg1w6TdMVo70NWzs7TzbnvZIXS
KcF8jbho4Eido7a212bznY6lK0zOxGaz4Da1nPtQ4A90vXNq1uXOhM4MrMlJd0aQA2u3D2GisONL
cJz1QiF2XGMmNjEf1Oj8mC1eB1FjE0cKg7tPZK66AagB3Zu94Gb2SfwVwStOIECFMw1pddFx5M4J
YZfxdy2QVKb428+fK98gwUDlYSZBvQtc5yqI+CUVgP/WYzx8+dQ29KrhincempCie9AN7mXdfePH
c81NGG5VW7EptnsgDfhRYpsvw8iam7Du3ioO/JtGfzKx4FQl2K0x63mfR3b+qF/Vbdl5H45V4M5y
sTaFHi9u5bQiJWbBakLM3klficTyteT3LhOsdd34b8BZQp/P47BTW0fMIVbpnUOqDtQz6efI/Eqr
hQITZ695xJ/V8bwDqowQkgoydzhjhhQ7TpHeWeRqefAA90BjwMU8f7Y9WAYNGpJpbGiVR53afJiA
TG7LVTRl+azc/Kzz5k0zhFzF1rMw2re+9Szs45IN4/ARVqxYrZyuC1arrEQCoMqYvuWy33uD/elU
e+1QwVpk+eIeTh/AJJ5UET3Q9PpQewRcspZV3sO3lyQ+Pg+j+jATfU/t9VNBYzwxco5WM3tahKkr
acZXNa0ozKa46kQr5lXg8+eF8VRXFvRHBXKigk4hK3WYRpbbfFL55lKVBjeu6c281NqVtdjEAble
N4FR1HNQtFEO+EpdnkPpkoGhtzeTJIkHTMMFP1dEm46SyU1JIJopLCv8jjQ44cISvpnq+XoBUgN3
Du9cmFglmJIEbBeNSdlD1Rq3s4NtuKoD7Jc0HfQOBbxmZDOqL35ECQ278IbIhTUK/qR+r2hnR15E
Uh+idD333GwiqW8Nr/lqIN4FJoFcYQ94hcITBcFLNxF3aqLGhyDtvjVLQH4IqrMdVJAgOqmxUVvv
sa/OTPZoeR4YQDpGBj3vmRwr5tKMQ3LUGwTY6L3zJmvhkrwweLQ2AXr5mlbpc2UTy4WzMvmJAh/A
PdO4BBc84CdFZY2gFPE5etrfWkvGNQT1jn1vHamQ8FoE1m3gywprwFat/Ww0bbCB/fKRa7oZzJjF
FPjjaAIb4VVA8IaEQX/+i78l2wyD38wWZZF2pI+qKLgH+Ja+sZN+dz3IUC4b5nUopq1GHCcM67wP
VcgYfcyuyGri6jWQhuCc7chHYVDL+6PfCep/DZPgeOl/tRWBRDP4BqeYsXtiwlRiLchMvtSi865F
3l+Nc0P0p0W7jG5UYL42kLpZJ6k0NwbnNe0pnOwIvSmFWRcD2jNhqBcxMdJB7Q9WpkFyyZT49vs3
moyTtXbZAPoQITY8ugi9YA6bySOlJnWDBrheSjKzG8pPuJ9FWFBGtCkagkldN2MOtJN7m8BXED9n
ubWxgyewP98bzc1IIwNuTFNiusbXP7UUE3jVm+2g2JUNEzNU98FvX8oAMz85pBNBbayNEJra/H+Q
dF7bkSJZFP2iWAsI7KsySZ/y/oUllSQIPIHn62fT8zTT1dVVkhIirjlnH07VumOl0TfyrSsI70si
aIJz/D7q+HmeufztMjFvel5sYtJa7rmJj4v8pxFI/EG7CWSVNN5XEE5uFk8UIb3E3ouRFZczq0iy
OPvlDwg6sligYVZN0+hOJFC7qb1pXFa8i9UQOTWizHdYC7eqvxOrRjclDn0thxjn8HanS06FtrI/
ZPCj6+bDCCbinqP7ljgfIHMJzbMT36U9jjjGxMQL5I/FoKGrluInNxJ2WhEXqr3ievEjekPr7Cn4
nrJesg3RX8vIPZnn1buAFsbG3UA8pvyXumMxx+vHrmn88scEgwtxLjvJUAjOHk49hM/uXa/ip7YD
FVFBR0hG3IOxjZNR2rQRHTUc/N+nboSPWfS/tekOt0OQ/FgzMLhVcmbaSIw5zXgE3tyo4WxzmNsL
HuGsrbdARTQgV4hcPKQ47HOMIsXRXp9TqGlvMa6p3hnQBs58hrSzr5M5k9wRfPVQG1heGtjNyEkn
X0Efu4A1SmPlX2PAOsbkOx5Q+91kktx4YmB4cLgk4EJgg+Rro0WvEUV2bmYxeIiSG8/YMfaMNskC
p8KcXJzHBdJdrdJjv+hl56Xpo9nmJPpxh/qzeAZBHyZNqbeKqpL0Cg+vbDFjeakRt49MMWX2aA4E
4wXLP7tp/mSljB0calTzoE5ch2zFbIyzfUIgDNTHEec+psxxmjjbsbDMNZSU2dmOYKQ2Zu3Fx2mU
hJYxwNl5ihONAx3pFFnJsrI/C0ecCNuzWeJriMtKq9VKAqU6BqowB0wAzIesAZ48IY7AxeicWpIJ
wxhC5U1NbjiOKuO4+rLJZpNe8mIZaLsziVPRdcisnv5MAwl1DEpNs/fZ0jR2YTF+1jVGR3emoxSk
dhUDOhoWGem2H/412J3umhqfUe6PC1uKZJtMhGE1ru1sOvYWTaIPZdkMZ0KDTmPvj9d5+maoGmOf
tFjh6GBnmoC/xUSGduRVRyeLgXIyfbZmh0FSw/7FtfV7tBoQmPZXmxaaqbnIZDtmAH0i62EW8i1w
6eaiHCkr46lbMzVemaqdiFPCaxgvDHI8rDd+8j6nxQn782mweOhUHiR7S2X/CmjsbANoDfhJ3/TG
vzHy6nAGMbWzKujAk/pBdZnQtwUXG/G1g7Cynlwq9hIDBt79/bjUP3RCAMlI7e0L9Kas+ygRdffO
b8RSkeHx7fPnKMeL0rKRxP/OE1GxmZwjJO1wN+jfnQcSEkhN0CK9sb362sUtbFk+aq8At+AFT6LH
ujyZHBCNe06S1XyAr8Yr57MyyaPSPX72bATuF8QdW42ZE4semiKeU3Qx2h+242RCryTFkokhp1mS
hYNL/mPJy/5c2J7exJX3OcEa2SiYdxAdTZK/oXIA5WjAfTorHcIe3KNfwM0iARYm8lwfRTPOh3rF
g6Tt1xC4Dsrw4lMbGRXR2sIleBBUhycqDooNANa/NGGamWcKKCnyf3uYjwy1ADmOJgO05q/tEsVd
kG1JOjoYPG9mbu5gQ/GDLIq3chy3LOy73X8Sd6Lk4KXB/G2Q7GCfufGC+j3X8LIbJ4e97Jf3xG8j
XZiDlR5tf3ZF0NFPUrgspvndY6u48WaYS1baZVubPejGUMnbYk4/BnBsihDFDxbs29Cs+14OIwjv
SM3n+LeL5w6Wrn8olkXysacfTZYeXOK2MAg9zY1+nBwSwpaA8DwSvzGaYQocjUlc0ti7QeMt6TaR
AiSJfqGZdNXIQgtOCJjM4mBY0zFugGuqqrt6pUnWsxdd9Yg/oOf+zdpubci2g6wx80/Ab+O+Y0OC
J9j50x5+56ROi60zynPmzAETJB/1cj3tZzg6B9ViSF/0Q4a3bl4jU3Hq46EnDCZsdD1SZ4ppn17z
JTU2gxmUp8Ja4/uC4Lfn0UJorAcuUFwuSJqSA5+d2lvtyCBqsQFFYUaokZwfWKJ7dOMWDgQcZErm
8Lf9W1GbwdVGT1zqwmBy/IYkgU9bpmC8TMGn8t+4oqpuMf04Uw+oceYuTYyg2CfIMVdkZwePPVyt
5VtpjRmtsnhhUI900wqeUf5N0KDmb1C493GLYHxI830nKeKWhPVGlGiQa5Z3CzeW1jPviDSZAX1B
Ybn2hcXd7rcR+xVMbmPxFLTGlrJ8467/kkj4vNT7QbqPYqS6JbZZutRAlWrNczN3t8GziWQztMYO
vDvRJ6PdtLum6V+wc+yiWOJ/w79KYhLmBM2YM1lD5GqENwm78APJT9ukzxBKqoKN2PJUmBNPujl/
ZWDsWiMG/JyAQcmbYo07UBhcrCNmWNrvQZ58eyopXNRjU/MnDzZnyESsqOzHfYKdaZLpX28n/dZt
CAT3RLcNxgrEm11fx4ZGHFYonsyIa5/1mDkT1FjH8T8i5EgpHx3YqnU8n6X3NXitOkF0/GzpPo+R
j1ZVcMpiCGP6qvsHLszPaB1JZE6laDYwtnF+7xlbPnel/12XX0tLsQxG6HOsowcqe9wyXXzStuHt
evWcKIlbi3gKuQxIH0i6iNG5pz5z4ugLaPTZdjLcXTYcNt2DBev6vV0qJpIeIfNCXmmqXkrYoNwv
FTvqhJ8ZpQ8orfV/p6S7S7wAhL5FRyqts6cEKT8OuxgvNa9tZ+I7TV7dGKMIjwlLtcQ7cUAiAYqZ
BpLQwKbtx8Y9M5CesE0Ao68mzdvaEEe7Lu7qyPwuEKd0XfwTVKw+7O7BxsKMLI+gENqrjgxpF87S
GjqejJ8V2uYN/wzanj3mrObQH7gQM/teiuWBmWe/K6r4C1XEvLdK7GKluJsK7742Nawm08/xQlcX
EmY1Y5gNAtC1zN4uJR/1MoWEFfqhGaXfo6pdTJrxVXvwMFgvcU/fd5N9LsbBviIFuC50F4AOsmMd
ZNkpFv62juIrKc/Bpl+2jo70HhTCbUmW0rYFGObL6MFIKvKT4m3O17lP+/XUae+0UQ4HbkmZPnn+
9FamKUjNWe3z+J3nK5dQV026eExPp6ZtXkpzWjVyoH96J//xg+ZHOYqn1+TMD5IpJ7ED3UOLwdT3
vUfOsO8mB740PeNThKqS4XhMB2LSl7L/SfPx6hXeoS6aTyZV1i2RV99RNnwzvzYOQclyBpbHss1X
I4wBS9Kc6P0dTflYRwZe5Mkqya+/l0vxAdyAFkQQuNX/o/GEmACl3dKLRkgT1+dqktU5p9wkwMs6
ZbWz7Aa5CkKNP73+bmD4v02Pbb1tJB+pdreNUQOiXGVXnfoEWu5dnX6l6EntsavFMNWRcV4M4nNc
ldLSQ/gluhXTaLVkZlTpqwNhyyMJYetK3l0EoTdlbGd7hCX92dH+screRBar0IlshR1oO00CNkHd
fFmEyW07gLO7Blyz5GwzgwYJuZC8lDV3m9WkGwvAcsMcbHL7l84iIcRDU41/yDPQFN3SaRGsNcFg
iLog3uKeHEMkuoAF+nwKczWMUHSshwFF7TmtYIRWE9eZjBx5KGKsd1PaHzLNxDhNgnIToxtifkVs
AYt72qigu1orEodfB8JsTTu7gUVFU8f813hiDt6s2EvKIPVopTUsQ+/FFnBiMNSv6QSu52Fuiqxq
q2rv2DtjBz2NRVtR+hena6Hfd6el4DDA7Yd6KCVR9Caf0ocZQF1osDCHfLZtiWYhYKXhixDcqYTm
5J748FAfE9CaflNlGyeQMFNBT29023HiTTMdkxCq5jY3ym6fGqkmYARt5YJ2IM2ZU9AYejdNa1/5
pv3THAvchFbzM2EM3XWiQIQwA/Jh5cooBRM3gdO9u3Md69vBprxpb5AHEKlsGY9cFZeF/PCd3NuN
7z70tnpQCfI7f7FoFex1zrf1TKNk0sFutauXkzaDfaqC+TGw66NnchLLaS7CxmRSNiMBC7HT0dxF
4tbLGFen8d3c2/lOGE6zI6OYOSS0oU+7xIhee/lLppGpdln7LqDSAWqQwmwh/1ECOsGO3BKCyxGr
TN6/3o12mLYLbNnpdwm+fursPlzHU1wi+iJ1hINfPZoVBvAJpzM3BzTV6hfAEWucMMuHT6R1RYhD
DrqD78sLJ2ToO3ra9AhIxKcVVz/CW1r2J3UM8yazmdC2+uBn6bmFVrTpR9cOE0jkVqM4mzH6YsAc
CkadVWKzK+mQuXgFZJElucvr5rRQjbABWROAfH2S3bD+kJmQOdUEU9D8lXP/ESgqtSa3iWkz5gOj
91fFw3NrafUGI+KTC8LdskC8KyRXhW55xYCF8vNhrus7UMiN2GPy1ZISI4CJJg0MHvKOXlU+XC0i
BkI92GWom6sidSlC6WBWGWeBy+CkF/dNGb/k3r8IkEHgRS77cA94YGE/Wi5ZEwlSGObFwLGaKLgY
451PMiSHaSn2aWoc7BihYYns6EZ7QG+h0W6Glr/Bn5N/1axvB9kQ2mCwwChbNFKgf1I0WyW7sL74
E1jqd4ZIv2KDCXeJ1pzX4D53yyJUrU3c0Wi8AbGad27hf7fYWahl6PQXxd8yIbXfUGD9srF9Jgfd
OgckO4Gta8PWs9G7zh/NjFGUEHt+tNzjQ5A1qIZxQbcGw9vKY16bnyMdPDndcOn8U22D+FL83ZYo
Jgp5/OwGQOPSLEK/bCkGvJcljnkmsMk32Uvjdk+kdmFNi2AalSaqbvgoENJlpqEUClahgf0Zp0kT
ViSU8J6eNIim13kIETAi+AGBomGgypmwILOlRI474zDOJAMYmDiPTo11owYlxJcJmoR4UNQ0lJw3
lQ1MOfKBGYFz3iZS5NvaEi8zRXsclA6+oioHf2uy866516B1hvbEuITTG7bBUAC3J3h5k3KrDaM7
hoil9iaHDNJW32I2MPuocicj3pouuzBn9YDILj3NmgCn1IDZN/XtOciJRG3hmPcwT9m/qo1Oxgha
VnVnJ+bVkNa7KntI4yLGEO14j0I393lrD7tKeBjOaxjPq0E+q71iNxq1CDmDj4N5TWEO1mZMtFPG
jTmr/ApX563QMFeoZxwRpBc1O3sDU/AO1zLAitH41owFD+YE4sQRnnXqSXvgiPuK40ztW+VcTIi/
07qriCrgsADNPn17uO+b+SsqVYPoHKeRl1JIFnZ0G4M0q9wWRFiXghMM3iaDC0DKz74VoEOC3Diz
pT8QGe4cKkRAHr5t7GUBeab+v07lz5Z/Lfh1l3ZVkXzAoJdOyqqPajD2dQXIjgQZsivkuessbKTd
3mTnhDaTGTNTox3L2CS0I+ORGXsY98HzsgAQpfIE3ESaw5xcBViUYGwuXeGJ/SiVwy1dMkFWvw7o
2Y1TuN9AOTxK1uU2i+KPSestiABsVR6vLAZnHKbS/2sSiAGGzVfH8o65mcV14mcBo5scH6dO3IfI
TXb5JMYdgy42DDj9EA6lNODzHe0BClpG19t2Fhm5piMXddvvTVxj+5zPbIdFvtoGTv8aEET56OUC
ci5hJdpwbhmLHnqTGY3jLG+Wn89UhGCSJfdzO1M9A9o7KQFpPqjzl7rKvH2Wmy/dAkxyYDorqpa+
e6l+7EyeVQXcihhgzCrT52LI76AAxOKhDUVa/5EQMnKwGTsRuNIeYUY67Lzqr2xGlkehhSncPhYo
iFmhHSySNG/s2GWPUY7PmS8uItVhMPnPZcDS2O8Eoy1mD/h5eKYDyiAE5rBamuTC+8WRk7LEn3yL
8JRAvgiiNkk3/kQjwRBiyJ4miE3AY5YDP5hNrimazOrXt4pX5ONwTlQlj11GIrVBUk2UsE1vIv/W
7Yk0WDALgH/Cm+QDd3A4Fvz+WBVZv4EY2m1WmgRrBwjDUx6q6s9H47FPtANJDd6cm2bNJaqwimBE
Q/sGwaYf6DmXlynrQCtD+fBZcNu5DYcS/GwZ+LvOZsJAytBjj8hmY3fyrq+7T/iy92hgrJvJWJi5
zROrMNpkQpt/DBympgf6gYlvXHa7uWp/WI+xzUUGaWr5Hhi43xk//iHdvARNpohxIBLDtrAYOpaP
0TgnjEA6Yb0aEScWwy4ukc0AbhGvPbMA1q1cxMDZUlrxzAh2XCDXJC7yHR4F7r3MvafgOk9YGG86
3xrAtPI9lB17wG7GCFSuc1sPNw5jPa4f5S9ARQANszrD2ZDY6TPiPwwv3V0810yB/rPsuA+kzfFN
sKkM42KZgQaMLykFg7KxFyyqfK9tCSKv6qdNbTH50sHBoIi+AXXEiGZiGNUWTZibtX3M1wQw1v4b
Jvhb9CtkE8kflQqLp83aLEX0pNj5XSYNmalar7pk2vpCAW6fZgt7mXhUbXAw/ZPi6kcFnOGgZudI
53fwC+cDO+4fanboH3g4fWZLomJ8xi5I+p+IMCFtrlA6bFmMsz74r7GNafEHBp3YgKQ8BERRVbzt
s+ns4e707M9J5EgiTHM2fWgDm1pOlNWkEDLWg7iJae+Ft27fGxNRQ3Zm7Ycp20n53ibts9EziE4x
ABOBxNqoyL0P0FsAoZK/smqmDz3bx1rTsDczWIjY+ura+NRlLGnyavpqJPY9LztOzXVhXLMKhlLs
FQyF2FSlMfnT6YS9wIS/lrT2Uc6PhWjfEKj9wJZjYVrsW7ZTBzdF5GxLk1VUhQrSz5gIzuCl+dSH
w1TXHzlCgKNUYCoLSrj1z7BVkO3jWOxdawCHIvBO2t+mPe5Txn6tdjokJFW8Jeke2mqa/TS2M+76
CExW1j7p4Gzy/zpNJG/lPefGCNiwPbemsU8Xde8QtrQVBpPyxAMvM3iSTM5FgjIw8wct4m3PlHOD
f7fceAtdS+JLJEVD+8Ml9o1yDA5Aus7w2DY4n8iAbghmDDsMeqFjib1yYPWP49vkzlhmTDqzfsn3
uvuWI++1WbdnJdlmCna+ITP7J1b4JZFzW0MP7QULSAUchffaTgg/JFoqWJ7nwvgXlctBMAbYKG80
HoNCnDmqqPdU+oqI+D3123+2T8JeW10xXLwNfgBtm3ERKXTuTWbJzdIClU8kPwl7feEKXRMU00Om
JXn+hkUEAfN9QlCN/Mf+CQCWHa1bEdrkJsUh5eYF0xX2nMiZU+DG1pEulpZH4x9TkRtsAKUegf+V
5KWT3VmNNhYpfcwMIGQ9m00X5mCPevHGHepsb0jCwpiE2EHM7n6R72mynI2cpWAlMhaYrv/gjdTR
jgUgdh7ZHgayoGli2Nw3Scifw45b8hHX9kT0ydAc7CLp94uYwTvuOidD70YQyA4xeZD6/cFui5Wn
Skhq5jOQiifoWv1Mr8v5EhDDPXizxXHN6FGtM0J23EDTh4kVXzVjzJqb01xkz7k5OKwkSvZykfsQ
g8Zz+p4Bmi9bShq5X3z34rvkhRsjVMhx4gNMln8uGGnwiowEUABtpdk52yZY+F1yZEvElHO0YeOp
dtjzQRi7Ng1Qg3X5B/4zn+cL32SHA1GWOEiRt7KabblODTS1HTHqhxQ6ReKhc6OFpoq2Jp6c7GVk
Fc4cy/ykPxIdIEpqIghrfX4icR1SkWZvpErjtVBRs+P2JyeGs7rRrGLwvADnK7I7I5JEYNZ7skOr
U1bOn7UMMvRYi7dFAVjzeHKejw5aWMtg2JuX/uMgq3kP0MSlM21nhr4uwoKeYIuiZ0hXVIvz2Cce
fe7Co1X7t5RmHfuCPNi1wXSd3AbTl6ZiG4MXzLowDBUpch2ISvnatEQICgV+fc7pidDLeue2Hv1T
M74XziQ3PFe8yUxHQNq5V1IajTD2jAQqk7n+ZQzH2w+ZOyKsywpGiUNYE4QLnFRwXCWCwsFUHAfw
KFuIZRwWbK5dzW+u31iuQj8BS5vMbMfz5hWIYLWjkAOotJTMDTVyKrLXD+hReegt9JSly13SCQZQ
KxBQN3O5J7D9NpjwHNNkmVtiJUIk2cTkWHA/Y3igmyHhso/qZ7tgThi5SH5chy4pAsCJwRLPVF/+
ShG/jdL/LSDIMkZiPdWk1XOLWGaL4vfDZb8wrQB45Yudm8p3O6/cMCNYbDSwWlDIRpvKRz9WYOQI
FXtw7iwZ3xjomnLMCuD++fmRRoS7ICFnIdNE1Dkrmjp2S9rkCaQ6DjaUL8hvBTGqiogc8E8cM8Oc
UdVUd3nSQzydgKLUXv2YWxXzHt7aZODbLNEN3ughuu3K5t2LUWzEYJdujBoFG21giuCDR/PI5o3Q
LASyO4utJHDmxg4xyfFVO54K61Ee9Mgk0WLvG7EQJgGKZ9FXI+99QCZODXwiSZzfMW0Pg4Sjmbft
VlbLG6MWc9OXXx5QXuC55XrLErns1lkdFpm3G4C9luw6/58yM3E8VpLVDU5hvCVKklqWYHJS451F
+wUESTJuoOPn6Kbyd0i4l+gzaNII+Yt6BpcLip2Em/fMY06hx3D+xkVohZoXZJzTVfeFykCuOPNZ
iyHZFjEaB5I0dAlljrjYBqoNmzH0LuLQDT3DXfITtWWR0GZg32wAxh5Ls1rrWZTY3R7FfLIJNNo4
Oo8dy//0gja6IFcUMUN0SMv2ye2JDbRyBDIjVIJygKw4tErfccub5F7giEaggnszp5V2wOxlFNW7
UvbRzgJEYbhjtoUZRTMumzeBdpWfP9OLymp/EtP6jPw1+C+djW2Mts7R7rHsOQSmG1exHMaKrDZu
XF0J6DJvCghaOA9bFCaICUKzt+5mojkibIcqWeMoDexcFi6knYemA6VCe8A5AZh9ir9yRFgFVE7+
K3pYxlXvlpzBIgG92ebrIMVnJ5X6mqV/o8HjCsjFNoPWzrTYeiBVCzNmPqUi7ZjNxLD120mfHGE8
6DbTVzvAPZvENIEWO3+k6e8WJsnKz8Eo+3D0lsXmXXY+lxWCJQwm0249PTfgl2h0+M5Sb7q3h6nf
Tkid8NF2tCHygJ7+0QICDIWbmshts4E7YYVQMb9H0Q0/jaPnrfBpDGezewrGeAv5+3slP/SQAkcE
h5MhR/JsnI0Olno7REAjFZOKpNTMg6BeCVCK1Mg92D0dUF2ZTFknfFWzOCCLsKkWnscpuOSc/1Yv
nhd2j05PsEpbyn2WEoNTDQcjcMEmz0ZO+0FPgg7XZYsN/R8FGkr3l6zN3jrF4AuThQEHE7YoQcy3
AtNa7ARsNJhDU+gme+FFOUv4oxn3Pw4JWDfOOvAldgXp0RoKXiwPcTSF/GoTjpBQNou9gHjCu/Bf
eQM6m6kIvvNNWjbPPI5LaBiMcipgEFxXLqIK/e2184cf3XUufZcuZiDGy12pY3IhFXvdKsfdDCqv
U8kz/g5znzesAQgU53AwGago0UGL58cKBIDGkn/K8XHkROztyyomdTwwmHQreJuZ11PDRCyii6gR
yNyKsxD1R5wg3HdpWxmWUwFykbKayvkeGNeU44to1cGmAg2XCblDlNvdqXYTaOdA2sSgUSQEkgTy
I3pKUqxl/DS3TILE8uK5ebptkdU2CTMzZRFk29UOzmbwK9D0ujCfuFfcDEcaIqCH1kPOUQDOtpZC
UekW+3xoim2DJe4gdcW7I4tfhNY+0ED1jzncs49Av0esd/VEfddM3jtt3h+GcZQ8LP42Vr8UN8FU
G6HK+pABKPYA0bwUifncJQg/exubc144D75KWbOm7RW1mNqYsdvQ7DDytSaGTw7DWku2+wCZ+GoH
hzqNv3efuv0jUbvmAcrAVx44P54Lg650zk02fpc5pFWLFTUNAvYckzk04ugvvnh9mtCh39Dao4gg
L9NszT9d98klV8WnS7QiykbkuMCHlnsjyEN9Zvbh39W5uk8GJme+wjNs+Nl7NKMkHooCXoz4khHg
nC7gLkvzdV2blfdJ6jjPblLeYpL4UxbTGcecmbL4XIEOHsES8XM4ivG0iDrYxw5KpE6r20YVL7Bt
m2NPcTu64idp16CC1Xrn2SkTAVV/jo2UZ6bRjF8N/660MudcZoTzpZN7sO0jtuABzSOrysEaSMJp
yz1JhXgRGfeSvgcjFce/nelH5cDD54WH2bsgCvEl4Bu4hneOC7pl9jLWU7ij72Tf3Y0IkLY4kV46
TA1s/FFYGSslAK1EyKmV7jrtPv/3B4ACu2U2H2y9zp7PiebLYDm48yI5Hg2JQGbpQA0luM5IZyBZ
3I/cW2vhgcxbhHK+r7aWw3a2UAJ5U8eUF04/dia+tKrhtm0n+zbLWushiKzjUECes1hC7iZrznaL
+5Z5NsZUUyhs2WJV+aPl8JmyRai0XGzQairoY9cZkNfuZ6fyQtQaW3I7mKbUUKNieqTSx+xeSE7S
Qpcu6CTGRJ58i2fLCbEkoaGjZ2OLqEO0/il+iWXZ1ir6v121FkW68fijKKO520kWLDaRQeKCVtTN
8KWTA/NmJmLZk1MY9hqA2BC2KJEzdNUFXMiF4BjxXH0JRMEhKqDo9J9PM2tuCVTwDzPxCglTlL21
eN7O1VgglTKsIyrRa2pEBmXYMm86InZIpkFIgwXXY7vLLRQ0mkq+nRAylhOVF4SU2MDJlnmYk1I0
YrUiPGrlvyxKorxac/OiMkH7PwXwq8cGYj07P/wLoF6ZJTh4e46RORlkP3TciYIifmFsGtYWxX+y
pGofRTmzEtssdg1pRGGdDpfKELD3LIZ5deuySajFwRldTohqXEgyTMvnJBDEj9/rbuTdboNPRQTG
yU7j16DU8sFT5scwD8YO1PprDyHkNlIADzLfu88YzyNXvI5qnp4Co2B4OjN4pcR4hd749B9gpHH8
P0Kcyw2pJt8xE/lLb1mYGi3/OEw+Z0LMx2rGGGo6zUApjX8y+t9b0vAkdx2PS6drN4xGpPmzGXGb
U86+Q/Q45qYGSo33HoEpJfRKac9Mm/Uh2NdPlZM2JtaKfGn8sx8jFwkkMElpum9jm0C/taNfO5ve
RUon6coHWyIrMVrYDbM2LSKWy99iRS0wNUX+PxX9LSnnJ2WNJNJqJtYkMDx2Cn4V2N6dSWVw8lbp
I3eYeYeeyUG1kQRh3S0XoBnFK1+Zccusb29ZI6o43ydiAhQIUXTs+9hrIcM5VxVF4JDJV4KOwfxm
MIEniw+RYqe79Vq8C9Y9bKX2vsCWCqEzgkNZ+F3oFh3pleNcncs43iFSrZkMjhb7fPvZHYl6wMDe
IhPrL0KOmCRGsSv9hKlfT/ysrB5xKAyvVJCnGr8bbgO3vIwWi2kCqVK7ZijUv8Bls+8M+NCJoluM
J/u96dmc1iN9V114wZb2u3hdWofAhKh6VEjg2qQ29o2l8n2TDuIV3PQ2AE6zpGt8kMHOET8MWz4G
OITNj67/tGR09X231kBe0IWoY+yziUhhphP8J1brgJcUbI1a47YLCnWXVOhNhorLYRyr+FBgB77P
e7ivEWuZMF7EoxmL4Srw7+3jSeXboLxkHiLwiDv2klk8WklD9zGS+xlWMZhnISzIp7J59BbrbWmz
W7MkZXiYiF/47y0Nyra/N0kotMe/nCF2HPTmOTZ//Sxvzi1qvqVH9+iN0tzmDg48ji59VDO7pKr8
kEElT8CWwnzo/PcCVXZtstE0yqLZRYX9W5dTc+91A64/D7T8NBIGYw/O9NinVNLDeQyYm9a5kd4z
hAGokN2YmmhjplHTwQFHFRlu+ogQ5GIG5IbRkBg7Jx2eZ2mfMzqZ/aTZmLoj7Bhgz684vfpDrvLQ
dmHvIpI+GNlkXgR0OJu1CpqOYgmjef5qELBfYVgRejKQd5mkLPIHbXwo0KzDOk10nCEjZM2zbqzE
KC5eR4pONKhu52dxdrT0TBdmReWeBmwI01QN14BWrBaB2LMCojklEGpsjeE8+ChLOzof0xKHkXfh
YCGShyVP2rJDFK0WVgizlx8wYDDMDQjpyOq45Ks9Xjtpv/PdCSJUnCNINyNSnJc6uUTCASRff5Sk
AA+zuo+L4bY3R8KgDM6LivK5beXwxsuQabJZCzYzo7IRc64PV6pahFdVZD5lYFH1WJ7SrqnPvH0H
V/cQCGx2A04UiHtiXFyIg3N8B6sdh5c9fchsuMPXfqIvglnTAQMRnePzEl3RSbWHipHkmQH8Z5ql
PAWqsJEmrNaz7FNHQrLu5nnCt8L8N6i+PcN8UaPmdS3ydz23zgnWCiM49+qazXhFNTKFkbdO3zoU
4Rwt8l5k5YdhcZPPQK4uC3f2wZlVvE+74ZbpX3Yp/bnaqcA6zXbjXUCk11uP2WKfKH0WI/Bo5JsE
1BVUH9JVT1maz8dmhCAbT2V5Z3y7CyQyZnjzJZ7YEDGSYs0mcHDU1pA8ac2GWarxwbZFdvIaazoV
Dlsu2TJvtMtcIAzAOJVGDYPEYaDC6C/Dgowhmcb42tdpsA96HK8U3zc5i3JYNITEB7skYmwfGJ9N
VrDRaEhgTCP/WGKzfy0zbJQ4ANZrD1fNUKcvhezm8D/eVJuz74EaDJXJZdEXz0NHMB1hD0VSXxJ2
ATdk8aKvxcqZtSMFQuWWB9Lm6zORSf8miqYtPAdMLUEawOACmlXmmNKQ2kO1cWnjAq/+B/4Acwdt
UUtMyNeYvqaUWNiulLmBtvzdShJy+ySyQxD08AtUQnUu0wfIetgU6e14lQCGx233iuscpITH3C61
752gnW57MGebOqlQ4lGse/S1/TKnLH/JqfVdpq/+zIgewOJwKl76vBK/lVAnpdO/ILB6ChKByBTG
94eYecwiog79hCyl9q1t8gkUHSsPYdi/BrYKtiQeZceaQC7w7fFWUArPZEVU1ZMnhPOgyCag1OUn
xI4UL9LAK+5/Wh0ECzNLlp29BjoHmsmcSp8dQkzubL4Dtxnu+PSeY82gyOx6ZI/S2LSmc6s51YFG
i2+UcNsZQ+anzYXdxu43W27zRcztd8JdizfsjYzH5W2asuehqYOTgwANd0HPHt3z31nWb+cCTRHA
mP8xdma7cWNp1n2VRt6zfvKQPDwEuuoi5lFSaJZuCNmyOc8zn74XVdWNtGzYP5CZsFOWFRGcvmHv
tafnfv4V6WO0HiDVDz6ZMFtHTjpWP74JSSu3U42iTcfI8a7R33QT7t2sV/GVX3dfwoQQOzFq7rpl
3Hm0cqAUM2Nac0Lxighnn2j5YUj68bkkEJYB7sQoKIphNtwFwkWZb8f1PndZ3+bFzveK9KTP5GUi
ehjS+FGzKzr7DN/XvJBzwRctEm4Z1LQMEv2MjeE8aJQ8cdvOJ9F3Vpvb1IHT8DXRYhvRJrtToGoM
JWz3UGhhsE87LCvhwbaQXrh1Bw2K4m4RGFB2RNM+04yTuZGR5GCOZbE3LOOZlOX4gK8n35Z1nW9Q
vJ3o8nnXaWpsBGDLheMUzN9Z0mjZY2gXPkxFbjLsB3CCBc0TNGXjZIDtCKls8iRP6SQt2n3SVtYT
wECd0USrqX1U9u7RhAuCqQQuWuDfgjCW9y2yJsRaxFCTRgZAwJ2OXKtvqSadA/kZdD+hxkeYn1Ov
u2s8T9+UHlds0/ZwpazsdTIytcYfW3kjNAwEt2OVagcNVCFqU8fhU6iLq2TcknJmXaBZ73PH8tZa
BIklYyyzCzMGrH6kn4eJpQOH0lmZcYW2zbC/ZIIARKg/2DsYfOpGjp08VJh2nfheK5mZ03uiDyye
XRCv24CHtR7aBmdHqjapYsmFQxe9YHDIYvMr5wX7XMb+kbBIIq6zNSnbzrJun5SFuzTxY6YMvJJF
FsCTUG3wXVFI6JVnX8nuXQCZILc7TnfgctIjj+ENdmUkyKZC9jLk921lyG0qxwfaNW1jY9pa9WxQ
liBU8PlCjtmM/Sx4IUWWYso4tX5QrHv07hktJgHJV8QGj7spF68EP2B/Ee4NjxfGMKpqt37D6TYY
g4M8Pi6PTv3i4Li7UgKydp6OhxA54lwFE6tka0ga6GbiADmSroeoS8acqm18IRXwTo2z2qKBZx0y
SE0tZB1Erq5NmSaHhoedXk0NmWhzRP38SE8cFqKtDg6l8XaT/tEyURaiFHhUPSeR72QRJxkLF10y
KQsMTtee8ch2TOsvvQIvwXyTdI78nqyS6KB3RCwwj2eSrvtPUtFOgRpO7xUVCpO8me9Sj8LbhalZ
H9uCLCQ9R73RNjicA/QOtNTco3K2KOFYW6fRjhiVYhAY6BZWQwTWEDjAx2GrWp3NiZbflTmXCZdu
TGcs5EpGGpc08qljTri1CbHmdtT57Ej6DW9ChFF435ZmRM5YxYEnFEif7rRwxE8YkEjldIgGrwZ9
tE5RgT4CaWpwhe6OVYUOoLafAm0dGOoahN8so3Oqh9I2F07sPQRVdcV9yLUQb9chTX5AF7MspIag
1fYkw2LIpHg8kF1jeXdpm1yS+RLoTshXowH1lBnl67GxNVKJLTQyUy1PdRLvOzBrWtmZlwoo47IY
D6OMnK8dajC7emU7OL6nuKtnUoV2jX+MFrloQFeBH0+CID0ZsdZtyuopLNPm7EHVBVHo8aCRLPgT
ExVWHlfyNod3S7R5Ux0ERrIRE+OtQ5I35nMrPMGwcI3nrmmyG52QxV0yGNUsx7xpoS3d9Y7kJjig
WSqZUp6r8KjMaV1CavqSznWMkAcAX8YX1bN80viBaP20SzPfPiLdKK/KqK+fHMRRKxIf7Jsu4ETR
mh3A1poYDZ/Vsk4chReQba756YEAkOesT7IvoScOVQIMRx/8i5ExNClsd819eOvNjcrvsS4/o1GR
sxuODltN0DMbH5TRv0GK0JaGjoOBc8kmj+EP+37S5SiWgnVehfmBVjQGim9wI0DgUGDf8HJMCdXY
7xpD7gK4nevOfRonnSoS3WUh1LZqI4ja4Wiwe7OuHFKOFv2MbeL5tWqovE8FIox1U9c8acu0/8M7
Uj8xzxyERNJUAg6N6+rOJ+YZehzXiHLGkqNO5IJwrjUXJwmLTgvgB5E2DsNTHt97DQhoomUbbtXh
lrdWunZ02456eeWC0/KytRgi62xEaEK9kCFD2DLDr+sh32eT+YCGxTwgtoMyog3a1k+Ffe133Yz0
zZ+A2dWYKPiPZrF+N1PuAmNEBhRA3oPaN7aZX+rULw6pyXkAiS09sod7VYgrD3QmbGBKcCpd4zK4
JXjFH+V1leIfJloZ/rFj+edAG8w1WeCs4VP9S2clA3pVJKKJ3ZNeyas8iFEcP/6oNF/rRNVAr/Ds
shy9VPE4XCF1Zmudu/Jmwm9iI+I/pT7qK4K5TgDF1g3dyDG1c+Ps1JNaq4b4GCha+rXNfmqjCEXE
rCH2JeGYlIEoiX9/Xpo/Mcg5isLBd2rotjmz5X+EZxXMfCJGlOHSccRNY1Zq58+4WiwkJ83HFeEB
1z4JlW1BaDWbJuDSzwySP0MT/7ilQ/nhmZF3aO+TEViKQZ3LfTTetfj+rzz4cH4I4J3BGTjRKdjJ
vH/pM+seD1e3CdsqWEEguyu5Z1Rmn11Ls0H5X1drrUadZ00EGeui3yashf+EDfvV6asc0IG6rYOI
sz+dvrIerQh45Hyw8chT2uTbqSjbOTDZ5AnObXYKmK1C0qYA7V0m34SpbH//6f8CYWiZPMotggGk
ZRifX4RCtZWU4UDlMnVM4g0AoH6B1hVBCSc80iYNCQumBXzPmkmFCWalWjPcujNHrFd/eDEzDf8H
AJDNixEfJ4LugAH+dCpgb9RFVfass3I/vJB8suGcWCYIKMHa+Dj+amZiQlw1Njj/guSUAAoo4sdv
qeu3fwgS+Hjnn1+MpLt3QDvDUbc+4Yhp07Q4ynkxk0bT1MRmvavS6nYK9YOJDOGmSr9lquj2ER3b
vOIj/RmwKS7oMXn0ydir2umlNAL3JtBS/RhqPNk/DK6MwoKjG4T3mg+BPenAZPX17IeY7OGGJRi7
5tEX2xiBCTN8kpfcwqNqnWXNqaffYDEwzoLiR/STg9h2XnNL3GmiqIzrxkJxCD1jCVbgASWKdxjd
DcKvO99EzpebqC0Q7M8dabZu0uboGfS/bQ4AbmKPp1XJydUT+0SqOliVzN3Fc8Bh5XT6H2HPvzrS
fLQKwYFOXsV8U/jbw4jMEbQCLbl9fQXQdayJ3sqgBG4+KjqKW5JHaIGDJKjWOek2GFesRdFlDT7l
bLoDpkRvpJHWY2ntIR0Y+dlBUG9YQ6UsP0rvUJQ6aEBZv2UIvbdaJPGW02NEMfuV35+0Yr5MP50n
lqFcpIrOfBV9XGF/eysuYeNt3uqIkIJV6Ga7pmmNE7PRckHAx43NEuGFvDS90dMdoy21JNsIO4mR
Pebypg69TZHT41FWNMTezxeeyby/DMBUqGi8+GYtHjsQilqT4dY25ggbrfo+JMp8Mf9YIvx0K7at
Od0DLZOLOc+YU0z+flSENRgxpnsNtQtZxeOsPY9VZB8TM34JkFWFrn8NvejRLXpEqTj0GdN3972k
Hg3JMKCj1OB8BI9ZVdFrGhqK+yDaMpa3DhGsNqTX+A/A0bqbhIed6Wb9NRlu0ImJG1/9/rAY4hdv
RgpdKEcRVGLqn9GbstCitG/JtgjZ1jKXpU/xHO+RLtVbOVF6IxJWEFnuaJucXGoo2yNiTDTpTTCQ
fmVQa8fDO0YA8n3KVyHoWyPfWM+206Whp2jrZI4ckIiu+4xpLKtrpn1Zx0N+NNqbb9IkKSnx6uek
mKXSvZXOuLJ038W6jdGDM9aNTP9qaCrE74Pd7MYRCS2zG+40Qj7YGusfg2TzNJF3nsaNd7Ix53Cf
yldIlNUpK6eXLtZOjPCK81SLV9TD1R0mrLuRvXbVu+Wd4/V4PvNdpVvZlZwGLKMVOUjOxLZisBBc
jAJmMzkLaqpPWHvyLfuyufPWXzSndxddF56EU9FM2zSsStubWh2vc53tc7n17oKouHFdWBpS0xmt
54WztODNOUCGKgzVW1eheEO9CAEia8VmmpeWtTaGqxhdn2WhjLVBjawQOddLq5zUVVgLntz+COJu
wLoi2MG/IupGdDbPWZs82jfhOzEf7ipp8v6a0msz1/yeKK1X6aToweO032Sk88JlqpAoW6q8yTy4
aplf2asuoKuYUaBja+svNYmHOIDKh1ZvbMz2YJwcLzqhHn5QNmz5wab8+/0pqX6GwfKMpQJXPOWk
zT8/Xl50/IzVxzmsFK/pQtVtuNKq1j6yPTZXLWviyMVgvTDUpamnXVCI5L6YNHWgrh6XcYlIsVQ6
iypO4MQzQ6BVOrmYEMwdaKIQIqtFn4bFHk9JBW2+afHGLZveHV8xc20DQxe3zJFhhefjmqm/tfVp
6DDlp+4xJEkCITphDWXi8sQYhu+oyqML6FLmyq1qjqm2w2Pq7a2BM0NP8VR1PXASctr7eChPpBcc
2Cpr5wQC9zU+RpS8Y7shwTL7Is2KDAiDdDuvK24aFbAlCZzuFM7NvNahfAJLwcajfGpztzrbEh+Y
4VCZFqGPF8Myb2nF+LyYkVtBrb0MJWZemyn3tuq5xRDxCz8jzFzmLk78PAYvkxesq6QbX6WBKhyL
FWbzpiIf23MRrNvTBRGTcTKpf39/gH95y6GWo2hgKmbozqenGo8tBFiCxDmzGHEjmxDOsWK43GBI
OmlnduNQOy8l4JfeCUhOTbTrsS5MbAueXKeJXdIz2mT3jfk+6UCHs3qyb4A+T4vIRPjchxrkiIT5
u8nDjK3NMe6/icFmVNXq7R+ea/ZP5altSeUA8jVNw7aU+AS1ZUI2dGQEgi6u8VVGTXRGE4T/N39m
Jepy+ycPmKNAUi+0FQD5XGxTjfyNsMlXorWDi10jXXa0eO3GaX0UrpNfw/C4KE3s6/nodFBd15qd
vPkGHumxmRCZDkW/RTyOCHQAqF1lL11jfhE8SzNB2rQ7q+281nnW8AztM8W9ZZgH9TgMbs0uXTap
rbbovnJQOJN9HyBsK9FgLLNmMHcEUpzg8KcX6bZsHJTas3Ia1nmd9Ovfnwe/KKodR1qCkFjYLbqQ
80f7t5LA0Kwes6pFBlXvGacA8TpjZ+J8ffXimRK/4qhDJEvLijuQm+/bjVn6D6Nu3//+ddjzIfqx
NHFmKrGCwkxZzH3nx9chRz2iS+QQmm354k3g6xZ10F+NfTXLzN1sK2pExXxoZA52QbSRVgR7q+TZ
3089ih7dMNe13dz2hgPZhZJhW3igyKaCDURMjzlptrvFwETPQkDBVmddyGXmTNlx4EACYGAgYJZ2
tYJek67bsn/ScClvCN4xt1Vingrlg16sHRwkaT1tptR191lq3XUivnyIXIzev8piRS1kqmKpeS2K
1Ky4J09Zp25ymnXk1cwCPRs/toalOa1xh3QeLtrff5LG/En99Em6uikdpQvkj58qI721iURn+c6z
LMv26tFz2FPZgMNqp9qjwspXVjW3pNlB73VrCfTyhvUOy+k68I4eip4/tEof3P5PL4iOzaXopG3m
TJur0r+dYmkeStXrtORD1DFhAPuaM36f3BYG1+ztdUSMGN4nppNlDQvLeMx3XVKlOApNahcmIa90
d7dFKN/9Muv3VAz+BbfoutKs+BhViVw5VAPEryQwYVnuIcAfql2syZtqss8wxg5GMwraabzuDlAi
lBq3md2ry4gtG3avdjKVZ65Hsl0fQo18d0xubxaT1JWFgvaSSmUtTdH5W6wV6QpbwPiHCtD9+ezn
WAnXZLggzJ+7ySgcUHVVZKqzWHf22mR5x8YwwqNuG/VIWrlbbdzOnx9+6d00SiIPeosgjqHd4zxg
ABAMck/nsqjROPtZ7YITYw9eTliXTfyprngjeJJtDKKEVTOq7/TOgKIT9cXMlDiQp6JfdNyoCwAY
+qqKEXmixjp3sROdXXSW2DnnKjAcxFlPHHGGuBZUVnMenPpIjFa6C2KG+EhomOTrI5JNBcsxrFJx
20l+YjQrTAj0fJxoamCbIU9HXfoOUnjbivaGbbXc+JWxMq2xIHljhHVpNHIZNM1L3KAPgKzfSOyQ
BREeR0M0jwVIoYK1Ik83bREtcXgezFIWyHqKlVD+4yRs61DSeGD0JlAqxIDvyjjcRIE9bBO6VAgR
Au+6Rz90pO3ZdUKVuwKb50HEz/70haUYbPccSpubufrp3/9xzT8c9l88hJVOPqIk8ZD7nvVxU/zb
lZFbrIQL0fvLzr/VA6TuKns3cybLnYHdB24ddF3tOOXQn1C+76MwO4X5GB4YfC0UyDM7bMcjQgbG
0DlY2+EOkDoCbeFd8DZsTdwS+4+mVaUzvk8QfRqp+A9DsZ8R3LZiJCQM5hu2bmLc+vHyjoA0xaXt
Id8I3HxLxd/tq6TeOoPIzuFOn9TB8RQzTG0NInC4cjso1T3J6Qv77IeA53mZLvnhNiGMU/5Cylt6
yiL1J1L4L64waUhwIpZBWp+rf3rOBTV3w7rldMH60q0wkT74IwsO+Mj2Okr9fgag4NeeshTuik3S
PFfSUABubTJCM35/i/75Dq3k3O8RTGm7M0b6x09MllYyukXqE3yjLUsXiTLGi9//COPnAt6mbhcU
8ZYtHflR4P/t1AoRMhOCTiqhPe/Y+74+R7X94msThN8OBKQlDppPOlan2WfPDi/A9ev+3mqH11ij
KEkNd/zDDNz4eWTGS2Kib9umQw6Y+jSlCrqg680OD/tgBo/V2D0GOI0XVd/zOQC99ougWPj9bMJ2
5yhnyNRLxV1vPSRI3lq037//iH6e5tpIUA0T5RWZM8x2PgVegE+x/TBOOHENso94weSfW1n/6MO8
jZ8zDyy/5iG74t20yylid6s4a+uIFx2DlduRh/w1qYmFaFS8lRprQS2cbgfCfy4sL/dTDPhK0NeW
aRKtfVi9S7bqjHo0k1s3EoQs1FddRlCBHLi2BU+gQGnsZbJLI6pLIrzyTKj93R/e9U/k8vldcxFI
SbVsc9P58eRrpI6TTCH4tEmaDMsecKmt9q4M203jZjo3R4TLY83DgH4mXmlZmlxjG7ttW7bsPXEP
eRzfN6OdXCX+/LSWCI/w7ILNt9BYQahJ4aC8GoEFyaSxHtuecEKWp9AdjWAbWK2FXwDOwcfbM4fn
jrHIH5rXXwQJ8RYlV7pyuCMxEv3xLWISwUyRlGgMPOdVd1D8jLK/HiYyGsKYqfFIVWB5aBZsJDyA
9Ypvrkmm6UfdruUurISSdrRy23bdQb7RorXdsqX5/YEQv7gcHOE4PPdRGprG52VCXZXSdzticBK7
e0CavWVzgmVxVjF7yD59h3jqMLx2C67EjMn8oh2Hez+JHo05+ZFB6JbEd55SEW6FPrYgt/WsuFrn
EuWOs02g4e9J4XimUf13CvK/E4Bv/l25/ZBb+/Mrp2Xgdm+Zc8dlfwR3/u3eAlFkcgvJhTzOUdxO
OOGVCgN3W4NkWEo0ZddpYJ/VlCJzItOUq95aS5PFZZsfzKAy/3AhGz+Pz3g9SpdzYKbDQf9cYIbs
ZViqEw3iVgDi6cw3cW9BwGKNPX1IAANiQHsN4+1QIWvuxWvoEM72MX79SKd0p10xOBCf5i3974+z
6c4F9w/1r2OTuUJGsmVIQebRp1Yb2qPeS7/HqF/F7Ex9BgEepmkuGP1htmED7DhVSXtyhkp/arrp
EVAUxvph+Abs9jF3E/cldYKvgyjkdoYD0kGWzLJ6ypo9kIRy0UwCqh6ifHg26ZKUC8ItNHRDk9Y+
hiJ/kxNIUMciB7KnK7fIoQJJCTWzwKoPCRc5/6xXqd0j63q8nh75glEPJTnrvvdID9codTiuSE4z
C17h4JroRtr6CmPzopbktCd9SNrKsC7Hsd+bHpytFnP5BEVyZZfkMtmuAVemRCopEBajH5NLILoP
Sfgy+j5GZkiVyzgCKNa41pMKiEmK+d+ePqN/KSabCf2snWtv8+4pJ4tp0SIrWmCLL7gMIPiOkHAn
6IYxy0uid259VC8LybK6n/RrdMf43AJsdLBrQXTau6qm6m8NFF243LxcR8DEGAzB+YOOBXzkDazT
kLDWNg3wM3vkvGTSXXedVq+g2M/hrm8QW6J1XXHDC9z+ubUJeWKKhc2gcNd6KO+B1OJ0BlAfzmHN
dZ0u43r0N80sQvL94gSP4+TU4W1qMCqofYJSSbV5thXgsnkhikioIWAD2EGDiEWxpm4V/AmczNVS
TQcnBhMsB6bUkYKwLdIvhdBvZh1gLFpF6kCEE85yBk6FDhavJg+TyG6iSo24VfqdPck3vWKe6XfF
de8QdFtlj5ZevoQalf7Qc8WawIn8tg+XwubnCuBj0EaKawFUfELAVzPfBbqfLema7+rBwPIv4IoM
xlWZpgNAiiDdIKAbWoePVo5bJurFBqQa9AX60sECZNzZJb63Fnl5z/oOzBQBA3kaVFt8YUBgmJSy
Gm/UdR492FWRbtOWiCgU0+u0AbBCf87iyM2nW25P062ywIiOSRQduA2CdAjuM2qQXVFgLi803TuW
guM5FFOxwS6ak/HtDVSlgsI5jLeT37lH8JjalRAAZa0+3xfSTc++N6XnLrpEhXAOnPT6sclNuNWG
ibxGxpyezYAUMwvRjCZBjFnEFmJvG8K/cgNO+9gqniODXqmnrFi19nLe/rrs1mlxJEcV1WCS4xQv
rNmyTts5EwJRp/Sw/SL3ukAFdx10zl1eY130RgktZjaB6rHEKZTU166FvzHEy7vOTCs7hr51bxp9
cC2C9Hs3pmqvEvQkfpNdN6T6IZwOlvYoruI2KLaRJmHK20G2NQy8nCEs5z30zxkqC5nGpdWVHnPd
DKMoNqHzmOjcU3FUbXBUybUyu3c2ZriFM2YLjNMFgY3furTDo9tajKysWqqNwhtpZOwLSI6X3UIM
Y3fM4C4bpYKS1CJ8MkKUoMztbmuFwnII5EmImRGHgXwpU/Hat7Z5hpX+oPWJOmRhgkPdJxEkDaxq
DzKiKYY9KfDzqcCqt+nGZqeYVS/w+/rkzGavg6xYsAEaAO3Mki6dvPAmqzANeaFpnCTCGruVWKYs
Crg0/V63ZrgPE61YKq+5iUxkZBhJ0ZXJ6R6Cb3XMgJfAhBy6lyjfOFTtideNN4UnodBENnzDpImO
Yd+Mi7gth4uu/HWD3/MOtndbRcmZp8MDwVD1TV1OtxNRCtwRm72WT8xFu7qcYbl8gspLz2FXvCCH
oCkK7WTl6P5d1USvU54TP2W+mrOrx5cWMKagWGWR5ID1EWznsGKr1xkJ2lbU6x9ZVkU8nIsCqUVM
0tpQ5t3aqRXZRWX+1JRGfSFa5jhWnL6ZDKJVNCA4Z8uULdshi/dhjuUM4AJjQc1GRJvzWNEBqW+n
kfzCTgLSAxwUPMGJXTs2j399MN1dXSD57wpyKjIZPWUyNdda6XBGg8AOI2ymTAKDdSaQ6Ws9MIes
VOl9OceRzwrx3z9/f9p5zk9f06LQdakPyGr/sRjsGzUSLNxFsGegr9ckTzKOS3pQVpWxg7Z2kSHK
jY+f+f9+KJHqf/03v/+aFyP2qKD59Nt/3ecp//z3/D3/92d+/I5/bb/lV2/pt/q3f+gcfq3yOv/e
fP5TP/zN/PT/vLrVW/P2w2/WWRM246X9Vo23pFIkzcer8L/l85/8//3if337+Fvux+LbP//6mrdZ
M/9tfphnf/3nS/v3f/41p839X/ro/Nf/52vzu/znX+j3/LcqfPv8Hd/e6uaffwn1D1Ik2EhQtDMB
1jmO/bePL4h/oAYzbEVeJMfPnsu/LK+a4J9/WdY/mDtQizJ/YB7HYf7rv+q8/fiS8Q/BWFu6iOZM
ZTlS/vW/7/s/Je6/Dxifwy9K3s/dNNJsVv+00sxVBS31p44i7Ys2Ex23cCR9r0p30cqZs6en+cNa
hmLxpx9l8o4UkWaMg8y5S/vxfC1H7MltT1PMBQbrcJO1/bsfaiTvuRb1TvE1TIfv7ejVeIezbz2C
jnQWZ0URt4nGLW+0KjoHiNmJlDOcpZEaT9iGtsFQ0aaFIOxpQCsA8FrhFWvjepTYDnOySxGmQURA
nCjr0l3I1L3ufbSr9tyF9MZzHcbo7yhLFpGXHQgAWZYd7VTsQKX0KvNpyC+Tp0PqzdXXCbL2NDSw
ffR71PAXZJbHQgMjV4/NHo0cM924fQ8p6spOWeRKMXOJVHhfS/Or2Q2oSEyKgQwqpV1ocucb1q4W
sHFS7nhL4UmIhILCrFWY+KVxTyI4Jg6zf4b0TjSH4SxwPx0ZSbFkSYZ9U8hd3sYvhW5/jz37unY9
tJBxw6rYe84UqYV2joNUDj4EUkPbZ7MdR+b6qY1GJN3Fm4kOkilcrVJMQKh3FrEMr3UjfgidI5XB
e19cdVP/hcofUZ2e5AvXWCGwDFZjklJNz99B13FOeuMxnV9UxcMa9VL4GuQbCCSwB0I27kEF3lOv
rifsVdI333oHDqfM9qkWoaMwk9cigRovz7Et2m2YsPww8vQbHgNUZ5p+03Sw0YewW7CLwyWQ+1s/
nF7gtBkrNOxfK+x6NWQWJtAZ6mhEBLbE3c2IYHuWKZxiJ7ao33H5az0ZsBCz4iXrF+78DEWGwmA5
b5zg3MN8dHNmYpr3VEXdwkztmSOP3z1lusEPAeIAIRlA+oPmNs+kCAGt7kLc6Cn6DLG0YPsdimok
ZQh9G5K1/jvQkP1Up4jWKRFaQtNx+rAh4I67aLXmC+qMBckx5cLMCUtxqoqfiajLYLPLNJ/+Ehb7
OkuMRd4TcFIlwFzq6aGMIoozrWiWzXQlQxmQresf9IBsybB1QuA2ZgX0pjhExgTG34Ary1RVyNhZ
RlX8Xut6vbix8KcuA34r6n62hD0URRmuXINcxMbJiJzOhmWcOKDL7GviKEtQHtmwGglYxE0UkvNX
96iCCDWTd1qVPWPKfag5OPBV9poujhSB4LsSdgoU4POzeaVa/btTqSujrL/bTn03hKW9mEaQsVHh
Y1zsFlZZVGh3hmJN9MHB4n8KC5pzYVFhyOY9H7iwY3ives0vBGnTnBJbBswRFtyGmYEG16y3H5uy
JvhHiy9lW17XI3RgT2/eRVNfZR1ZIjgBzmkHJBqcLv2SiaxsRrcOePprHz5RUxANxxZtWcFiCohY
iVR26PtbGziLyaY9cx172XVIjiGCveHswlJUFeNeG+1w3TvFgxnp3w0F/IBt607PgcTEUQDVzfO+
iXiw5jETxEttrY/hHTnAZx+MaT9IuMEDQkfPg5ScGitIVl9UZzxgRULHyoq9dbIL97xL3hV7CoKj
6X5NRURCVtyFAFi9XSHNa7qNrTHdeXr/6rYEyyEqufR9ctO1uPHcC2qj88hil0YOwo02QCAJYb4I
cFHc26LlBPnA961tPdC2pxiWagkJjGD3r5LBxrLFYQXErbwzetCJAtiuBGNGwd/WeO5JmkrBjGDy
HdaZ1hDWkBFr0A/FsYGVsXXcltCXXqGawS89lnh3jTMBZ9qiHKp6gVQa9xYoeC+Bru0uI+/VNtsD
w48bIuxlMFzaoXyyWnaVVveQsaQSqEh60n0K11/rXXv09G7TGOvaYZ8MopsJzqo3QQN67U2ce2+h
UxwS19qMwloVuvdiM/sccANmBBjo+vClREYOtM/eGUN01CN3x1rjCSjEClSgAv0WKYhspt8uRKrA
jzHZWNikHywdMgWNqeRuI5stRZq/tsryOuPez603OLZBeuwVD7yoczamBD4dTETJOgnqc/NLpvU6
6dRg5MFHtJipg8g9j1V2XedwlBrvAF2n8c1tZ/hnIlW30gtPHhdlbE73FBHbPPdWQs95cjYDyRWJ
/nVgyNpg7gcQV4ql+Y7QB61hqb2riRvhmMrrhsukjK40PSIIC0BSbdpomoyrXCduRyuqd9EpRsTu
a9q86SMK9WIpVL8zY9KNySJfiAy/qJ29IRrZQUjCrjgUV1Ah3ltIMbrm3tQ5bKRKPJbaMI9ynkU3
PfmMVnkOocdBSOCau48HSbHF110V4klc4fNoYRhl46INn0SIkxkS9nuPggjaJVm44qEyIa7z0p1p
3/RIIGLtdmry66wwvhhGe0mCh6EyD6Hbom2wMUeqS+BWhybgX6Q8eprcBFZ5roG/gb3xF5HQCclK
3ued51Rm55gwt2q6EmVyVVvubYLRyBntx6Cabkpy2AhsrmGdkWp6lN/DvjjYMoKuH7ovRtuwJr+K
nHITYxFdOHnzLCb7yJJWLMmoYZhzDMJ6OyE+qOxia7XhqQDHUTr2GysnDjtwAHPY1g1eH1b/c29Z
1e49GS7nKfarhW31j63qttii3+rWP0WqeWWMZMFSMUhCewai+KoN0KpwA+sp85XSI1mjurUrfZ5c
js9pRWgfFpQNsEdiDOIH1kX3Tb9zK+PWbOsbKAr3vVVgarwCwXTv9+4XFc2kNfgzizi5OEgE09La
w8Q7WhqmTD0zLjwut0ltbXzLOQmv+GrDTF/I3P1ilO7pneb9Ap9XLizd3EXRJtSm10boZyn69UQJ
yHOTsXM1QjEa3wMvOOm29k3GJvxImDWesi6oKBDw+VB14hEW1Whtc+yWo3Ie8IDpC0DIE/rsfVCk
uwTLuZ8Em7y+zwsMyLFuYdFho0rczjkz/GfXt94srbhMVbcdQVEhl9Dw+2QPfuq/eDA6mPplR1iV
GwJ2iNuUTBvqM9Gz1zVx7K0un6rgkvqvXeYsKg5fN3p3LkHIYY0WIpIklxTPxehsA394Iar2FFZe
tqLee7aAdDhzOWKKqzxUOzkkkI6mGvs2kiF3rvqq9ki48UWZD37ZP9S9WrPUSeAO4xgsQ8AOGnk9
aOWMFJKlQ1bIAu31CpoQzzAE2epsCeeF0J7djCmIDONo6d2+t6ZH1rt8Z2XS0FurHOBh1ra3Qzue
cxv/SIjt0CWOsfMP1qhWqQnpsQhPhJNm8baJtHsflq/vVato8nmqQBzh2X1LyMpaS9+sFuSMNVzb
Zr3plbmZ/PowX54ZqCLSbyjHCRrVumtHECcB8NZlf4uO4SFlClT53lWXDS/0/Nu++B+OzmvLVWTL
ol/EGEBAAK8yyEuZOulfGGkD7/3X16Qeuvt21T0nlRKK2GatubTvIMQmUhfWgzWUO5IKlrSCFZa+
N9dbypHpMlUFPGa4xwpOD07WsJkIHUouFSdtPb6BzMM0cjLtGd+e92aM+bo3xcMgyiVK0h+jYZNM
yUMHVBtX69rxzCfDQYejkRNEEkfcFOxjtYOCVFQYwyP7aAxes/EN7MX3jO3I8Cciw3BhFAVo8kxO
D/GeZtxlTvHoQoC2CBfzUMG7Hxbw99SbrjUB8cVcvCwoUCYox0GITQqdO2rkDgX2rR750ym8MBMu
qqqvJjumyMwY0Z7tVgd1H23nkmbDvs4DZFadOFWFZolYDs8Ot503HWsOwMD0Dp1+aZJhF+n2Fuvh
GYLHSqDgW/6vKafbMCIkmJkP26YP+h3reH3sC/2Szd16msQhdouzWzuX5cUhweLtb3e5wWwEfKPW
ZMfln6NZmGDcj1j+ssh4cAv7VAuWm3wKLhWDloQ7L+NGrYZNqpPIYnt7x/oxs/AJPR2k154ZNBg8
c9zVsbUJU5LhxLRnfnsNQtSAY/Q4arC1TFB3zA5lea/VABE72VUvmCiPPToMWTkvqaY98Ej6FZWJ
kho3Qbkb7PromfXGtRGQ9sCFCJPieNojS+3YRKRkqMMmWP6WJm0+pkH98UiZpQWbqts3fb3pmaJi
JEdak/kpWUqpqoB0euWX4xGwCbRf1PKSUu7V1WfiK5OxynwgTfvuwnIoy3BLmbc1VX8bwuE06PUa
StsGTcbG5OlqIPg0VuVbbXQ1/9fo8CDBku0xwVNvLj9zRlu5Wj5jAGTbvpEckbRTzZJjNfK4RN5j
k8IzFjXDJD7BYd41YKiw1q3FmPl5LzYI1yar2RZW8ViVRN3PcjViYUrz6FzXBhdScGiDHwcFLemm
JzCVFLuonAkoiMTafWj584Eo/GTqIN3m22kE6kqCDpFgdCt0wYV7DXBRhM548jp9Ty7WmTkBE7QU
AkR5QKZMnz6eW+otesOLo4xNEkYvOuR9oF3Y6axbZ8qL6U0bw7J80P4HA86jNbirTownsjaQRfTk
nADDae1dDZDA1sIdN8MZIOa6qfyyIh239ag2m0tB2lOq4UOZyMvkix8ScGXw5GQaRbzQDnb0Ys0k
Wo1vrYckuX3PQRfVK67rjRk4W+wJJ/D9e4soUt3RHlDJA9HhsU+9UxsO5+V5dkhI0HmFXgdNH+sf
oXNL2sN2RrdM/qdbK3/CyyhiwnRNUgD76QIm+5CZxJc0IZeKrwBvJMFwSZTlu6VzZ0B3kRyYrQ4X
tHZ2OvrRsHNuHSkMtrepSIZpNA+UHJjCNEIRD1izs+stkCuYXymkTNxvBVbNNNnl4FqMVLAXM8k8
cnZBRxA8iHNaiU3TmWy3Jc8RrG7isGdonCbP1nKeGbS4Q8R2nzhilPV+UH/FZQn7rjkmuK6XN4Jp
jc+0FoJHtskAYeceWs9BT19L/GjT/IGx/QgReh8isVn+KlC++2XPP+H2WN5EkYB4JzAqlGovRXlP
xUsawlLnLKys6FQbLZT4eGXiwIis6MIk5VGU8xsrT1rh5kRC6XPAhn4zZM4zu8pto9yr2Wj3VjN3
ltiJInVRiMbEFVAosrvtD2EK1mGM+EJMII/z+pTW1keZe/eglC85g5yVPhW/rOMD1LHGmVH4j8Vi
keCWp8Ky2hW5s+Ss4T1eATsxUD54hynvP/7/d6yNgBdpzN6LQcfA+MS3y1wXs+jWPTdCNSC3knCT
N4FyX22jQBM2wG/V/koTwXXqEiefLeh1Ez/5GqY3Jplau+fD/JLqyAFNnG7rBpmem/7NcoebBOUT
zptiEdKCfG0hOKCbmiIDnQKvtN7Z3vySF6wXCgNqfhU1WxQorxCplvBJ7SQSqa0zj6ld1XYmDNJF
kNv3t1pzt4PlRStHZ3QuQSawrf+YE/YdHWzZVa3/M5jOkmjFD2d9sCom3MwiNX+NlvZ8igQgj2Wh
pfHVXFfsVk1d3VXIyQQTrpyy35k53br0QFAsgj2IaOJQae1nrW0mRkJk5y1SEHD+oxNkG1ctaASW
r2uc06QP9sS8OO6ukGbPWVKSGj+fM6DxyuAgC4qJsFO8Uctn6pghd5lIf0OTz98enLsh098ihulj
zsyMUpn9iV7zsblAFK15o+ALHup+/Kuq7tYnfCCFRmxkGfLHOS8ifrj33PXajRqQhDLeXhIuvG1b
RW/wuYJ1tVg9hla8WGHAi6d/G8QH0o4bkre7YyW/nTfeKmyUq64D1upMOQE38a7Q28/W440kJAe6
bxY8KRZ9K8hFGON6AkBankYjumbJFbVZSbQpzCit+MwDJKB2S0p8rL7Jo679Ws/ueXyTFEzAaFGe
k6T42+Bm1vXkG0BICxA7OjLRzfejdHjnB15LPREXN3bYK/CRExPKlRO7m5EOoRzp9Rx+OaaE4FjB
kOmszxmY8UZZyjdmOjK7K3FnDaEvJ9Jp7eGtRr+yNiRqQZNQvvVjMDHIqEt4dlWs2J6Tx65znq+d
Kn/sCeJINO/QtMlLrdn5UasuBd+gXSEmJgs96F5C8EwCeSWqccI9isyrTnOHJij8nICRr6IlsblE
BA34vDxpXbXDlPPlRvO3aPj0vbraDUqJbbwzaqJR0FJdWsnLVmoylgrjqZAPhBhUJ4xg2whw2KnG
zccwNN9MgVf6Yor+JmCeonUeidqJV41nYdtAT9HZQGAUnmTdHVgzFfFPFdE298p+BmTBrzwyfqsU
4SNx9TXZGrbhZVWYk74QEGe1vKV6DqY+hLRcp5T2LW8ZOHQWmI4fRm20ddg4MDpxsL4GYJb7pf+F
/7yWOrlxmo/F9d7a/P+p3prbueOPD2x0qN1Rx6CeJ4HCmDA1mx5j+eoNtYJzNG75aASUUGQvzWnO
F67Eu4/4kzvVtQkOyCmkKuZqmaYO/3+0TTBAlNGdAxleYLGr8hc58C/wn1sJ+HhllLwNbazeI7z8
B1FDLu71JDg1Ve3LeUKCTBQdTddwNOv4W08IzaLOGRVn6XIqZWbZ+HyZfoVVc+i71ltiG86VmC38
A9bHyHpdq0PCQpv0AlwW6pB7RAg934Isdo5mN94LO/7McqNa1m/hRrnIPcbe1GGxYoYH70zV9BiG
1odtM3St3eQk+B4rK6JVSiuYyvyUruVEKCb5gd54T2DrVRt4jRYF1lp0E6zS/CK9ElMOAYvI/ptt
8BfE5bjSLaPfNEX8z/Zo28uWGNHIAwcFo2xffbfGnKw7Mjgy+P9mxF/GOvR3Hlg35MtVgjCn30xW
B0Q6rz9KYkDxrXEQmYqHywIlvNLJS8E6yMgRoDmYVKJyGWbnu4w1Mt16t+/79FvVnFAY/0AujMC1
9KOGwB9CaL1pw+y308vfwBp4JxCrrZMZBC/f4smqfTOEPdIW+rqLrHxftOiiySfhiAv+MebgImvp
iqDe7gYPnFWS2bDpUrGzW/FYzDG0LrdFosALgfdaD6RpIu4j9gplO4mfy5PaFMe4867sGWtf5ONv
6BKLhdls33kIaRIc9f5EaoINOI/LX+57T6A8Ww4P6UbnqbJ/jYq3Ca11B8I23ll9/69PXU48vj7W
rF/HNCGSdbg5hXu3kSnheOBrJyX/KxPjI58H5MrIAdRlqRd6e+qOnM8+mGIYEKMqr2Z+mLwphP5h
Gvhg+teI2f6hhtW9GgjkDoWvZ6j0hsT5BYpJrQYKU9ZYW8hO+VrWXnPJuFTGurevbWjN3hjlG3Lf
2f+S5aAJehXFPQ+yqfZ1tlINu/13rx+esJG9wQgPfHQuFK/Q6aIifPKUDjQ47KNjBguPek5b7IjN
ZxKU4yaun9jq5+iVJAWIHC9uNX+3Jpd3IPPfBpcwZ73YTRYPigQxecTx/zpn7H/GXov90qFkKRh/
ORYg8URzXwEs+giVD93AIb08JiC+iAmXFm0bD7Ip+PjbVleLCPXaackTicOESujQZT0T2Qor4G0/
NgQWm7eRLeY+i7P7rH3ZRSK2BmEeG+yquCxsZEZDlEHr7ayKxVkPNtmYNtacxvuhe9IMVZ/JYHq1
2sTa1bPxpgnQomEApF+fCcKq+u4tdQPy2OpCXlXdfAUmIAeDlem+05zHtlT6mbdIP0eR82op8W8Y
mK4msAN3My6oFbEEBGRNeFQjcifZATYuSpzDxHAEoxF5ouFAJVxOIvEJYh4fvSHztg2LOcJRGYuW
hnntzKh7NHootRpyaZFTapohdKnew2iBQAEsf9at1cyyBOzWD4B1g+lIcim69A1nvnjIsydSKhIm
Tlq9ySM4yIJuiXw6Uq70b5jp3Vl4BNsOwAKqKAQdTvreZgT8w6YSyOcQwNvs0dS4AIHYupLPhGYw
a/P40YrCUzs2FhTthKhtuxs3KIOfPE3itm+rzyyZLtYSfWebNkufKmtIWBpfIGoyUca/ujf09h5O
tMlajyYtBHILuJwOvggA0vS8gQj1HmOCSEjpBm/XOva3K+g75jmiZ5D7umfaFBSOwYU0EjXYk5+X
KX6UDR4dF5o/S0vu9UE9oES/ofR+GxMNCLdHgrNRi6chL0pgiAOqUzTHSRU45GfsyymITj2c/ok8
5CPHAKBagCTmhzJF4Kdo1Ya5nDHkznxEtGJD+gxUUUACaw9ZKkJacoDrov2MSRU+i45VIgnnfhD1
13mM2RYFeCb1nJYzxUo617l4Ifs6ZALppKTt4Ercjw0XhmlrJ7CWjHvW6pmcyWhzVzOKj46aYzVy
g65NeoUCNNUaQv7yTdgqc3ynDpqG6kODbjyVPYUccaNbY9QgWbbPtjcYh7B/dovR2KK+fYVYAe2O
4nodJPObN2IvEZ21CxokXalG6vfANHXx2sFMJJ44sLOd5XwGNpE/HcxpeOztm6gHcxsymutJhuCI
d8nxgA1BsgEPRBNkvl519bonLgphEB3jAAppqBHImCpB3I7xhK5n2WVTlM7MUXGZwRkD6keBCSfP
5CxiBE6ihY6bmDOoRzTN02J2m6iF5tAHZFSaAjR+w9Ng6iFJdSMx4aWzGTTApVYXX7QF9FNAYlBG
9a6HUpwyfhprAZ5erVSB79KYzUntIcw/920xnxmcohlr6S468FRG95NIkYBRRXnu8gjyMNX7Roaf
Nu+stJJkX2C7QsGUffZx6+6qerxw9YRkkB46QQQaIkRYwaMmDiLrt6S2EVseE4LTROah1OfiRNZC
4zsF+7+JLGAI7e1ewpcv7ZjJsOK7M8ctewIyiaaSaqBkjKoTT5bWANcC73c2Uq7YZGGaV1+qT2ff
LZY9l9IOwhws0oaolmR/MktqtEZvT0CGHtm8FIcx+zPi9p3tdLJ8GFjec/MfydKEfrW0Pl5bfE0e
cdNsbEYPY19VxQ9G3HdndUiQih2jYDo3EaXriGUVTUa0bUtd+Qj6X1EYGhiOjgPIKl9YabVWXZwg
9XLX/TYrk/xS09ttnZggB2i8BXUPUcbUCmYeHTwrvNcVymFaNvLbsvZxLImSXEhq2lQZTLLFrlDJ
iG9QDMfApe8YEZHVgnm7M/BfUIXpsZ3OCf2A2YKrfn6Npn8BMgZ4TdmM0Mmx1kMfARqY7lqVj1tY
59LXkr0ZMdXAkb1wFEexiSudHWUAasJSRwfs3orfpfX5xRH40tmYYUAETumcOomei5tvy1FPFQR+
RAMosbgINoFQFunp8V054uY5E9y6BrOYGLyDXTlPYcjQGUc0YktPOxN15KwifBJ4tzCUAcmFEa9X
a5QXR31M6zWeqobwnu84IckkloTJeAVIx0luoSuNegW1TlUVUcavAOaICdIG56XSh1dTZQaMU0PC
4E4aXw09JNeWyD4cXe99h1l7mjnUXRIYPc5EhLIcl32Bbb9Ddcx8DAdaf+oUxQcJBsBDQn0r9eTM
F9A+0DMDDGNPB7S52YBw0ujjaStT05n3KCDOgQS/kblOT7K2qjatdJ8qdG4bG947yaftLZDAniqF
xSrTIlYR9Xhq4m5tENUATYQdIguFsxH6sZc1ZzzRjNphzmzqEvgu0WhKZPpmcHKiVDJ0mMxYrVh/
NhuJirKlxdBr/lMV1s9EP6qdw7CgGgfSIHumHp4bauSp87clFVeWVSdkUWiWD3F7W7uZPI4zmsWk
ZqPBPKnxibaaYSlxwbe6jfpI6TggSWq02eTsYFlhc2hsIOJwtpvRJfygrlgrWTDxixiXuVQGNY46
yoC7gu/5MucKyOoBpEn3vCr73DpVNY6gLCcfhQHdJhgfWKvhwHeGQ+5E+0BrD/FYEXK10NXc1mNU
0VLyESb0bhvjQ2qrJ6aRCIogk5JAgMbPIdk9HFAK1TNyUUq4y4C/xcOhsUocPUbvWe4DxJCsJUkt
QwrYLtVxESOuDVrk12nodf5A2gWls9QYw5b4k9CnM8X4IuVpk+fzgmY3f4phxV1OGF/FmIYPcPQa
mp6x2ABFthlTTAD/GK9G1gAitXgmSvs8GKq/IlAn8KgQ/+ySqE1iB9XS9xYBewt91p31VF4icx7v
vac9mdIJmByxTrX80e5WnipIyUqTvR3nZymbJ4pm4dsfTr14HucrolZekp68pinaItCqZ4s0XDpV
xEf5LDdl2f1GivS+LB4/e6RGvWVUviIyVGWaA50PCZDgUPTYf210L4q2+XSv+77cisb+DoXxEM8k
MX3MdvrmOM3o252JSMaAPUMvA3wApaVTQu1wHKg7tTZSA6i7QEK1yqyKRGrJdw7V1qYaQ1b4PYpt
ivVdOkLl4cL7h3OBZVqP1Ky3mnVgZPkxjRBw2wN/Ji/yW6k0GOSLc9emas8KhNsNjTa+EMYLFkWQ
U5+Q8h8yHSkzAnIIz9jnG+zZ5OvG31bXgEeezFtEmFUHqRQLro4fIHXQYzFZIzaI7AXQBKccN/wK
lTZ8MHiWWrJkHYbZ2nLd6xhXtz4mHo1gsUOVOj9FXFX7OmerEwL23M2ClAnggKBzSX7m3eT4ZMJU
mMiIBLalzPLqXekxNNH4GeH/4IgWMi/HKQuoIPgC74klFM2W6fSP8DKro562v2Ca060XWs2mbacD
05NrNzd35fJMVv2hcbp8OxvTq94R/mCgGkdy022kHE7SnlZCz6gU3fTBIpcEOzT148DoN5PEDbel
4xs6Ui2EHQeJOw2S06YwLV5uaDzPQ7hj7hBstAU62svit4Hbe4BUIY/GNDEz33qir7YEeqBlUOIx
JdMVYe5yYbtiT9Yjh0BD8TTP3h45X7yVdf43mN6xcKvvZozf+paVwaJs4fTKA73w3RSzRYypao8G
cB9qavDxC5TE9HB0DIcytw4EJDk7YjEumr51bdb0FlIpauYhYx+QBrt+SR2WWuYuacwHuHxsJzxn
wJ17HuTEUc9qg94/TRjguM5aTNq9xJEOlJo9r+uSMzrlPkoLkyExUTk0qx9jFvcbq1QvaR+e0ta0
z0OW/DpRrjBpBPYmKtSzaCOTVK3Fe+DKf2b1i/IyP3J47psBu2883Bvgw/T0cPWYiq5DC1dH5iAZ
oincpJzPKwOR2TZl0QWfvNvi33kGRfFALB+ivJoLOfFqMAAtUWhQuMnU059b92vMHf2ogEltbbah
0vnr4pDWOSc7LSVCA4oLeKe0m/bCmE822zEh2SrVEh2WS8XnFCSwZJWCWTKHj2Eqh5VRA7MboHEw
QnUAvpAnU3oby+U6YtPW+7V6z7TwXacMTMPSOkvLkMt7Lf2pav3Y/GQ+OG1rR4fZk9bGaYq9N8BI
JXcQcJ3Ard97EtVFgEDOlEO9lbZOEJr3ntCf7rAGkjrqjcnKjUgc4cZbGQGiq0jYfyxMH6TNsgqt
n7ZKsPgLIJpEo1YtkKUxumgJrgJQjWR0RJGxchqMgW3LkIfJxTLDgBySc49HbgKsFdWJ7SBdYFq+
Jqlvq+POXVtd/iBYTlXS/PEUj1TT2ex7ykfmvxBoAA7ApKDx0N6DNMXeFMXJKvfGJ4kGkHb1ZjCK
E8p9iVV0s5vgF+PDbBbvo4YySFflPw1m9aqaWYYanXsqiDn1aopQKg8mAKrwwbTeOZH6AyztnR31
xGoFv0E6MO6Yt7U+cRvQe83O1fFsKkQqTqHTz+pdsQm6Rux7wMGs7LSTaRjeNrf4/msTrhAr7SLf
6JesrokJAynKenXVCYL30U8t3Fd266H3/0+beuc7qyVxUiwkuog6UrXfuIVQQ2I6mikL2sC8AENl
o+NlARYVrkGTK1F44Ma9DjEf5IRtZltsn3JSFx2S7WAIHSee1K2uVckqzo23XE6+Vk13KHFc2FpZ
sG2A59LwsUQNkXaBjryDFcMuj0fUpgWm3YDScCXq9pWeCM46w/yYiNNGQQpWJV1/qRjPjt5WecYn
MViM3eL+NE0dN7iq4PaTH5O2OtKJit82wcE2ALg2o4CARwRKe0uLECWAUZq1sl+7WvDF1h2cPX2u
XzY6yC9KCyP6Jm/I2gSmc2dGcabvYNRpoAEb8leOqz1asD8KzYqyUF6b0GVl1W7Hno8d073h56Av
NAIxAsFue8aPjojKGyx6vDIw+L7ssESEmw4HMYZ7uJSBQsk3gF2dDVSHPFqntqJjElElt2nASeZM
6a5PccAJrKeMi5v1kGO21TkU0C6tJo9pE0MO0gfSZwrNf4nnfIQNAionrt5aiTBU9tWRFdpmJo5t
HeVc4USkPPQVZbPoDonLpiLt4e11FgoiyN4EJ8RQE+bgYGTjs95q3zFLl1ViY/k3gaSqBL9hbvNb
VrSC7ZQ/Mh1qN3o5czugeVY/tWT+UoJF2oYqem9spj4TkVyM8czdWAJS75X70KSGs3WKCrNvrL3Y
6C0zG58XhpYlvWC6FVK8lEQrrvLHKWMsCgSQD3ooSINmItC14q+dvbcO2vykg2ULXOaELYllnjDq
lTag7iN706QTdfY9aEDEDt0ZWCA3Y4CZOo/zH2tCkIhW58lq1MkMNkMjUgRQWYlogjTuImF4Ipn1
Mn2An4ywXITWY29NxsZJpk/ZJ88IjNZmn2zLurrkrtNt7HZ+MxOUdqNC7y7dz1CjNgpm4xCQeyAY
8GXSuSTp+GMbFy19lZn3QSj2c03UHrq6nwmwL6kG+Ss6phBFOvo56GslhJ9Xp2fcSN+ETbqdM6z+
X2Q5+lMm3I3Xe5IIYgIM4z9if1AHlMH7NLB0IEkCNvPdrAv2QYZhbQe3OlXIVNWcemu2yFcXAQjo
b4A1otgFmnHGfQpQRrpnWkIYwJXxmgzFW9nrb4PuVmihvuzSfnTtaFVKaoxp+Yclne1cty8Kd+aW
/fopqFCdmSXfDressBkyGOZrzG2rk6Soi/rHlcaBeObHAFlqSBIZOw1eA9yQE+nKR1jUyLrixrci
lto643pFCeAyuWsrdBu10VOUslJH/IEFTO+49OgJsyJ/Zdv0FOrTyY5tWgBN7GlTqSjD8K5rlOEY
EhCwyAe3n0lZYS3oaOalI543sNS3cNHpqB/Z4UzowuQpa3BFgnXxs0h8OUDhWdCol0HPyUqypms0
jq85Hup1YzPjmTzzYBHssGkMMa2GB7kIbIgtJ78uI7FZVeY/qRebpjdWoQR+KkX0WmvVG9QguTpw
IX4BpyEsTaFlDyoAWnn/bg7htPYEiw5tXjzlxDxndfSSD/apGvqZBYSDU6I5TxNFQ5gejdwzV/Y8
7VNbPwAHeggjcgqyJYWVRtgo2/daEiJLLrnL7emh8I/0+dBM3UPeiINZDZ95R/3YwMYjr56G8xS0
aEbZv6Jk6YMPMIYuxeepINOpZopkuhESdO07AQHAoYGKSsryy3i3KYrLGoh9ar4pRcWX6HTzQ2Uf
yKJ9anV5ce3UhJ+ND8RMDQuV1zn0FG654p7NyWmgK/EgvqEyZPd1GZyarjrYSaP81qzmbiHmGBmQ
h8Mjk9nXomfZR7TJjsbHmKqbZWOBds1nCWYxbOMvBkSV4SDJcf5VRnvNDcJoGa2rpLnPcdzw6/bA
UTqmY0ZIBdr/yaA/KAe3ImGWHPy1+Q+6B/zKjHBMhyIyl2+sTa9oMB+daDg3nnaNIIcOjRvTSNsI
mJCKykp+9qQ5LbJl8sa4lWB0glO6mPaF74xY/f8vY7wJbLdoHUAMiRdErKSW5pz08YAJoFHkrLdk
h6fR76xZH3Ukz3301+XGtTdEs4piHunJnt8htu46Ql2LjAuT9fS1sltk4/Ehqqkam4E9ZjN+liLJ
tv//ygMkiZluv2uiQ9Ya6cpJtecsMvdF/6dZ00VXrZ/l+q7VL1NAMTd3EfL/AutCVKb/iCUh6usz
oi3hk1ZMzSNrvWwISLxfMKw8jIZbx2txrEb4uWacfYU1btkqJKKoRPQ4tt5elKFFfcigStHNUDLw
14oPBLXIljk3AMwYq6Ulm1ouQXQJzEMCdLWW+ccqizmAHh8LbqNVmfMQIRX5AOivIJSHn66tmK+6
7Q85wnCEjKs7vjgpaYhByT596q1D3tl3z+GGKLIFtLyMIL2xuPfpzhA+Ru0Pm7R6pwZqD6ziV7QW
OmlrBg6fvU6h/CE+jF3DzI7aYahMOgWPY8pNSUR2nLG4dQXTL3L9VqU2frEZIe0AVeXAqIBuhL7D
Ut5TGsnDMC5rqvIGL/VpMsuvqE74tjLk0Fv1F1jxLXOt95Y90ArHVpN3WEQw7nAI2URTqQdiFZuO
hNo6qgHL1FyUnRbgu8lvIkjeppgQi6QBjmFoIAW7hO2gWd0zszq3yuCJpMhCqQ6BMSW1RXNoGCh2
S+jw6V9g5yszY15U2RczivB3zIQH8PvdujEcN01jV+u0i/8s8lSd6GWokp8SUW5mxf86b/5mLecP
esnURuKf54MouU3yMoN/hGUTvuW6RL21LQQGJnOvGW+kZh5cY96VWX1wW3kg8OZozAQgIo9ay4Qh
dlKZO60uXr2svigwiDKV7Qq1GD2hUyEpMqlc4/ZGHDZSYDx1uHb5JgndQYwI3l0SYlks+/ocL+4q
eoW7+kyv9Cj4a1PLQYjjLDbv9RyQeciOyIbcCgbsqQ/FS6tmAsmeBzTRyO8vrpvdM4KlQA2bv20/
vuBnwT+lYaIqRudx0G6hO4P4VGf8InK9/C2KvOBsPrn2+NE5OoawhoExKtEbxvktIQiA23XCU2a6
OBSzhAWXDUo9OBTwxKjLsCqf0NAazE80z/3x2NgeRq/k2WFFHjW40iWZRu3E8qJLrYsjgB8Uqkn8
wbKunsGxYxMlaxTtU2TBQFN4mjzT/gyBFUmPT5x9Hs+3HMoVHe3V6h0HO1hAaemsSaFHPCR4zXah
b2yGQOvcaX66JmHxSkBW2Iwvbr2cOcg1Icimz0NYHKykXb6puFyklpzhiW2Fqs5ZG/qgb1FcwSZb
BbHDM5jHP4DWn6Iq3rRsh2EiE/XkEZNXNCF14/zSNO9eHJ/yontiCvVaihKNWFF8WBnxnOyjt2S9
POApe8vVTejRL2Ob2Gy+G2f8zHPnTBF1bgCGmC7q7KxKzoKA5qRKSGqWwbM9grGoO5IcXO53z4FF
TcFJivp8YzB9dBg8rIo+/Uc53ADxRHFPd45NfQ74hr6lXdBz9TNUKbWHoQjfSXYDO1ZpT13HOzIG
Wb2GUQlLy/OFDBGGeMMxYz7U1sNu5HJCY/FYqYUhMk68wXOBzbIZn63WOqcIUHzHbF5CiUjAZp/E
uwzyZ6AdNaYGCLEbHeTc/ywvbyzV89SNv0ZJ2vVUdtdoKdy6jtIDXVEtwiVIqCn9uvpAhVScLJNL
qG6xt+g6318G86jbZ+3gZuS/sDxGPBD4krRXteAj1OJS0tL+mulox6y0D46Q/J1DzMqzlyI/KRCP
22B0mafI8Vm5aN9J3cBEELAZ1Ynp2dnJMynAOCi6DF2HxBoSJtdeWHKtiXWou3y/6w49yHgDOwG5
ASS+dO8E5QwbZun3pi++eofxqWyYFvT0VSw+gZLQpXmWvYr4sq609wTf8oYhbLC2wvpTq5OHmnE/
kayPqGntIB59BBIANY7ojcLD2PR09+HgrPWEd1hUM1FI3jCtDa2xt8qCpR+ixNpSPlTWmG2HIfga
ewxrTI8ICDHLdGW0+rx12CG6FZsCBtAeXxtee0n1qJfDKebN9XrXYMoSnL0Eg+mcACApXP1cBiBk
gpxoBvyOyzyMq6KM7yiYbomJmq3BCLWCgy4382D3a8NyHkVMSyzkeDa9MyJAfW3kwak3qQ/1aZx8
1qAMCRiTYB5ACOOkf3beMccVcm0l9pss+IVowt115Qg/NCxzl+XZWfKvlvRoCp32LxTObfmf2eD0
n2E4rVSh5zs4H0zF9DVRSJe2Ns+p4xE7Xrl37pULPQkdqstqrkGNCLD8IzUoDi237DZ9FvpGa/mS
1MxVrpbCxsRuIRoi+eZdbLLoNycftRZqYpMzvirloY6nK9uf49DobxZdWki6DYpZvUt+ppJtc1eG
2aYlu49mm4mW6DYJu/QxM8bVYPIp2NDAtpLLIBnK7yzAsGKqLzewflQGpzdyviUj87SMn7I+dlcR
uTWwLN7K8VRo7NQLYz6DIz7HYU+6U/q4/Fh02l9FS+tGIAImM9RRzbAdMj6fgc2HXbnrxtgNc5ex
38zJDZusb5UzqSrTryI6osNL11ZNqWam+lurrNNSNdfmnzaHz05UfXuKjRpJ9QF60eU11pr5G5WQ
3IiTLRlg79v42bHYszJh2kd2z/quT/H2or8yBaHTIoLywXQdXwKxBcF/7J1Jc9xItqX/S++RBodj
3MY8cgySIjcwkZIwzzN+/fs8svq1RFUp7fWqF22WxVKmKBERAbhfv/ec7xDeCB2iDvSnmA5sUE6X
MG4+jKrbxrmxSguXDozANViFGE+rFvS6YZzmUd5VKO4aUbzzCC/DNN17g35mfHobOMFBa8pHI1NV
Vo1eHiTxeaSjVED7LPt7P+MYFnI7DPhB2F77lTQICqzd6qYMih9DMZw6ASwZyX3O0GEhACPNpFYi
oJreMFi8M4lcQ45/pjrawKp89GgI1C3tg5KtNRO4p7ov6v9ro77h6d41BX3D2Uep3QXEtM3cf/OE
s1I2X4YSRDOKl8UstMeAaSuSb2dbNGZDiiLTPt2MuI2AvjK1esidbESNXwNi26QiuFGvoa7PYI5f
YDV+aRx0QVPa3bZO/2y6LEVWxOCojD6oPDHbpnBW+jqlVIHsRtnR0YS1HjihvFeZ/WAUbH6Udjrn
32BFyuaiDcJbPXMPMfVHwXa/cAQZqUDmF4XOSlrDgyxm1Kbqffa60V6kHW7soclOfmg8yEmcIte4
oNh5klhWNVHfdFV9m44jBwk/vlevqLf7TTaExz6cPzpj3vrWU5yDB8q09ya2H1H974tMO/f9vdlN
+97VXpvpo9Lr21YzvzQu03arMu+K0N255KIRvc1CNLnImDw02J3/anog6y2Y/JlvJ1xf8mCzZNL7
6N9iKKFTF5xTGz0e6vzFRK9mEoheGmj5lc2ZKAABsnAL+xzp5aaT9lb6Xx0HV0ExnSxmgq66p4lR
exlBgBJzuZ4d+04I3OBxs7dm79B73XngOAFF983Wm1vmLfuyTVHuMfdxxhvm6gIfXAKocBGK+jIw
U2pp3rdhcRfYEbtnxA6rjuoEUTRr06bYnvFVhtRNWaWdxIgupejpmSNSuCUq5rapDIcaXycJkglr
wjlz5UfGXdmKQzrHLz04Mluz8ElG+h2cFkKSmOAEeXa2XAoADz082zbh8n1efmFF24/Jw9wMzLnj
1wH1jslH3VcmHR6StnEfII9ELHQx/DVg/NuyR7JNaE2FrnhA8TAOyETs57gqvpYU7GnEPTIYKes/
jBSDifKiZNy5cVE44gD/gevqXc+ZO1c18NvpPUJUsgyi/gPgCqWl9eSltLD8Ymv4rb4oiBxdRUb1
ktG2hJNDd9NByx7Tn91oHdZ45uz0uyz2mOdRCEHbkoa0aOgyktijongveWZVx3I6mDnxeiW2hdyg
ro7SUIOsintdyu8xB3SfdRpeXzEvPTRfHUlViCdXpmZay2509cVQAvTSIrQ6EnvBoAjYMr+f+0Qt
J6QzmTMtEsHOUJBFGJOXK5EkyQ4oom3X2+TW1bLgAGiGHy1bhI5MPh35Tjg4jXqp7XTyTOCW8hCG
kulvlJgbDl1PcPr+BlT+i4vyC/Xjo/i/p7b8RyDLL6SX/8R2+X+Q2gIW9X/9Adty/pq2vzBbrt//
N7RFmH8RDuDiikeaYhDNA4Dlb2oLvyNcCTAFsqZnKMrmf1NbpP2X7hpSZw26YlU8aCoNVRNAF2n9
5eq2QcsRgw5BS9L9n1BbpOLPAO8hNiJXOBr+fp2ppgQQAwHGYsj8iQyIDg9pd6Jx6xRKpdQDRViV
zFEae1hDzrsxGwp+9yMmNIodnMbhSxp+GPLe0ht6b5SeObznLt4qtQePDjI8eoOoYmr9OS2S4+yG
+6InTOIw+k/YYhasHuJ+Rp/jdl+pJ0seqe6rk/3Q24N/l2OoojdYHFKOlzTQrKXOlXlY9VSiA3E2
D3F2O/u3U/FtZofuQeXRDKd7oGfHWS4YlHJNbFwYP8QT6ca2d2faq9GhiPVGculRJxMaGNM7rCNC
D2BP2REnhGx17VChhCWIbwEzBfBsgT3Pkncl04zRRkDBokMnAbPQtFFvT0jovVvQiKc9OPXJjoDu
Q54l2wiPITTg9RCgAZZn8hgQmNQUc1/c5H1Z6WDFeZ9ttvMCyIqG7yHJNeZkXNHE+AjpwGwQueqc
yXVmXMOahJeZpFgOBAhgh0c3jVcW1z36A4hg58hkHH2jgZAv2PSQ2kQZbHD5HoMqXJMxzuDhuxhp
SpsDL3/e56TA9oFclkG46bCaMJEGLEyft68ITfkgpj1AUoL3oyfoo/eAEmQURQtbon9G6ZtyGGca
WjWIrbDOEuK+9ecafR+RNtbzGNDKj+6H+MVKlmXFEW890e9y3aduejZ2MXLd6K3AnNp8dehCEeix
jFh1CZHCP/Jco48wtMVAxH1mPFuIfgvxzDXlkvFrQaeyelZXGYHsmNAyZPQWioDOKfUx2i+/GDcV
3gclFp7Tfl2zNLaR2GZgto34jbuqtoaVUQDdRnZscKMmUoDFvqvLnvkZnYsWwS4fVPWh/otnaYts
1NYWsrW+CVBiffR0ZMIQGB/mwUp7zzBBDuNzzklZi5WLH1Y2wXDNzACU8SWXlfKxNF2stHMr30by
GA1rtHqcQrQV1hd6DoSBZzuzYDRcvxXNc9N+CLS+ZtEuaocbgttrgNswe/oi48fo+riyUbKSuAz6
R8CcfLAbCKdIQfvXsUW5H2uM/LDt6q9tcxA1H8rMzcOdOxM0WYyokhru2sDirDnzrGfLwH4mNJnm
hMZAFJwjgs48Thl6fXTtTUVDmj4+nYO9Vz8nQOUcsjxq7oE0Q0Q2Dsyb6fgrFuK4qiiuXMIvKIhW
0NXoHyKu8I2lwaCIDWlVWyOOaLhpyE/Ve4YJZ6n+PWr5d/lB3BUZVfA4dP1UaTFuo4mkGG4nugLT
xIoy8vuowkx1rzh3+BVJmEUFB7YzhNKMVao/h/HHT4v4v0FaOZ8p1Ne10dINGm3ICnVHrZ0/UVyl
A6qZMwXj1vRHU9SrGdQsx8pULpOBW84H8mI9Z5ni2qhXxpQzNXjUtJVw8QRly3IeNxOfeA9KfoDx
uEL1ONrlppdi09F4AeVG5mSysuiKh2Wydcc7xkIlXcm2Vrc/JgoyeDyMhen0oR6ycbw+A01xr+t3
UOUUIHUxMfYwB8o9WMs8QK7+bDoYaeTSU4VSxJvYPfsTTMWK4ZD+YcavGfHE4PzsQ5XRwa0/6uq+
Gck1ij/ITKXhR1gEh3cmSkw+wBc8IEZEqbD987sr/u3O89O7+wn62jn09gqTd3dOn5Q7ksqJXEVu
f0InYoSUeDPa6oc0b7T4ZmJWOZnTqqlPtJ7Xf74Stszf90BTGiDAHdOAkvaJfJ6TWuMOTcLnXLDZ
bQA5Se52OiimvueNs7wNgx5AKjiZvXblT6uquQPCyPSLKnddFGj4thglkm7b6EcmyAz8jfI+KW45
jNXVR8lgSyO3kn9epNwCx1ro9q7UGYB1t39+KWq3/rSbezp2HNZMXo37OdlCxtLVdRdfUEYJ6L13
barQE8vZORWi/gdsoMKs/f6zCNGQYORM4X36/GqRItkfs24xmBudYQs5Rv2m67bWuHDfUX3/+ZV5
Uv19v/w8QdFP8pdn6LYJAO8TE35w9VEzfPp+ar2ZY2Pv+DxWYbJNSrEfDZ5AMW2S8cNg/gibw2PP
GMjx1sbnYeiWXRBwAjEI2BU3oq+Il8IcoIVITjpCivQFUT8MY5PnIC5pS5Tvgfmic2SLwqdYxtuc
h3yI2m+Wxsw7vNRRi6ILW2NjgF2qlzQ5Fuoq0jS+a9zhTGDXzsw/nNFayWlTuywWI+dT/NRfqzlY
V93HEOJ4NPc6m6sqI4i4JK6gpke2TZoj/7C9MlDz1wNm+Uzug8nHoRmvTDVtxohdc7yru4AW7J3s
H3yZbYlSykyxR0Wza3nmp+ojnquDke5YQpfcKSj50R86dzjByN8bVmrnjbhstT0YDnsZgh7ybWgu
EADAqw2Gi0HgsP9MA44pAxAXEzYB+wlLnqoaSJxDpMPDAUA/JRlGLfS1Xx+6dydeJXZKUjjY0Oml
bzlkpcGiVSFz4RbBJOeimKRuRTX+tk3bl6a6a2fsLOUmpn2VO8x12CQC6h4kbXXPg9hUi64CpZrQ
XJ+/m8kdUhc6jdHCwAc2IGYWyZt6XWpDyYqXmdaIA/gGWTHiKF1Eqw5e6SheXRt+KNdcsedNERoo
CrYeYhmAAQxrduiszURftO4BRSZGPv4y+vGhhSiS8aW8bpPdCGuqDfaSqZlV1Tshh3Mx7OOJTiVk
1LBhtmdqmAQAvStRS7DqujcJVxYWHQAPxDIRMyJYJ7kDIqHZjsUOORbQYTJqSX0uhnQbwx9ltMA7
jM+/w7R0gtwMI0ejcmN5NPjbaVcQNbotekrVA9tlZJ+v+/Lanb1lk3xtQmuRU8D69rPwg3VZfO94
FT7VJr3WoCl2aruWA6oRyqMySbZaXu8GHhq1I1nZB3o5fU4JI0mJrWvJ1kZ3Z54QlFVozDs1mrK4
F+PgkpBF1sMpUhSUIIAkGFxSfJaJuiG054n2eN489GI8lUm46q0egx61AV7nvvkY3He8JmoCxMDh
5LgnfMfLiLKWzBX6frm45HRv1E9wqam58QsubuwPXgalZ1L3co3+p2fojeFgxYkHlTl/uDmodaAf
jG3AjAZx97YjktGuCN+eXlQpQnVDSvVKPZURcKIZh1zJlierR+6ABRF7mmRrJvUrXARsh6VBrRFi
3C+MPfmfjsXjxHrhVOhI6+cCb5narTpC9YDO0C/f1SgnM8YkEvy7espqbpdJVdXjJWvf1SHCqeT1
jFFXw9oxPhKmp+oqcoyIZf/h69oaB/daZvdd86GKqIHhrrFx+TEmVXhINGUB3x4h7jpkCtrMHPnH
a1Fs2xqkGn3dkk/YXbDarnLErWH5kTcvZVLuICdBAtkZeYzfSuHNxJ5Z9V0TUw3wenptNav+GChv
IXm4UnLmklUTQr1s/F1lPZJPDx4QSOPNJkaqqH5XnSwaCLsaouaacHhgLSmcQrVQjUzzrgcL7gZ1
dPDYRT1uNNOmgHWVDUlbmMY9YwxmdBoB8d80v1+LL17KQ9jeR+MSPxgDu3f1nsPb5pD1UROs7VBn
khi/7geK7ATRLSeqTqS3DmQhYHJsRkgHKwt4Hn6HZNvRbaoCMjNQ/o6iW+t+c5vUAdwzdRO8+d0b
JlWqdKyiPPX1W+oTmVwXOAOzHR/rYgSdFT+J/EfEmE9hKyw7XQ3dtCq5Bh1JeOqvLPqlKmo5rPGf
5TsIK3WJzHwZ41pQ/xuzcq215naUZ0LVwArQa+sgsNCvLnN6b8z/mHL7jBt1zVoacbIU7bzyxnAd
6LtG3FfJwce2lF687pjSXmZGI7e+/xZZH1FkLoJLS0WsPmtop1u6okoFYf743xdb0FP32geh3SVD
usI8u4wIynQLZtkcJzE0VOh9hsGiyJu2ZpXyKQ4Lv1nVckIyg+fS0jaV2nT1bSF+4CwJFOAHW09V
nXtAwVQZ9L/QiDCjeUFcUosYZE2y0BvYWeF7z1sbPbndhZU1YGTZGQljQGNrswh/Dy3GgMlRD2gd
Wkui5bCpcJLKVn77VMjLGH/VWJ7ZAXweHw6r7Smh825By6hxclTOKU8vFbnl7a2dkHu288N9Ig7e
fAPXbWIFbFaqCFIf2dw9k5JUwCRzyO7DztVjog/cE0AY0toW6D+c4asHI1b14hNjYxG2kpjYbQJ3
UXTWItbEIR/oytZ7Ibu1gdIZBsHtTAd4hjGXF1R9Qt96OjEhFSG3Ewp1PPh1R9eXfgejPdSGvIIq
2ITSuyRBthJeD46MOyrS1mbOg8TyB3Po1oszGC1v6E7SNlxqTXgYwl2B4jzWsCghBGJDcOp0I2om
YXwi5SoRL2iJNElSeq1uIG3dQHYvHCzoLJJ5dhy1hgUGnTRte7C1y1Ts/PnFosVpmDS2Sd7s3sz+
FUjepKDd5LCTuWTj/IowxoGkMwAwJDCiJwQFNo5rUIsLxO3rDi043VY49/5yngzKA2BKMJ9mz7xH
Gb4x6OVjpWErPSH3q3sA2zTQDaIufI3doePuwgkzFP3GYWgYUjeatMcdr6dq4L8hZxHpo/rBNUfR
Cq1nmDWgctI1fmlw8ZcO1C89ED390shsT182pwMeMUubVL94/pIVOykvGph/BtiUHhdMjkvD+EFa
2SJH4CUxYqQT6QpGxDb0Q90oBmuT8H+Mw2WQitsKwwTUitNs9SpeFvaPGbOCektK1rl6tJbq10y0
1zvblph4f9gowyeiCUhly8HnmTDSSJxfCkQ0qXjLJ0IWA+6JOl15FEcZ6c8xrQZT8G1SXcy8gg+1
rhHfxsi3x5lM8Q6nHG65nIHW4DNYQa5sQF2HwXD9/pR2jcZ7FDPBNXnayNJzlfx6Yq6om5Sm3HZh
tGbywwOAcC1GZp+Yu6HnQpN0FTOrIxBvB0Me97PFsett6iBPUT2qRUJD1JCKU4WGB3EBIgOWdzxH
JkfC0RnvM87u6tuwEy0jyChti/I/7zdFrq07SH8oexhShVukWQ9mA+/Tzt+mmYXepzRuN1b1Y7KG
c0NXKqJ5gNZo45oGSwCbxWScPOZBTGjUaV+644YaBQ0Cj0Syxjt97X7nanaJFhVs1zGjEd6BvxX9
2Qvj5z5gFhtvcCceuzrYk/b9hqaNVX1Yx1O8Uv2O1urOOfVYMz/YzPpctrM+oONEfy8yn5ssZn5H
JUrbkKHPQqfOawuA8HyHyYi09HfSCZn94TBHldSM40a1fXLQPhm7uXQUI3BeDzi35qgDyPq1tnjk
O8pxvSQ8QLLp0PPC4MatbM9Hbgfd2VkoX649SDhsSV4zjKUDQpUWSbHNW+JiQ6ZPPI6xv2ihvFZH
yT09DR+x2k/3fcpnEH5rRn3vIFn0hmGd0PdpbP1k98/zXN94DLFVzR7iEP82Ox9NYCx0uoSqyEo1
f0d4J5Dg9FYb6ptBNvu5reASxs+SMVOHIy/Lo4fr6e7/DxYuf8bBC5XM9J958Pv2azr9DIO/fv+/
BgvuX5ZuE4unAkF1RIOMKP4eLNh/2cwZCM2TlhSsLoKTMrvPlfnu/KWTCa47TCKkhRGHQ/3/GSyY
jCl0z9avuVee+T8ZLHxOmALZQ5qiSXqWqesMKsxPPPjCyqq5JXsTa6XEomm9Tkbhkz8zoHIIIDP1
KDXocl5MnUXewayTNekite2t05kvrj7QtRoea2zo8xB8b6o4/IfuxecLNHTXM5jGuDT5oFjY5qd2
QjwEjF4iVM2415kZmEa8c3K33MW6SA/8gorf0FxEOJO7xuB3CIv4o8nT7jGqsmlfREm1cfwwWOFZ
Nw9YtP1lwF+yL8rmx08f+b9pQ1p8kL80PnQPHpRhEGUkqXT5zPn9n9qQIBEZDVnVTOd4LF+LwHmd
w2k8F3bTbMO66/ZxUN8rcM+qaF37Bcq8dWwmzvAg8tINqazGToSEKM2duedjye+tNN2Zw5yui66c
3oAl7ozyld6wce/YVvPQyvISlNI6CrytbCpZE21bb3qvZIQeGwwdSh7DxpIGf0RqTXfrNl9007Yv
YxW3G8TwZwce6BFvgCobgyxcZVSnpMdY64g0FNIx0uLQjM4PDWDvnUVudY3GAhWRZs7DoxZ35aLC
Kt/6Xn3fdnH3D+0+dft/fj+Zedk8MkSKSu7QX9/PWTNK0Q41Y5ZSux06mg6J2iHBtjMVcOmqApHa
xxW4vSlHoVBbF5BVsQKjYgSP7emetLsvf/6Mf0v+0z0hpS7JO4Rmqx6dX6+pSmrRR/k0cww1x7sB
J+opn+fncpzbm6HVtTMd5gAB3QMoih+z6pXWKnU5K/SXosN28+fLufYJf+616awaCBmYCOq2FLr5
qfNNOlzT9WgUEDXr5dppw/Cc2TFnc0ERqrfFazua851sM+qqaGALK82s3UYjTsfRr8pXA+w4QLlY
HLLE2hdEtIOv9r6YccHRvys+/NK0wZToYukGWbrKaOfhU0vCfdebBeZK4miYmafHXLKT/vm1/Zu3
2lXDVhZBFXdiOJ/eauQDpHGOdF+bqnw23dpYlWKiqxgG7wWghVGO/S7PuunJ9b+ag4Zw3yCcPseD
AT+V6vbPl/O5Y8v4VTBaYNpLKDfL0aebEbKgTWINVqwehSgkrl6sDZ7Ru4nR4Z0p4jsPONb+zz/z
t7VPGCgL6eqpMGnD44P+9W6b8InELDYFoOn8SSP9+VxIwgAx5/MottR+fIpmuw8jBPKEkfaP3QwN
hZlCtInSL6hDs1MqPOe+MsUXQxAkHwrGvtcU4D9fqaGu5OcbkSvFnoi4jb3JdOTn8XQ+oUMWJm61
yZIvQULTgVGQPAvRvza5UP60Umu21VDKJ7MAkRN4/oM90KvH3fUKnhwjYGMOx242Xlw/4futFJIF
ukXtjE3u0JV9caNn9YPbdyNLPAxiMFG3IzItb9SbGyujQwWtoXiZzGr8h6eMIfvnV8ezZdnEBFps
k2rT/vVziAYo5YlsEWDim91rBhbhVtZ3kM20Yxv5pEtMzsXPjPyx0YrghLsvWOl5+V2fMlS2/N5Y
RsUjkDftWDjkaQSSg+QQlip5ra3udEYVXSXDx6Swv3eTEZ+cfnZWofDnTVb3By3q3Xs4oe7a04ov
PiLtnWbHb4M/NBcESFuSAY8gLsYnTxeM2k/16Da4fydvh+MU75kBItH3dOtQOQ5OB18q0Kuza3yj
2MA3Yd+0YLCEevV63bkSm7Zqlpy1zC9OpDPy8sxEIHnL5SWzzsIL5FM6YKUnFu5cZB15AmqNI6Jy
XORzhhxTDMmubIb+4NoDO1NZdAvPCMt9NdbWI7KuC3x9b5PqmHO8ypMvuo7PO0GxU1ZF+8CqiQba
L/cAdYxdWWCyYyUobspOL24cYzqZCdPjse/1jcpuWgcxGdmxxWSsGcLgHOQdx6V6QG3AD98bpqT8
jmDTGvZeG9zgXBoPZF/Q4dFZENE7lhsy2+ivSt/cu8pV1hHJftP3Ub12I2zjvbr5RvXFmgd8xklz
aQ0Hmq9PqY5b2m42wtTKQ4t+Ep+nCXqu9ZFMTMYXzZb+EUCydvQgmW/QNqOftGrv9vqlmvGTaj4F
zVjl4YpW32osc/07Rdkht74FSfBWGBxjMk93j5mNEKFKsNczx3eWfeXmz0bd3YKJ1/cuRlP+YkOe
Q9/XedhaOjDmdwRl1WvnguPK5zY4wcfhPFNox6BMiURTvyoI7EvwXd238StOnezSGEOn6B8sMJbI
QHtETn2fT061s4qGBoBFwptbiS+BGzKMz+v5vkUzzkde0dIoc+PQwr/YOz0AZaelW08kwbc6N+t7
F4t2mafbQd3ocCizW0+rd76P9Wuu+leyj4iw8FpEFnpTHeOuL0/wrN7LQtrfshxWT6Kdrw8C87Tg
oQl2IdKPY0MTcTtyC7fATBC4qEIIS4VzqwWOtTG0wcJVJJ7igMgvYwxy+gJutrZifRMG/t3MR5jg
xYqGA/hkonYGqgq3LXguMQq1lU6TjljxE1PndpObpIgZtVuTFoHUlWKVVU3VcNc/irQZ0iTO250I
QntfxY591OzyGbJgfOpKy94UlW9vC8IRA7qPaG1bGG8qdJeUy+AwV1a3Zphk8W3Oa6lP1tGmSCVE
+JSpL1MI54xAXvsU+Pm2aU3r8fqz9da28Xr0FfcwonpNRbVEBS2/TuKw9ROE+a5ZviZuwHRROmQx
unn9xJ4Cm9Fq7PX1T+Wito6xLOwDlMPvkeECTAm0Yh0NcbEqCg1TUdEy2FIVgzRoKDWzYz72aE4y
AajatOzkPDuA4In7LDcmMuelyCJWFDV3I1zp0MouuyS9zB7H6DbAgYQZlXHE9RUEXffoNR0kBgZy
mdajnbN1565LGLfMlh8+5z4joLgglVMaHdMyIMJNXzfbhG3lXFbzscut+kQuJL1OZNvLIEhdHJVT
sy5F4i608F7CWd4WefYeFJb5AnnrtQqiPYqp6Q6fQnJSluxVH6LcBEGBJ2YeDgBPbgCKpDfkxOkb
dLMMbyIduXRL7dl5BZieYd7JbPSPXqvSTj6ClOT6MirRsNvZgbaITjCO9hb3PRJF4RBWNMTjbTI5
EfYkCZFmdDdOMGARgX6NRAXdexKI4fX6qyYLh2dr6r+IaJ9i2z9XrYs7Br4DeX5qe3Tzxt61QSPW
oZPDJ56z/uIEXrmUMnkq9ah/4OnDFDJNm8qAti0jeCGxY8Aot9xip1tADsui94+1+oIFih472tgl
vs1s0wMwpUXMxiTH98gyx21QauZjOPprsze9PY+NdYwqYR1lqVg41w0+CQ44gzU04ka+pftYgWjD
1lhisD/LKEwR6dPzFi0M/6Qc9nqU/KiyuTwEMfgyQYrUjV7QBU6C9iHR+medwmgPf9Q44IlmfUFZ
+sCwgM55J+tn30ne/YalvK3nZUHoOFqNvNyHHSHQflmHj0JDuI9Ns0E4y4ClsTfWoZ4t6whUQGxC
U05vkXY7dsONX3R3dZPxkBtNuHVMsC29nBHlG6EynLAOhppoTtcTl2cH3SIKoERHzoCH3FyLWDQ3
hk7yQNAn7q5vXaI2INYkmXYz2GzAscyJ2IKTVWryxtL7+h7H3rAi1LDYdISnn0zrOOnCX5ckEcOw
6d0N4hXr6A8j7jNBN9/LvGkTH3ggurvIyqe7mcJp4+rFjrQiD18qXanKysNDGdG1a13/EDitfCg5
J63SQNDGioth2+HLwqKxCwlTxemenK5fBgUyyFvalSRu0PozsnEngd6dhETxBz8EYeAYn1PQQMi3
YKNnVj2cDzmIrhM0t+YEYTbBBUc/TTDSe8Bu6myKdkczLwMAu2r8Xj4RmeruMunfxjFTVXZ8sU1M
wlX7jiApQtJnyGU3MXEw3IaEtcUNRhSqgQ3e6flRhBFk637X0w8VMMneB4qnpaveoma05dp25uQU
Vl5yIvhxEchwPjJESh6szgTco4eP1kCWz1x5xb7Aj7PMwNptkOFDb4IplLCjX9wKd0tWpylgzVJb
RZOsT2Du4n2iG/vRmvi3yq1PdQCpKK+zm1YoBH1nPjZDETBdmur7WQueKsxpy9LLxEPZOvTyMpHs
8FMiKiMbCWgqHly0PSNVHsgr4CLF0VB/rQ0Rcxl3LQFHY6MdGos/UWZ+xcuD+dKwypKm6ndHYoWL
Fx7ojV102YMf6RevarPb2mf6AJxPrTZxcI9ZnPsglk9uMghykR/G0U7uwT89dgHuletpgMYjo4cg
oFgfyuFuaPgRVDEzcMQuXjOGm58zYYDC56R4K/x+/ta7VFOFc6C2oeANJlSeeZmvCvXSJSAmOBDl
a29i0pldn/Knsm/c2Mtv/bm/CMioMGnCYEcqYnNnyNugQNdNm+kG0BT7nTUh2fbbaIXJeynomJxE
hWqS066PwjFqka37Gs/fAJ3fhCIfVyS24l4yalQfCswYK4sl5hY5r/oKXnWd8OiK3jae5pRshTaL
nsax+yJH7wHzVn5p1G7UhExnQY81HiAqPSTgJXIHJHlXl4Fv7LuAj+sfDklKn/TLIcnmhKRDmeZY
a9m2MH49Rng2/Qspco7QRLLos4sPqhvbB055Kk1gfJPNWB1DzSWWBj5O79I8p2Bsbq9fcLqtW8sM
7puufr++4WFkyAPGJWtvQO+I0/kfmh2/nelsZFa4VGkRGqzan/tZxlDpqe+iB6lGlP6pidTFmCNM
MJlDPkPk49a0+5vERW1YmNN49+d3S/z24z2LHqfLVylsx3XUoeyndppbOiFRxj66xLIFGVRG4YY4
355ZPRKSUtcZUIegxR1MLkdiG5obp9tULpYOzN5e4Z16RxCv7CIK5nRikLwVcoR06uIG4o+7/fPF
yt8+Wo/MdnoxnuU6Qjc+X2zgZ2bfxowWI5FRnCcqtZL6ZSz6o3QgR6KzfKgMXyKkDPqnkQlGOhvy
RVU5pyQPMB32+GCvRSRLZriagSYs8D2Ne681PZQVlrs0m2E6DGX/bYia7DFrGs4zPYTZsNGt19rB
7uLWyA6amZlx6Jn/1I77/SWiUrSR3Zl0pg3hfuoUD9oYjxn2VOz1VJTzyE5JbAKNJdcb8JkWsNqu
Yc6a01RMSeGpWWAfj39+o39rCgrC5y1uDNfixzjCUU3Yn+4KrOccJkwHvlmNZqPTFIRAr8NFhKfu
vnZT9uvr5gBPDrkWnW3gkXV1sEYUqOiKvjH7BPZeRPk/3AG/tavUhdk2bSpTku6KT+DXCwMcZmg5
qygGuCxlhipOEALym2BANBoE0WMh0o9OYALVcsQtaR2b+64FOZM5ZnDWHVn8wztFE5+f+PNyg77Q
tIVjuXik+dTkpwcoCIvcJgWEVS1GbVwU2797DN7SmFry7JGmHyrRgYLGLP0KbfQDn0P/2HRZt889
4u0ZyxO/SQNOJ+uyNVJi7PDDzUjPut08ajAF0vyeWbVQXMtlmlodwjg0MnTnPNC76SHpVHCX1sx3
eH2+E4mUwGRwH2HMN7f4KJVFgOOT/dYHY3ETFx7u52uFYGnmrnIhL6AMt2/iMIl31yfjetBye/ja
g8XjMQfh+9/Npb9rYhJTo22EjP/eab1X3luATLRlC+EPnDWPbt7yUpBhXBKbTHLVaajnNr033C/g
za6V3pyjVi+1UhCMpk/rtB0oVNU1jsJ6r0n9XkhA6qSSJXdFOTekpHn6yXcxRUbVRheNeWOoL4XB
qfpfZ1FM/HuKNoyCnDTWJTHrhBuM5FjWjYPmIUJwXjJ3/zDzHw2nsu9Dj5JOB7bCYTiLjkimlPWT
5cT29D1ilGI/waN/4U03OX9Fid4+XF+Krnm73vWNg41ydisszhRRaEGPk1Z5BHBZPuA+/5H6TbsJ
8YXvcw0+/eDp1YMOneLQ9JbNZsOMNIVhv0Fv9lpxLPreor7XE4UjmTJzacZGsR7dITvXXv0AIGz6
ak6wByhNvRd/JHY3qLPxMng1CLIxb2EnreTImRihWIxYrp6+BFOsAtRFgnKNNFMSwCAsAb9dBKom
J2TpMmW0PuRc7cJEp1vE821Q+FMxdHi3VBHUOTinC2c4yclrz2bjHmUaVkcneACNNd45ZOWeYKu2
zHi8+tS2JFPyyI0AKAumrBQASeJkFwZBf982jqZvBCDpJ9UHZ3pOjq6OwsiNQ+8twUbbWOLDKwUJ
SK2pn+CQZIuZDLVDHTFkL/nwIO9EjPxnHmN7GvZmHd/kVlPfRzR7ag9TjZxwi1dOwa0CnN4zWvIe
CxraS7Oq8UBCi8HWH9z897+1GT7aOW5KjA+ed9dMPQfEfnSe3ea/+DqT5baZNIs+ESIwJoCtOJMi
RUqyBm8QsmxjHhJIDImn7wO6ujuiF71RWP4ryrYIZH7Dvef2vBg25mFtZfv7H2IatvmQjbXiQdX4
D02W7EX9RxiOv8qjND7hSn6+d+4jTe8xcWdKTsbE64Y4jm1rFu7Wdeuv0J6XKN/M2EUOgUJ5Yo6H
RM5wncnLeGpLK0aDtRyucx2QcGE677njVieNbQh5F7gJKh9QpsgiYePhRfGgMxbe7G2GKhrevWa8
TAhTr1GGTGnM7N8le78XUn36PaSueEPfgMS08F5QWXB7hdZvmXmvNP7uJc74Ytbpu4i96dEreRJR
aDxH6I8Og9WztbLaeJMaJNrNeXEelkcAwWG49QndAJ4hktfAUd3JrxRUKIsu75RGAvQ3kAWieczH
2fU///MkSOA1xGOGqxpDLv8SeH92Hpya5bNd5BxO4z3CWe4PpmGeVRaUV26dkh3A6CDA7Hl54jne
ZTZ2h94s4LMDNCMozIzXszvepj6uz/cvXSvrc0y7zKoQK4IpyvSFuNWyFMPLpDNyRNwMVd1SrJAt
w1ysA4OALu5v2fvTmRWifbCCrUfzCeafzjyYWb/cr2WhOCbGKdiJwUAcakCxuv/ty9l8xb1Z7u/f
VcElj8hdXe5McENZG0Q7sgWnt8COjs2Mu/h+1M5j1G3YeKHIYE53HPwR+7Rg9hqIS4FriVrVtLat
13bHe3tc4n9SPTnL/05r6PQPbgXRMFGlgPZj7+5/eBcExi7k036QDhlAEER3YH1PoP7rCyG8N9PL
3KNw0di1ocqwWciNMFhAmtgvObYiJLNOew7MBTyjSoJjWK7BXhV6x+W4MWM3v7jdwOsee1/erOwf
mYrKi4YZNPt+cmpNIheZsftnm3fk7FiG2Npmxu+RU3sqojk6eW1vofXpodNETX1IXPzxCvcSpIjU
XNtd3DwmAOlQEEK+LArU461pJFsDZTDOmCB7rmqfNuT+vtwr9WWaQ0iNcc2UM+9YLzWfjc+ZNrdw
2cJpqk5BEu9yb+JNkArlMwLdZT/gvJiWc4TXIHfSJ2bHtZyT7vGuV+6COidb0Mgmc2PUSOCMIf8y
mW9vpq4ydkWTv3ljZG+CHHN35aMclTGaqYqt6omR+9O9SErGzNqntrT3HUYZsp/mR3d0853LHbuN
m4bcrh4jO2mVxJn34a2OLQV+mUbbXdw1YMPNm80IcDsUpXwMC3TI9w4TsCaKU5afhQ6Kb0O3BQiX
Kd7fJxsdTBAUd9ycIB0/bLFkFXkNxO/MGd4H8wPwx2XqFoXZUP4K8kT/KaZXPQyvVTmpLyObL331
u2pYAZqyajfG/ZBwkHxlBG10n0prihGrq64tUjCvIv/ba0wWYfMkVo7thB+id571PpNT9Gw3SKab
GCzQXkvxdP9bgXYLThaskyQucnikRvtIcVufMhs9azSa375bBMcO+Dh8bZrIzmYa0xNKPKRmfPKH
ZkW77m860pxetFpi0sNh/qxQYZMEbsmqvLnaGXbsHOBAhlGw9gMU7eGA3ClNf5V63Ju8KzfNRcw1
0ZCLVyz3mF0M5O7IEVrV8BnlXvpuIvnRJovIarSsk+HG/n6ko0LVjae/zFwwRrWLHw2y2sxRyGDV
QthfeWZBRBPgOA2sU1rd7b7QIaTrUATpUXbDsMfugKHdQeaxUm1NORFCaclH928xwOGwZ+551o3b
EiyN9WBP82osxvoRDHp96US2JFyacX/gdSiP95agTVzmB1TCW+ZpgkAPQ6zurVgM3EcnPctNilV0
ylPypIugfaqUe+IT3o3jXL+jG04eR17MBwRQyYMjdP7cR+E7QTLDJ+Yk/D8MhV9tfwRYWk8/PJP5
mCvD5KVuInmThK4Zf4HYklpDrNoDy1If3i6B07NZj3tS0Jv1fWSSFW++wOU5aL/5LBosbQQUQdnt
At/ZEAvPlE0n1yrKWQK1eMgNzrvDUPbJvrJOY2FPTLJYjZWElz/4feFt8+Uw6Ze/Wh8CKreKdwgz
xRFZ23RO0vjc+gaOe687GsMoP0sG0Pf9m+XoGAKmIGPRAvEREz1zIEKNwyX3Y3xJkuGHa+afM0XD
lioN/1Xr57tsqWqanifLxB/6/7ddru8u6/b/003QSbhsyWi+/OD/Di9st8xbJJ/4LNOa8tWzXYTG
o0uBlXfuwbjPuIa2n0m40/okLOSnAbmjnGT6dO4mr/9lMBR/m/sZXIpPnhbkJvcyJpP5OPofZuYa
iDHL+EuZIIxdsJfwUKahHeS6Qqbtx0Js0UmqU1Ca6YHRONLtQKj1/dvCHv7zH+iRLSpx9dZj4KEB
sUoCsCL70e2lsVWklz75JaVoquycrUMpHwC8vzaTH+xhElevowyzvYmU14Si5iz3g7V8YayrN5Pv
55tQsKGi55EXXYfD1S4b0rvcqHkRZfIz9fs/EZHESD2oUN3CkTdHQ69B37OdCYQ6/++XtEQUiAUA
V+Yy4gJKgzy7D8HSh+g4qoPba/+bvJFsNRFO6+QqP0S056sOf/gP2ecPfl7oXUxKMVlVLNQ8Iwj3
psZuAJMGII01nRyIbof71KbiX5TGnN9zOKO8Fl1AAkZvvdZWEOxg0F+tBELn/SEEvYL3amCKVomS
EJouIr6OL6QidWeSEIiJBE0C58Te/e+Phy3WVyDHdn8/ATyZPErK80OJIRRKuv4JFUgcykWIIGKS
zRICfFTTvYZJPl1dcmW/vZboTt+O6ls9eNMJ30OI5w6iXo1eZX8f5bGVYtI/nXFspKdGOX9gTc1X
QrS/oe3gW3BtjAUI8f+thZiHX9j0LY339FZjtIa0I//NCObJFJck6281eVybMUTCzlvWErXetke/
nfae8zgUrvGzG3x34xd5tHY1mfCRVK9+5odvlZd+eFNA4mnNcpiVJnPUcIAliXOLnD753pM1dYbu
xHNThqjrGW0djDKd91nYsaO67z9/xyGAp/tgr8x7vBCJNoF3ksOaMJM9d8suve41EvTaBEuTNSg/
2zC/BD1I0mVTRke9Fq4Bga/XbPET0/5RgYIHBBT1eN6aX9Ok8mNij93TjEwZd+q8q10DysfQ5zem
73Br1M4YbP3etP0uzGq5seQw0YfLVWWV3vfAEYmn8j+1sUYv/6+hSkaiANEsmtxOhZ8+ZcufkRaD
ceRAPDuh+BOKYnw3sezjbTr82yUTaDu+NIH4mNMJMVdi/SV7BaFr3KKnwMBnmGHoY5n2wT5O4Qhr
3zT27fIrllzGfu7SaMVcFx4MHJvToIEkcWbnl7AN9r0Fl9o25u5keoPeeobyXqhmsZLlmkOzbr2b
Tifn3VPtj0KlmuvN8naeEb0QwGC8m1NEUqLxEibl/BMYwGlK8/RHNGJPgD5IbZebe8mqhSRRWt2Z
KuMp6szqahDEEHbtjxnp1B+T9fZQacENz0bDUGnwxyKm026gnRHyfJ0mYt4JkQp9MAxz26E1VjF5
EEbG3oaRHUvbLHnuMzNYIhjctZ7DAyJQ5tQo9jaGF3sbu9VklTmhdRQEte1zJNCrMYCmTMKAWjsM
ENdORE5Qng/QmxvIQl0GKhu9ICO7QvqYBQYHAdH+rsIoB4easTLivet24lgrvLGem5KwsNziRbst
ql9FCY3MNPRHXnZI/8T4lpFBAdVtnDBWZfmVxA+xuY/Te19a+7lkkQTnkpct19dw9qYrYwm1C8Po
ZKTZVzO16lmQ3vQ4V95zmxcYcfPeBzZmBHSas40j437ZdrJTXGo0SR3vGOQvfpXa9lm6rvWvonAm
Scw6hkvuD9BmS5qnLpNrjwXvWkwzawW7ZOG1fJs6LoSzuhoOVl7D7FKaIfGoXt3lOTGNhTJXusQQ
aPBRbRAme4pWCYWdAUFu6kPS+uoVWuQvLbEEiaCLbmYHOdEz5MZUTkUX0LSHFo7usHCXTJNRRMS+
2QunPXOc7JL2ParNNv+ohYrPrPRTdh49bIeutN7UuHHctHm3E7m18z7YtFkUXJIy9dcTi9fXiH04
dLYf98v9/iXQrLgl4IlOJefB74bXJC6xKKclKyM7fKehKQ76XsAJx1UQOlE+uHEKIgl5Xz5Om16y
VZ+sRG6UTwhxT8f+6DFWW/vuaK7J0nRw8RichvaAoywMK2AOYGsnY+pufQGwn4u82t7VOHH9QnBv
c6ZUXY1OAthKx9kxIbFBEZV8LKjcMGUkE4OMOH629Hsb2WSnGUQV2QGiHJHFjwio9KbCDb0Jpnxk
ljRF+yCfiycLCbvVDc6RjsPFGgRFvQ8akr5nj+VgVyyY3zp/9g1Q3nUs4Z+x+IPRoY3LEBfVg+8i
K8uaxL4wN1OP7hIdRrLZwxCo+Yv6HXtG2AElFtzOIvg71V6OOcpsThlSlwjJgfht2Y7HtefjRnNU
/YrIzXzIzybM6A8u4Qr7iZscO6wsHy4xzW7GWJ5w9tN9wDTFdykwMWNYvfGXukl5leMAq4sG1Jh6
/0Zij/zEvsdbJp9lPZVr8F4B74TyjgNQuvv10JeEO6WZ4J8SlcSKWMEPQKzZpsqNeSXK7hfZvug9
bGHIrcOoCONJ2N4wyP61i1Qe1TQegXaOF24l9QQddyfDWJwNYANZxY9GpV29mkfLfiq9Bf46cbaQ
GICFayy8lKwtzfId4fL2X38OPAkVlOrW7hjCIPPG8Eji1stwf4NH6hmotmQscO+2u7rM5/P9Vyhs
eAVb5Z2SRJ0EHdv7VBIg34O39rso27I/Cc/JLCJ1ADkrt5PvOFd0PLuGyPWzjan9EpL2TSyPfdFh
/mEvhTZF2XzAefTuVNENPobouCLwlKRudkuXYtg3CIsBgPxjGBUsj9DLnu9fugg/kWta1/t3mMBc
zvzuQ5qJv8Z/n+DmzhSN+RINAciczLr791VWz0+djQ9xBJ06ht07l0HkszRUIStiBPL0zU/olYyn
+6+kjHDBVMnIYrVNILDQOLie472MAWXBWIbzqV0EcbqYu3U1Gh/1AEqjhEkIRM7N9VlMONvSFEMz
/1o7rurnOEz+3fW8RywZJqxYfrDE74wBz/d/rwrvN7IA2G7V3FAsOO/lgYyQNU2Tfsa5Vl5tXSAq
qq+jEzmPeW9HNz+K/KslX/olIAnMLSK65XRpLZZVhF2Ux4Jra2/GmVopHpKjHfXlw/0nWI2ihGgj
NILNjQbf+kcVdCUZbzPASv3sY4O94B/e/hPLKYAVc6Gzl070SB7mwVy73RzsrcqKVk7nm9u4Tb2b
HyrvNtmMY/2J8N4qscJDPsDNQazxUBJzuJtS8nFmBCoXF2x+V2ThZjSxRbq9kZ8dBXw6nLMPVkTd
TU0+tklBRWr6lffi9PXRBNq/beahoTfXP7Nl63//gtvnlCky4fMZnqMJQnzXQekYQl/eRpdwZgaR
7nl4t6y6ebOCCKMmrO+4I17E6ZOXcWkIPZ1m3D5z+CRdclglsWQtId4ru8O0etfyeMs1mzN6pcxT
pESGvXW6f7Gbut07tj6KYtbHfrrUXSyphxaQkiQ2nbZnmcP2NiOT9AdaVnX0AszVopEcA6QRu5uW
//ZAo39xfUPv/42tl0nnoHz1mPydOr8/9VM+nIQ0AqQP3q8e5emptTz3VPYkvtmleRsswhaMZzvV
4S61QlZFo3e6f+lIYfHGoOG0tEt9rCVe+KUGvD+ATomswtYG9MslvcCseZiQdycbq/PcfdZzhzaG
J5/LAOC3P0hvQ545yCalL7CM4dovvwqaBdVcC6Zhk3y4Hwb3L5ZgMMfehOgyf/jKgkSex34YL0PX
f4ZqLl4klxXljXr2CWiT0s+filZs/SaPjjpOf//TWeYTTT7sxumK3qXc5FOJh07V7E87HzKF3TDU
aAX22MrOCNeAMph18fDK7j459bbCGFN9YTRwP5bSatVjAliRz4PBK2P+YwdZttNtxAleTR+OMgN8
1s385BvluEucckSyyH9MSfZZQTZdCNo+De/cDO/kHyzIxtk+3r9F8nSKu5ahcsMkEkfL9MxHecqW
vfEMCowpy5yvHYnUPR7c/iRhNFRJoeFGR9N+BDG3873SecOo8ahM7L8ZpJ4zJEILaesD4LktAtPk
jxizH01Nbkc4sCpXqZOdwhTU1HKPnpSXTQ9y0ZP851s0Evdv8z7x945kqgjWnaSa3v8k2ws6ow/y
nHzN4TaPw69IEWhY0usR3JPjn24xtIW9CwRv+TZwnJfU9ZqzxOq91j3NsEU9/DpkMU/VQGS9yiv0
hA7uyXIRzthZemK8OxN1xnCngV64y9liDVmPFTnV7vNUlO4zC/gPQ0/V4/23ujn2iMcGdJj2OETv
f3kQU/JUVITe37+tA+CBtU9mV4iNlYhp+Rm6Cn3SbKDEnlEwJSbO5TJkatuW9GboxGrbC6CQTeVr
pJS4cbmu7t+lJAi8MgAPYXr1PnE6STjzZjBNeoLM+h2iTEBOwQPaNVF/HGf7Muv55He2+J2VAqd/
+scAUPosAhbWpeyiE5T4owYf9kJswL4L53056T86b2Ho34u81BrFKqTs4FxU1s42ORfuB3c8c/1U
HDZY87nZ71dmKj3vkaIGduuyyCzmwXucMjQ6y3Hdp/pDFrLZ1CMhaoz0NHzecae9BnthHL96Uxmf
xYJMoF0HYyIm+P+9Hp7qVrc08kRcdRkta81CaJ/C28fzyo2hTDv9iOPpqdCkQ1ojfmcKupAoQpu/
eJh3XwLQriwr/aPviHrxEtKcB7sFc0Ihw6CvvVF5V08lhnPZ4dRuAq2O97NWBC5dqwfEtQdi6ZcM
K/7ni8NSY9VYX16vDC5wRnq8v7vZMssfbdGPj1PoL4js1LgJn/9TK3O3d61xTDnGzbZNx8r6JKQM
hpzwx6OpOvHqjlAEfGvT8mgBUQ0r/MVz89dJ2lczE92LnXdX0SfIKIcmuaXSHfZNKR28aqlzlenE
wrlKNkTi5v/egGJ5Dbq4l2eXBU7vxDslneE8Y1C+iqR0r6g2YX+SVRTppDy43LEf9cTTNcvDv7s0
xf+WR7oGV0ArBDI1gprmdN9qgp3KRgqEfW0xnDCsZDpE8Xu6KOWEAkY+JUEAE0mC2BG4hkvNmkc6
0cdEm/zQplVx9dKx3o6RelLLfl6k9yh31OgNYXs41m5J2aidb8j25ElC/u6jpkITFK05lPGLM89U
mYhOlYWghRLKOdyXAz6iDTi9GFHmqtEHPyRA0w0wjXtT+OesOu2ug4HAR5H5/qNpPvmjnT0bJO2W
vTW8Unubz0lb7+M4sAmc5WDWfmSAcCnKvYPAD/8SmdLLMqnpKn8fjcGN4ePIyictz+7Sa/HzYvNa
gwyxVHjlUSTOrtT56d+kwuyC/DYup8/EfXSo9VJGei84PNt9Oy7psll5iqEcuq6WZ1r36GbDWbg6
IxkI6NKYWmD+v+/kHR+fYtSoW1kDKeHH2X4VWXogXrq6pT0Ao8odfui86W/OzI1u9KilBdBDpoHu
tcinfdnL/JyRsH517G7rDfN0Qcz7UfXBeDKmGWNPVPm3Crp15EVgFCv8SeHy+4Ng8MAC6XD/X91/
K9O4iPOYnTvXFqmS1kT3O1nusyLQMArZtLtMrONCXsBJhDuUyQT2LcL9e/2UCn6eFrHDeSN6pHes
y0eTeqvWpIz9a9qX8ft9GePCk7ksxyJW85Bjyp+b9Uw0xbtve59zVrOQsfL24sXkR1RzW59L9Iub
GbH55j5t7TO8BhHTb16zlRX2YhthJeoWk98kJTvgiicOnoxmEQg+hAHtQAxpvi4LqtK7ZD4ZVLLP
xuxn1DntQWv4dypxooNk3rWKCgYvniqoE0X6DQUoe4aGHpBtUl0VIs3jBO+FyF7kkkyBt/xkv6oC
rVHWFfP6PqBXTfN01z4aZgsH13JrtI0UwzjI9MVE+sxtBAiWsgcjhOhvdEd/k5w9CpDIYGfbzfec
W9ZTnBS/COHx4fVZsEIqzX6Nu5Hd+1tF7bmqIh8fSI6jsFpCRyyv5TpJGfEyuSN1TSbaODPVjgSD
l6+6H4YLCTyY3wiTLj3NzNz7NQjtbbPcenbHlMlewn5HCXZ/mngLIjEiHQ37MEwY/xB+WkHu2vUD
GvEqXoCEdfIBcjkP3SeTnASigPjnO2aG0yBvYXBUV4JOqanVWnBqNx2xjvXo70u6+9XgNd5mNuZ0
E8IsTF1uimgM9cugx4T6D6uAZzcVzKQm3aRQKQh7301eXmB2SJlIJcUI68Oet5VR0KSlX0nDAhzV
+a0VkFvs3BcQa9h5ENHBBi6xPylJEc6QTeol7SkCfr1ygufgoEoFL14ZH+wz0DkE9j7FC3mIo5zt
TZ8iRQcUZ9K6C3hXLJgBUxoEdUhqymkc2OE64E7tinThNCPMo2WmWBW/rYb6as5/tCbDYYcB8Abh
zcT66jsZJfJX2957E6GT4yBJWW06SA9Bv+nHYC3NZroyblrZs/rBqvWjnaqfAHRKAxJI4VQdPktw
l2r4BghK9N8tSvvv2BkJNlWVXKOghyBilaSvPQkzqrdRYdRMgMPqoObFZxAZ4ZYG+k9ijBvBZyh1
sm+RvzEnqS4lMd1F8aHGKdqqlAFJnGY+svzcY8iKy3g29N/ccJtTGPk29FLYUBmQjr41p5MwnufM
xxRKxtGqIv+YczaQD61RskgMYVioNAcJEvfPge33Zz+hE0Q3BEWkZcky6TLlqi+jUwdpfceugugH
mf5Y5uyPosybdc+WIGYMFDjiVBnwnZwApUdDIuh2CMF5zwRyPfTjTDwwz1mRRhshQ2aEA6eMOdrh
DjOy5eRgHdvnKSjDteMktyF1291kftdu8F0ZUI+Q7Qiq7jrd5NRh8zz465T1v2+25UPk4yR2pk1V
GoL1L+RUkOxd1q2N1vjKzHKDLo7uPPK/alESfA6UjfAFGsSegmvs9O+wE94G1xV5gegZ8Kcxr0q6
TK0zFw24D4M1Ts1Fhxr4RzHtZy88tSpEVTL7+ZL49KMoKgU9jiq2XpJOEIaFmEgqOwqRuqW7uBwf
jdmydkWh/0Q5eNWCeSMeCtKPPIab8CuYWbonq+cyFp47nqtDbBA8HhpVsuWxqR9cb+ivkdcfgmRR
jZf4+UiUIyaGbAn2iOHaXII1YgP1DNOvFxwtxWOYVTtl9JLSic2MjcmIXJb8IQ0rYiAoZdYKDbzw
CqJymnNOaq9WoIap/PKDrDyOTqQVljRedNM8jmF6SGV37GKOp0Z6zQPu9mfFPxhBLyeDLRcgUpru
Dbd/MuuwP8KKQY/CEB3baoaPvlNkBHhesw1+11ZcMpubOIPMUm5myU9sFK7eQiYEgeT99oKk2+Ke
gm7FOJOTymHEKAYAcdDXN4Yh93nkv1ABSgKdmu9aQCYqRsQstmivFjBO00pWxEejQzSKC6LBn4E5
Llaa9NqXwP2iKuLjNNikWMV1RmcYuvC+Y/jKpAjgyPkdymDeusFz1UBZdeeFU0Us3rTgTFiUdL08
9Q34K0E2c5XIQzk5WNNKOvIBXGjtgOdnYvxi4PhCGJm96Q5J5BC7xaEVMt22rDg2feu/o4z3nzw+
8xkBy9h7+SOfeLUTDXl801BAvUwRD8tpS1UWHsIAq2wmSdZFVYKFNNuR8835PaFAdXqfWA7nJYlq
RlVWdVmUE2s2+nCEvI5I6z511sg3HCzkvxj6nOeirrd+ItCYxn18MikxuBiavRGgnvciatAq6XaV
5nWdw+ckYWBnjkedmu0Zgy/Jnqp44swydy4fkG3PFrGJ428b0wU9WweafbL/FCyl1xkJ5w+1UZ1t
D2EfQ2lyvBJLbWNSmB5ENImNkr8iv6mX3ocpXo8NtWbvCr14gU3rsFgRZ8cPv6hK9iLEKYJT2JkF
U66abdC6xKgJzplELXtg8R/Fw/AQWiSrS7ftN1E0prsokDGzPqaxcTU7a79Rl0LxEkRA50kr2Qbr
fmZ7QDgwjMGcpl6PnbUtJJPPONu3QeWvh8hjH51vdFoP6wgi7Q4FTbAqU8CAmNxk/Nfo0AZEmrI9
5kBay9Fut0tYGZqSYFsW88aVpC3G2YeZchu3trXjBiQ9Bp3aS9qqxZ735Dviw/PiN2TUzVMYlEAm
eHCol9dWAvlCTDfUSp/mEj7OLvCXYxDi28WUr66XH5JYeLds+CLz0Fy3dftVWlAhS4JTEzyKmyYd
vqvRRnzkTNyx/bL2sObXNGackYXpxguq51L3Bi3eODCxJqmkQy20cJWntLX3ou3efB/7jAPBY4qe
5gJarCjYKbsCOJeo0Bczgk/XmVLVJnN/OwMFBjUy+e6zOlnwHNdOziXLRUIYXo+ipY+NP14b4OiM
rAvqxGobG5eWNniPWakg/OWNfza5QybE2IzWZWYoytSun2nhxqqt+IhSe83YLlxZ1qfgFUUPZnFD
IwGwJSsTag6MngCkYnanfLSsETANQ+JyCO6WkvtNd0xC4kkdSoAY5KRmv5BkofY10scpCr+Q86Da
I9woC8P2KPPusRw4UDv4yu78BSgXyaPwW5r178Bv33nyX9juFxsLTQnC0gQ3ymi617ZQaxuuXVVi
z0MhiJtUq58jFdYuoJNkLsk1iiwKKlyEvjG9imAYADQ1QHHjstqwineIlnf4KKPSuqCQRxIkX0lO
ZShkVJvJ8a5WPp4cJPKvVdXVAJn4OejgC4nTBmTm2jHV70QlPNV0MUZbchKHL9hifai7WP+mhjCk
vEofLVHYVOI5sEz0W+iZerFKugKYfEckvZFR7ntBwzy/ntdZORHTVS3JvxlL7Jb8r6JpDoH2f0P3
+zTHadjAmdsbLRQz20QzOQa9vR+ZLOI8VI9YvCPNkC8KxbvquchdXY7rIOzPAxg1p5DGuze82W7d
rUPHvCFaB8PMa4+metv4FAXJkrCD2/ENoILABQlWbYC9x0Pi0Kcmw7id8uTD4sJNs/qoNbUWiNiK
6h22XPbcDIV6IPJyocXR90UGT6TRMlU1i+Zi6EPaQWty6wJrecS5SO2XpBK/hF1zZaoA+akO9lDc
vOVFcLnNy9TlGe/CmxsvTt/C3rEl/rnMhIpo/G78ADq0s54GG9gojSKtX4blHnQVEH6sbjLK2XCN
8tyWcUizU+QbgmK/CxMNZm0ZFv7EYDuOpliz74JvJZKb60zxY29fWEmk25lIZEKYHQb5ZXekYwqp
uwZc343/FVWdxzCDw9TTksrI5C9btTeo/G9FJeTBNr4TAIrDWg6FtTE7AjSSSa3xTOzVMLw3ss12
jMEpvQoSWjpM1UgOQHjK9oUE02KbYoRJW65vN0yqB8NZHpZAHMW4VNRF2J2ogQ0XButYcatnMW09
nxSBOBDf9n7UwDpVr7oazJ3lW3tsEcYWiTFYRx4HFBD7diao08NEhXuEJCozyw9C7bw5/a087e+l
5YNVHCwitqDcooakwslBQEulDjhO+7XOOArqWYB6sTZ1GlIhZaehIlfHj3jtoQxxB1+I38WRm3nb
UNnOFkR6vVauDToRdFqWp+vSYxDVmrCOq7zYTwsQNyIvMgmfzZrc6qK2scG244EQ8w9AAgzCHKwC
vg2nMtTkc2MAB2V6DOC9ra0wgD7nP+borJDot+pFeRymTuUAaXTUzyKsjOeJHRrMtqPwf1UEK36a
PiImlQKt6z0IdJHqV+TFeTu3iH1Cflu4B4CBI5+ZWsr6JY4i4m29qKULsux1hK2Z7NtpfOgqE6qz
cRIqi465k4arykCu5TEVVwTSCDFvnEgQeThZMbzzCAgeGjxbV0yYkSi55MyPfMQOjKxN1QbJVvRR
ssL3duxrQliCtgbNK4xr7SMzkaM4pqE7U6KB6K2xoQ3Te5y48ErLZNiQbXdMwI1symb6CjtbQg8m
7i4N/1BoJeQL+NclrkkV5OgQj0lsUlrCygisa8ehvAvYpDMNNjYNMVf8uM9J7o8rr49uwYQCsWjN
NaQVb52ozYz65CGIxgT6FHzPgkxfC6960Du/m4DZhQ7QvrPyAk9NU6J5EDZRQqEOpYk41rbbDjZ2
37n1BFVHMPCpHPLcfGuLdI+lgECeCjieEvAHhgad40PRIUJBBAg208pXqYvWHMY2z1Te/nQSDE4s
RJ9cDFs7xKUSjTDqDcb3dsD7iII2lt17hdFzS6OCwiZj4IcRf9OhMja0SvcukMhB0aj2AXEaWC83
+P6mr4TsIlKNwxYha1Gy4CBZMYLuNY3WhU9w3g9aolMIf3hUfofWKaH6Rr/8rj80sHg2bIy91YgW
etFssvIBpcpZDFoTt8NI1ATeAbXAcZv69+A47poJeLy1+509VvauFfbathD71DNZEznmGXz8mtHv
uSMrW5ZabUzDra5SP0oDn1nnJnSbKieSywNAEJuV86i6qto4bfOnVtWtxgzE+cDyxK8+0fYtMSjz
Z83Zws8Men5GcEa0fGx2x50Rxzyy7bPh2TNsQeLjKsJIe9fUjD6THTAm+n0SXzbY87aO7+575MFn
NUzJdkFwrdLSOul55Eg/oT8M9qI3NHaVYF63FojebmqZY3/lNsHaQjGa5YBQTE3EJZ3VuFJNNZ7i
edhm5vhCiGH4mKT6zZk9/V+8ncly3EqWpl+lrNaFNAAOx2DW1YuIQMzBmZTEDUyUKMwz4Bievj+E
siuVzNvN7l70hvdyCCECg/s5//kHv9HuDS16nRxx7xRqBoSM0m1A4tSaSAaiCEVuoDPA9hiiCSRz
OF+19SM15XBfafYz9D5x0mb1qDdfYwvBtQPhioEnFI9GMULXgq1LHbap44gttieUODIwkCRucQU5
U7IkWAzsp5ux13LSh3UQ0ak+9kbirCHpRL5nCTCy5EsD2den8o122UjXVkML2TYWhSBi7D0mbDfZ
GA2Icul+HfwMh/FqLxDLnWFyKfuMMShm61qut3dw4iB85XjISnMx1lWO75HcwUx7fG2K8tHjneP0
C9NJQYVupJSr6GsW55Mf7kuSlWOTuUD3pOMucIOueM+0MobeFz3HREsRJtaJbWHoGK/AGa0t4feV
2NZ49ExVPa7hXT2UoNF+PbwRSOj6UY5CMy+KU1v3+6Hv51sz4Yn2JLWw1Tww/kH9hlm1hHS8Ug0u
w4hnn+Omsn1HGzs8jdHUYTez0Y2cjcUhm2xKYT0gC8W3cuGK5+JEgFFSkQJoNCsyFpvtHIyHFkY/
hsxe7YMF3MyRbmwqGR7t3oRpVbQb3a5InbLIFqSmXQ1J/a3q2xcL39kpM3k68qTfum1z64QlpujB
dGBNJSQ+7r8GKjL2pZa+McgNj2DMYiVCaJZqsKDNmZo/yz5+7B37CM12CU4mOm52sH741vdFd+wt
9UNmyXufYbkZez0Nw9gTp41uPW6fMNWVfgbh2cco+j0bzAdg3mJDNzfSSzlwvJM3G/r0Nq/Dbk0S
LnjSDPkf486W7iya1/UAkjFbiTrKPn0uExChMitJgU/B+ZNGCzbx3PMIQKvS42xX2XF3cuppPxlE
olA4yX1XeHcJnq79AlvZjhq3JvbHaDs6uUYMApSQwFywBmcXSZFuTGpCy+rni573e+FK4sg8sPBA
ATXRgDLu0QmKaSqHsPqR6A2VAPTUVb9r1FwezM78Cq2uB/+pdd8QP2IVa3sRP05OyrQoGV+g9/2s
rIjXSDhLFjhJ3CE4t80HjJIulQPhv55zYz11M/TPyZtupgbZzo1oubA9TBbiEblGMjZBqQVCcjG8
jXN70zFZI3USNUKnUf4VkGqRm+HQhKx+ZWfTvmO4u2qM7j6AHkH57G5kkpHXGd9U6AFOulN8N5vs
7FSZBYnXuPRK/sJPPIX1kN7afe0BahJHDRpXBBkBtJMErmMShzvD65if6xYWIj2lauhvoxbgy6Hp
iNK6AA0KtkBv3S6cmWjKuCBvL7sM6qkqYiSkg1btVcB8TeY4mrMlfLObJLrIHMKH0WcUFDyfeAmg
VfQrNxEsHBDI+kZ7n4T5oiLN3NJ/o/JCoehWDHgN5AgrwdGh11zoIQOIxNwj3NavUdDsw4wnP4dp
XhLVC7hX11p/TKoFmF0xFwIbcrvsrBvT916v9GPvFt8BYzAErkGLC2PCvqO4gVL3LD1d7MsmeTXF
ElbUj29KFvka/JenoO1f+kKzz26yEzyGCf4xPiG0LujxfPLazoR3En0BaSS2IMMaJYjxOmiA53cY
3v2KpvpuZgxbG2N6CnTYCH3qVFxH7eTotfqiZc1er6xgPWiq8G0r5nFBf8ci+QDPSltrffh90AcL
//gQhSL767rAQoPpng6gXXS4Nur3qVTBtk0FU8wpe41x2TBxhVATnYsSSH6CxcXa4V6sC+Mu6YvM
b+ui90m6vGhddNtr5Q8LUj59HFWkK+EI5tPPIdARFuKxHk6MtL5ETpfckqHHMCY0sS8P5BIUOCbD
OkUSu+ml2jbtuBKNUodcwB1DYPmYOTgLa4P4gnPnhGXJQGAUpXJKl0ujA0jSD18arf2GkX2KKzQe
z9MEBDhk+WNICFmqjPFSGMeqxWdnlghBlAmXzxY/2xkbNPSm924Aa6gR8WZsPCwjhEmyz5KDpDyq
U8gWNorCvPebosB1RY+/KBGfsF9We2nGFHz4i7PGLWh3quI7F1v3yIGR1DEdPwWNvOmcXueskSmM
hSHBB0G9yPmJ33CxD1zPZfA9SghvxowKeVygxcdxth/IBda2OWFEuI0hokmM+cEs47sm1zfc8Ml9
6g6PnQMOR0TXpPrqEd3ptpz6bygZyjOc0hcbBdVoBJexCC55Mz6GJdwiuw4eGW/Q+Jnf4xH8fUl8
EOp73UbgU4FRnPuvytBp5lGRZlFMN9CFut+600i2epueS1XD5VSEfGABw/ZKt8t6Pb3XpE3rZiLO
PexsOTavhjeBnbf8YZ5g5KaM4GfRxO1pSDhT3owbS9owNYj1IjsbWZD+/sIpXnWMfHyCU+Zdn4c/
SjdZar7op0CDvrNikrx609tqlkusvUGNXJCABmOddo5R5iCb/Vy1XPk036WCnh8qIKawb42Au9dI
Nnlc6J1Av7NNvSCOy3xN+vcREIDILt24tP3EZuoQwwHF+G0U6lec0/CICdJp8XMigmNlDACfmWV/
TYhuC1ODXFRB+6Ay8VpEwsWfLjgYNWMmWYSgiuCw1UQVmCa7UiOdF52iydOEbx6UDT8erGhvQrZA
sURoZIpfuTvbT40i67N3acfDQic+BAg4VMlW9CNpGmIgayqjlJoR4eqwAlbzAITIQzpY7HPwabQN
knjTpS+GlO3uU+hC1dxZftuI945pA56mbyOt5WrWW58CPsOo39kwrsAk25jDg6p0oC7IQLRcIlqD
VIHSk/DZNIIMslFCQi9ehAhfLI1FLam/4A+K/MlU6OlV/hxoMxu+Juj2ehO+vWvQ3Ff90dGT9y4K
smNeFt/p7F7c2YkPUGYxPVDtQ+u59a4ByI51LNXF6IJPWgBD6vtkKWQTrOgyG5+HCY6S+R7J7ifn
3CDFAzg8icP6tYLLbI5BQLPVNhuUcjtvTOR9ZhUbLZq3cY9ZyFztGCnh2tkSxscbfZUOwwshvS8e
y1UTL+02FC1T+5WMcHC66ohyp2cdWEYKdtuQImR+cytAZmnSF/f15KuRG0+nCdNBAyPZW1vHpkZi
qcxw+Upr6yIkZYGVLVkGgENbetzXYOrwiete4yIcfdiBQCAS07FgpL+mvMNYL0zcLfNfdhpMgHD6
8PE3LTetLNk6VMAwUbPOaTJwamsz3sRttLFcQBI10Vl5kfU4eyo7usb4pXexkA/T8gieRopEDomj
VqDnjr1tg4kEGoZbJ6CejYKs5RuGAVMOz3x9qC44cTEd6zdzBJvayWCQ1e3crJXBWiOj7DlWICfY
JR0hW6xsPWP2NhZYBEkEWeRezDTxa5161xx7utUEjwZPEbCeznizIcs4aA13fVuyIWkxIAHZUgBh
DHLXzlDeGAKogJpoXHdmdEnR+fhCvZkkdi4MuhzFEzEmYQkIb1cTnZARPdS2uWOyG2xJByKMjZIx
1nODrr7dWWUu16mZMvmXX6powEwPnrcQEJuRTB6Ye6CbmBclqv1YNFZJ9lJ2wNcKSeQaZz+Cb0P5
3sOJ94ZvAd2Fpzv5wcjtRzMqPagYhL51FB/tEm/EsIDkZVr8Kf7a6Q2Bey7pi1rHjRiynOiK4lS5
0Dk0Mt6xufTziLyKEZcE8i/h9wdI6gMJPu+41KV9CbI+zAamEkM50XxRfGISwuFYDZikqVXKXG6N
rRGwQEcGe+rSsbWTuAcZgWlnkz5U9l9y6JOlDNKHpsz2g+x6X2tw5CeC+jACANDIe5RqmGGxpBG+
QorFzF2ZBOa3UIr86C3Y4AKj2M2EsmMgH7lNXMGEFPlVZZINrsoLpjhIIvCD3bgEY9Hs1hsHH7AN
5/3gFhqJTZUibIVoJNVKc80kfNU3OId2tFLrMgdpAweMxjQjZTRkQyr5lxyHc4CARLLeyQfyf396
DXusO94Udgg1SAco72C2xMmMkrQbSVrPxr2X9xWRdEzzW+sLxAs4m06fXgBvcNoQZPeOeV2SpUgH
14GTD3ZTbDxZ/EhQoOu1q+NiQPCfBae1j7n47jI1giFQXOCRb2ox1fx1WoDaoeWnkSZOPpf3vRd/
GRZ+suXez6ZWIoLbwY6690IruLczwSQ7my926p7bUVuXuixPttQWQ7D6V+aR7Yg6mQfKmfNTjqNN
HpLXDhHhe4jR6a7GXGnlIQtGFQn0rOL5JMPgQSd2FPyIDzTVGvW/E4MGBYtVokEBUZGR0hC8pHTn
yFyzXMEcX81e2pNriINbBIbWhC5k5plYZSd/G/EL8APc3mmE9BZ33XiVawG4JpKTHKr7bqIGltTJ
+E2QF5LjV9Mp0z33QcXswuEuks0TBJyTYYf2Zp6xCcPw0NmXWIRx37jHqSeDdA6nlZeU91VN1phW
UGqHnflqm0jIkwe317QtJY7cssqtGoUDbi/0zThW83ahwLmT+8x+XB6QSeHAUAvGdF5zmlkRREcR
bIRyPMREqqppeqeVy1azzV1Ld6Jp7Xj2iumEjNf2azX5VkMPopRs/Zw9uEMVdZyUceO1Vb1NVfEk
avsihDvfNAMuTqE3pKR7toc8ibBE16Z8TWGyhEvUx7ATD31EoA2DoHQLM4BkFedUWxE54HAF7EJY
R7SLPApjGvjuMO4tNbzpfQ4RsypLOEz2LZAj9SaYwSYfjY3PPHs+zwza5jQXW8pguBM4qnR2Ivbz
c1borwOKoMdgkYiM6VvkZfktxmc3TfpjzIY7oAp1rmwgJEzuEUmNS0AKoA7kmyVpC28s6Vhg5tHX
BNsbJobfyCjPodi2yMCR2PrQMX8xUJMAHtGtJcdgZ3cixK3GeNYS75Im+cUQQQWDU9c28JrvQ4Q/
cRI3JysHK81040UN+tqdsFopOvXex22+hRqisUnwodpv+M7ASBHwqVXzWqRMelrW6NnmFiapG1E1
9s0hz9K+XliN9iwgLABW923pm/X01JK3TC9BXZIW9AFBla0jRAxmLmHjqBYoEQFXGMoSr8H5iegW
zHmxVMR/Nup07G4rEEkXyY4VAs/A2NsOCOHZgWLa5xAFQfZuFZ6zhsn1qpUl+ZGzsZXYWNEQh08o
Z2GWZ5nFjo9aXFc+Kq8Gk/xB2nIbQk91IwYNhtPqOxkjGAjcI4O3bbaQ9ycGHV003Bulhj5QFxBH
Qs85ivKhwSLG6XapAwkN7sWrlxJg4s61hXZR3xQKZroujIUJnJwTKiqXkHUx/spS8F+zf9TDhoEw
t/NYNzRVugjvUzLPwvk205JpBxR31iG+rAxPqzYxhNht3j5UbjGB/hFSbgT2ESlzsEU0Qa6QUexL
Q27RpNh7i/hDBjTWRuQ6AICYfLns3Xafq7Or0+2PtuaXCfbcDv788AkH3GSmXMt9k4zETTQ6BCeD
eQF8DLN6w+NwEch2pe9N6FooOHeo4IYQP/opPsZZh00NE2RXzdnWOeLI055qqb8YwIw4W4ZQfKgG
FdqxM0q2F8+mMmIJ2Xoeev7GAG9uVHk/duoyNCZ0dsqHChAKCnB0yYPI24R07fg3AGOMt12BYaq2
iEgA9OuVNTraXlPGq5rXRvw4AL6HvBjkG0y/zA3MZmlWWqqsbNTUTQjmeBz16kGE+U6hJGXBa7zT
WHZ3hkGWVi2qDim1841yuoZ9cq5TNBt2luKPgEXxpYbaumomdaNVvTyGloUy2+4uFdq3rZPcmdqd
ISPcHnVwNtG6e0HttJorwvfG0NWRuGEGLMdq4t9wve3V56LUSQg0myi8Q+RLBFBZwvLzcKBYhH04
BXE5YMVBTcJfZ+SGE+OMVW+EFVkpyeO62nEVqWLvyph9guB5NZp9XJDtk6MJDSBGowHC/U/Ujr13
BfFlhXTUjuYJlqUDlTNn2A/o8nTlhRoFSxdOQtYO+3N4KZF3imDSr0MY4gzwgfSuf0Z1mJ5gAbur
q757wa4Wv+UuGbgN5xZFXQz1Ga7aM/QkDGixd20RTwEK4iHPWaQyixMfUVXC+uyFT2XjLpWLehux
GLI0d6dT596zb7X3cLBNQLaI/TI3SPJeToSQA5DrDBUQ6is+kRDWU2jNdj9e0tj1ZwhShwbG63Nb
ILObK2s1SlwrygCZZRjhbhBB5X3GQIV+YNYflCoevB5LM1NT6+uRDVmismhadQ7KxGXnSJFlqqh4
Ut532MwUnmPZ7q6uA9TN8QbDE+lHvMRA/0PVzHim9sSXpgwbuI4mkuuElJPrFbPjcjziyH8nx2E6
XympeJVY66uV3AAFghAPEW7ROhJ6bnQA3/B8bzGTsG6Rszck44L0rxBHw3Q04FMqk6BNs5Y/ftuv
5VZnPdmUzAuUS6VDNY+yGHEZYCmBVIuO3wHUIINje9X4Xr8UMyBP1Imd0Td3M7OUx9HbtSND5yEp
iMJ084NOCMlDyRB4TVAFM0wNWbBdOJfr6/sMioAnnBc5olkM4SEJLds51DgKiN2/Osc4E55GQ7lk
YWJYdP20Ss4BniYlhzFHxIeTSp4Rc+IUFqWQTK+ubrpCiIkVB3pcNmpq0kxuEuCvPfXUe1FSQ+Dp
wVZWqmkXauRahK5MzoPKnoa2GhCxei0KO4Q4qYPIj4dHsIG1iOaa+ok18pvV6vpBjpCooIF4T21x
aBaZHYlrm2s2Sk60i5/2YUCBhBU7IE21qnJngjydXgydzCcL8cPJWlLg8mkM1nHH+jjAh9NUKX+O
mUDpBr7bY2U1kWe+zRAKbwyjeF8cQE7VomtEgINvxExYFoLD8YKx+C5qq/gGliLs0wg/fnvO0ofB
crdTYuBzNDuPxlVE2eb1bcF3bQMrtwwKHH3Mee3osnnrAzBi2ArRfWEs8XABly6xGbeMcTd/HRMq
vny4KyJVPU+4U3GSxvCSFl+BhcnWXQzzM7MIoMH2d+PgfNOFRQfTj1W+7n97iLRGfq6CabpLasrs
Zg4R3eTTCbl7e99YFItX9yQjsnuoeiXMWtK2tlYB2Yqlxz7l80+Nn/sTakkEutxdUDgeHZwANlHk
lS9mWW6CQJV3ppmW+MrnbEidcnCWSRaJOzpVOHaMsa3K3WtaCGV2mXSbizJGDcN0hxc/4wx09Vd7
mFhBp7Kj5GJkiTIItl8cWdh94xN0teZsMlkgsTfXNk2nfwdtyo9TJEbCV6rnq8G6M8VYPmbCummC
embvcu40WbAOCCM7TS1JZQXgzTRF0B/bhJj6ZjCATJUOGv6t6Uf6x6THlwYvoAFm4irGdowUM4yY
0cEdU4dYh9Lzsq1lYAgdWgQXW6GXHGVBSdyxAN8J5sWLBvp6UqEm+FWVzHxAB8onuoarLLGJ8DgQ
4M3rkgdw706D2sPEzWmTF6aglU/nFqwqWvQVIU5ZhnBuh0WsizV5tA0EaufB0UxfzyIa7eWSBFGL
YD0Flefv0IYwuL3RtMjbFos9JlIQg6j1S4FSfNs3AZPkaTiWFnmeV69eCjtvVQxD8aAljbMtWnh5
/3h1qOtv2B04t03P2IPmOdtnIvoO1fyQInuPx7LZWaCQ/lga2MFjBn7DD7apV5+udtX1YgJZxAA2
eXGIdflSRt32as/VWDDsr450I8GCO4uUT9aN6HEszIaMTn11XRARVGJ9UZCV12ZQByraH2IpaJJL
F8wKgecwhr+t1Mrcr3Oln6+bbRlbP2QfKZw8kuHcLV96HQ0UbtzGPmlvGY2c2aSX9f1/fsndb45Z
6rfVUD4MYAnUS/zKsoMf1YCl0PW7WSQFxfvQb/s9HcH0VQRug9q6g45QcRPIyRIPWtH6ddeo16Kj
xoVMKC5hmcdnOAz8QgFoSEhr1D0vnQEFwR2nr9I82SryDoXTkx0Z5snXrHcY1doanUVjG4ASS0RL
pn6owBXfYqc+K/3rWAfxO4428DgMIOrfrkFtKfFTC95DPUJsYaMAIN3mRdPwEIeK8g2MVzmEldJY
hVsjhQVgQTW8esh0EARWBsi6sOt+sXc0n+VkvKR5Li5N/HJdaIPAy3BSa786TaIvma7e7VgFvIki
vMNNUT6Y2FgMqeXjsMumP9TFBVLZPZ70hF2LkA+3uHdqRvA6IAE5IoAM9gWWfgQBSv2bCoe7cRG5
JclUHSbNiZ6LyXuYMGG/mWojfu5jA5TNSTB0X34pFj2cZEfvxppSfWbh7qSWnFzY5pdyTCuwN1T9
c4t5s6awG60CA0atQ2xKlzXjbkiG9L6tWIxbC0R3Yqc7JJN8+O2Nlgw4ABDljGgp20ERwY07ACKI
a3UbN0jlNQO+wSLfmQv99HvDr13lwWxnWIXQT+t4K6Mg8xF9+++Lg16qpCnmWq9TTCaywkG1jTVk
W/TPCaAjLLdRO40RihW4v+05tPCSjNPLdT3RwmLEjc6xUKxgQahRhaxyHpT91aB9nrz5AE5B49Az
YnTSOn7DzuDeYcU614gGV3rXuAddT2t/GBzcUZCd+2HZjJc6+3WtcHL2NdpXfJ/MoXO2aWakp9/7
e5k6013pVi/Kkh74LatRZCEMhPBR+yIxHirSd25cM7EeEmavs10RRaJbE2VpaALW9Afba5jWdCJA
yzA5YI9TcOCmJFDaC7J1jMBkw/D4qMOouu2Ckrn4YnjOLMm9//0WIBVq8H1URcxkWH2ZIAcuZDts
XdqqOmrJkqkCy/VoR9ZLoAXZzoiZO8INwBMPX6EKpv3ea5tkzxYL8ISZEedyeRFRK3ckxywhC+W9
rSFEy9MAYgnLPzpiuFRN/sPCjaBr+/IpbPQLFEDyehub7yjg1xrK+KdioLfSEguZW9WeE7uoCeH1
6Bl4HFhLpq9ovPFhWz6Tg6qqVxrNGnL3LWiBca5KezOYenO++sb0svq7pc9vSzJhJvrKGsJ8nQ2w
mJnwM76RNcheRTRNZP1oGQnwWPlXk9+UiZDohHWvwgrbglweoPncJFlUra82MoZKrLtQRbBeYfrB
df+FoQhPB/8zyGiHahqbikbeXt8KaZtWtVPo1lhWA82PeoS5wEmwz1p9+tZHzG7ztr1FhSMfveEZ
p4PdnCXR9zAriQu2CJy3YtvbpjrzFPxrdleb1F7F+bZPxV3ZE7rnLLEDxpKqigAbM9Rkkcv/vWVB
PrMEzJbMzZ3ROVwNjK+rvoyolevQORgwkdBSxljx1HgeYxeIwWNLOXnt2yplmmvIEhDHl04NMlXo
t1lc7pbgCMQP8S8dS78S/v92zClp4fiJPSpkmO2L8b4KBuuQDAo9lGNDP6y70Vc2w2h19R0wkuww
pLgowjmL/dbyEvoSSmR70RrjNMBAox7fWh1SS5EShdp3ROEUAS4nv/9XQxkC/tJsjLKWL8IlFMZL
YrmH4SBflBsxdzWL16J10nOBhRWrUV+u+sIWG2OxwJQIlk5BXP8YLbRPV7fJqYHHok8d/r+l6zxO
bedtmuYXuYxIUs2ML5XJmBCL2jXQ48AQR8GlRei3dXMrOWhB8CRxHLptWHvqxQMLOip/qsBdykH3
fqdQcX4o0SGDxIjWE0da24kKEboWlc4QwCS6tgSV6+gHIke0uYNiOozGA5G9IKlp/VbVk8YYHl8O
iZ3mqmHLua6V11WT1bMqepOR8AkbtXJNI0j620Ah6JYAB9d3lRnRCVJvuOkqjLKlg1fSoAkPrytz
rxvhLwVsvM2mnOHqNdlnOENEyfcedJ7d5NnnmJjxp7w7U9FXXzsrp/5p7PgJQxDn97pjcQMsr+wW
qUc8hy0R4WQX89g628Zti2OlFTxOtni0sEOpO3KxnKj5gSrzbOjMymOE3LdD4P5CdGYCxNm/CpwK
71pbfZljq9/iwgg0EFjBU0nMp4rs3QyRZQ0zur8tO20/YqOHATiTUGZHKD2zGN9rUq3zPCIbHbOC
1bWA1zriSK6LSqi77Bay2/DozjehOTNIZCUbHO5uFU27oqaommxEzzIC8S0K+6AgyJwtb3wNCbw7
OXJ2T6yRKQ4wzLwy1tjHivUsyOfhqTVpUt3MemHZSn7GWX9v5bkLNyQ8Mlkj/h1Ufz9VRnPjctuu
0obR2Vj2zua62y9DbmC26Xx9z1P3SOJ9dWc0Ndi0QV1wTTkReN+TrqsfrpuZXOTTjaXzGJNaZhLT
smSQXH861eE30mIU9o7ewAlxXD8Om4fSGEyususdZTbcW5m5r5dYq7oy79tBQwRgq2NsLpYI8xnL
kt6HfZo/TcE0YxRBBZXR/snFXASHI8FkUWEAguPig4E765EHBl7UTGq2J8hdkbpq7v/xizQL5J5E
NWDJOroLFkhhyoJf0MXkFsH1D+BVsW2GUmbkmuBJKVHqrp3cdY+0lN8VdBtG46xdmkiJqqoC2H5L
VREV7tGOsV0YDOdeFMkjejgS28vQXcRiLCetHW0KIp7ZgRD2oyEm917PDtHYkinXZ8Gl96AX1W5a
3XUhI1mTTaNbj1UrNqg/v8KtxGIayfZaivrXDAHhkMENZN8i5Z3qcXONQ8k9jekvWVWHOUEayf4Y
7iTxAJeqUJQ5TDOQJOCUXgURdLlxq5fjtNdqIt4Wr7bbqMlvf1sSS8vb9lFKyBpGsEsDnTZAg/j8
wGRaolZx24kWtQKNNVZXTFUSMpTq+tlOpwQQDkREM5IjJwY3ih4t6/VHU9A/S9xp1jI3yOdy6JBb
L36tVbHL8uxLz4jzRmvla2qDC1YJ635hPMINHJ6lwiCu7BdH0etCAmR9k3egwnop7ac00S9xhK9/
V0hcwPMhP/wHJawZDiMUTNt4dIOHaGTmdGPLt9kFrFmnUO5qVGQ7s27YfO7S4MZznw3t2TFfGvHS
Wk8wVFaNaa8clPcWMdgeNY8ptA3rLSky62Nh7AkJFlisdLuu2Lvdpm9rNOuvU3vf9vcL0PsfuhkV
DlCTpLKwbkuJyl3LjgahEuC84csYSnCPeVNTcY3oGGP8RyFv179wGYrn+ACxZg/Y/ap7C2G2IQOg
nTDbrN1VJIA5BkKWatG+kDXJHDRCPAg5/a7trEd4mz7qLHaexHwcRu+tMm2/KPEVmstKW6ehvGur
7mxiJAKGz7uwkn2GVjQsFdZ4jsxXTC5/wFB6JpuQq7vkIbmFPAgnWYx2LPi66fAQ9d3K09nyk6B5
pKnE+4ipMeroziufWhQX2JGl6Ec6QJfJ15BqQ3ceghRVe0ROEU6phstksxZMsGZyEazc8EMDUjvM
TU3opIy5XD5SRPdF80mWqvkxmtjUpTB0g+GoZdiG8TG2tmjqyuvGpAbVLjcDcNfNtHxJ3Tvi0Dkp
1lQxvOKLY1R8sZ2/f3v9WdiRfKl70GAaePAX0NujCGtMDrQiI9FB6EiPpBT3v79UVLflQNvz70ug
9v+35PHlQD/KampiUMj2vw68+d59/6dv/AK/1em+f2+mh/e2z7r//t94ZfheLn/5f/rLf3u//itP
//tQcZsElf91pvjmvci/N+mfqeLLC/4eKi7/xqJiXINGLELCl2ye4b3t/vPf3b9xjVFMWNJxdNMW
Nqkffw8Vl87fiPGBMGGajulZ/Oe/QsWl9TekWrptO4Sc2joBRf83oeIfgkcsEzq07jKps1kcCUX5
EIUCcXnI8SoEq9cvZImFKbaIPGR/nI27387D/8YOcUcWS9f+579fDYf/MCT+l6N8SOSluYX+ZNDA
Zs0GIvem3CXdKvqCBndXwrFeJ58kvPzlpyJ3nbMnUIqZy+//SJ6Bqw1Po+FTQcstza2O2tk5fvKZ
lkiWf/lMMOWXFCFhWMaHYziBXadMTojn2hGm4kK9O9fHZKP54kZ7WdQXRxz/SSdYAXB9+eTYS37P
x2MbJgd2QdfIbftw7FhGWpXUtlwz6N+ZfuwPtBLreW1tzRPzjk+O9iHd6Xr1/jzah3TnpCFIo+/5
pCS/bkjCWE9+d0cuGPwhHBatn3giHKDC7SqqzGEdvn1y+A9u1r8PL0wczSxTCsv68GE7B8fo2OXm
sYynwYd+tgl9RljZBprWOow29QGvjT26IP+TA/OM/ctZRu8mHME6LDj+P99F7BkNQsjOXg9rjEs3
7GRf4FSsnB1w7MU5fHK0D+v+9WP+ebQPHzPVZkakOepLBrQ+PiIb403tKeX9+lBv0cZ8kjn0Vxf1
z8N9uKiE9Hr1uBxOP8Z7Y9/s5c7eIjXYf/Kx/uox+fM4y+//eBQZ4IWjhbkYj0l6Y66jNVTsHS5y
frAhqcEno2E/v0578dnp/KtH5M/jfsiBtqXjiXK5eBpZeGhzW5wrhrhhBPzTrSoyjiuInTc5BKzE
9v5f1rs/D76c/D8+9FyYHcpnDp4c1KF/DjZoLp4grK9gxW3LT06x+clHtZc0sD+ORiLlSI49R0vn
V7vcN8zH0EQaEPETLMGAkpy9Q6RA1X23WI4CKPI46W5CrK/oC+0hAnzX9pbR0eHD+C8+Wz7+6vn9
42QsO+Ofb6/O8J5B726vWx+eyho9hlh1bx5K25Wxhku/Lh9RPWgrKIif3HvLNf64TP555OUB/+PE
MLIZhAVJnIULc4cLQ6kNMUYXi3J8JXfO2l6JdXub34ab5LMP/ZfXBBGIhZLJ9dyPcfBWTZPh4Hiy
Ls7h3jmpPevGvbZr1rgrfpK+Z35Ie/u9cvzjWN6H6z9WjEJkzLGkRIJYEtOCdbk44EUFxR7t5dHW
fjXGt7hleopRZPzDivzefm6dXYW7otBvcRYHEvxs+fzLU+AalJOWq1uetyx4f5z9qjZwa3OgAVi7
7tDehz449Qo87qXZyU9OwbIS/8uF/uNQH1bqcim7puVhb5pj2Fzs8rPN/i8O4EGvJVSPesllM/rn
zzKNXRKPqJSu9zBK1+f4Hm3GZub+7W+1Q3Dz2Q0k/2I7YJpIh+qx65m6+HD2ZJrjNVDgOQJ92HqG
iKb/srxaIYQI45uUuMfDmOgo31tyhvt6oHMdRufFm5f415qTd5pzmDExTKK7Iu8HnLXqsthkhTZA
gAaM0jtlh2sPmvGTw2CG9tiM71HDw5HsWzkd8YxBAdljktMwQKN5nDG/QXwx5y9AtsoPM8an+II4
yvfMwXxAzFXgr6JLB9GL6Hf1hMYbdLwl4yIcsOQn7hkLc3vjMtzFbTuV0bqpAvVVYQyGYwyYzrlM
GtATjHqnZ4+2pcfCAnFjPTs9Vln9fGRKVE3bTxaJv7q0DOs8cxmAWrr74dLWsT7FMfKT9Uxwyq/q
YPrJ9n9wdl7LbWvtAX0izKCXWwAEm0Sqy/INxpJs9N7x9FnwSfJLFEfMyU0mkzPxFsCNXb6yFmwf
yuAoa10XW/P/sit+XZkMUdRkasBMUSR3dLIyNVVV+6BGNWd861aa1zj8kqt5ZzjRNZXrLg35G38l
roXLC9PXx/088sm8KoxJwSLU8Lj34m50NY849TpxpjdjPbmtE3mXZvKZwz/OdSawAo1cUoHvff52
uMqI9LZQ0Rdv9V22Gjcww23yIctm6HaX1vyv382n0U4XQ3o4+po+6uWwSlFJYUebeWNxiuoIjtmg
uB3fuTCBloPZ58WHEUEh/LPWG9bJBCqiKI8oC9Kc1l2Op6kHyMKeQrzitn5FD/oqc00a71Xgce6F
oZdp8t3QJ9PIoFhI7Il/OaOneKW3bK0u1U+reLO828a6MN7XMyO1JKJlqqyAosp6+PmXDJVGMOjO
pPfMY0Vft5wZVa9eh+sLj/V1Q2MclZ2baSPrBKE+jwORT9YLkXFoGViTI9j4XrUtvMBNL/12514g
EAkuUZYp0qF9snVSTKUVecBI+s9uFW2a68x5oxR7cjNXcC/OlOX9nP5cH0c7eX9l2JZhSIrGkY7D
ip13o76gNbaFnby5dAOWvp67DRUJEP1CsiWabMIn73DOVDIwo/p3x8rdmLastUgvlNNvenYuJOhO
7aTXarHz6wtv9cwS82no5b9/2PgpKieCJc6qY5F2r1yfu/H3E+TMPFR1RRElffnomCufBxAq+sjG
gj6L9MrfAQ/ZoqBeXX6H557j4zAnVyRYb3OuTLrq4LM89OJMnVfz+/sn+RslOJkSPAoHRNM0ZFk9
3eYp4aHxw2eMeBsRpraX6EjsWc7oUHyxmbbya379/1mRNVki5MQWZEnaaXgk4cLAiZGCbjCELhdb
J7um99ylKXBFqe+Fi+aZt8hgCgcnTZQtfJCffyxOBcooBhHFCzQWQrqg+vxSfOnSECfLYKbWU5oI
IeEQSgC4fNlacXfhdzqzUGgy51gNJ6ukaPrJJmbQvUyrIMexVHJRPq2kTbtJ/xiPomd64epff72K
qC+zQTWwd/Ebnd6ZwKakhWIiiKMeypXcaNW+JmNvS+UueVRtGhM8+FyN4HSv5uFi3ON0Q2NwlR5N
IpUGSnFZP/m8Ch9Wmkb7JPUuu3K7zI9gBeQsXpEbmJ3lGktRxvbSrLw06snXVmptgbODURV/pryU
qLvwc+x/XvgdT6fK32dbjhwqmzYYwZNlkeqSJhvUWPp7KYl2amUXTuaQTpavaIOx23W6DvULF3Tp
/KAqpyAd5xcHvs+fgDVlutwvj5Y8CRv/t7ojhLXLn+UH/R6K2yY7Xoq6XBrw5IMA4UKvpRFJNG7B
+8sXjKBUXVq6Tlfhf17lf57q5FWiSmyBi/JU8XaJ6/yQ1z2LSe6atIccqDShjWWbvYHHvIZuemkv
PTtbsKj9zytd3sCHPSYkDx1bKk8oVVsMMlQbjeSBflyYLaehi9NHPPkSKkFuww4mr0Mm3dO8bJPt
inVvl5vGJXTxI3DCXXytud+Pev69Gpx/9CUF8GWpGZOqC+ig5PTjr7t1tqbpkxDnpYDj6QHhn2f7
32GMk6MPDctQTnreYKhR6X0f5iSKN7kBJ0y7/v6B/p4LP25yp0OdzH+Run1FiFL01DuQW2tzC2Z0
x8nRyZ3wwlgXXp5xMvOnQqj8OeLloVzZKhudo0GzvXw0OPtJayIrtKnhdSZ18Xn+lQqUd42choOe
dR1sCG45wC+uiitw3E7mDZtLE/78iNyfaFKSJRCIJzuQLCYtwoqQz43ep0f6CjOvUubBFss08xSq
Wp+LohN31I9VlPAnHI78hKYxiZIz9NNLHV1CcyK1AcnthZ/362pjGJphyhw0VdNi0/r8LgouBVmb
LRCYTpOOkFaTZyGiP2fsVepmw8q3qUmHZ4wX9JAKGXV5GjKZrqmNjThM9CmD9KZTshWSfxu2Yfsi
P0b8jV2MbNDp3d4fQS6xmUNz/LtETR2pA4M/04muCi4U+Vp6Qbn7/ev4ujKZAIFkYkSqZOiydvI2
qJal0MCnMsOMzZsxKtepSKHyXF04kXyd6AxD/k8nW0yBn3wyHQCNxqOlj+M/0bU1aae/SZBLJ5Fz
w5ikBTmMMAgv8fNv609jRgddPzkCQO4G1Ta8VemZloybsK63RpX+FDL9mljR8fu3+CVqoBCJ+TCw
dLI8FWMumbLOwIrqz6t5jHQAAcGW0woVW1x4CxFWDeKXfiSlHQpvssVWmlLq9v3f8XWV5M8gRqOb
ssXjn84gU7GieR7pZ+hzmTKGYmy1QxS0zVUTJ8kGtFkCk0Kff30/6pfb27Jiav/52E+fvoryMa1D
ljF13YFthcS3mjcF11QbhLQDEdk1HelXTbjmUkzh6/T9PPLJWg0KJ87lhoUNJLP8AOAv+g2yQLmT
EkpwL7zcrwsHY8mqxXGTIDbhoc+Ta7SoKIWwDLhmYaulxxjczIUXeRpK+PsiPwyx/AkfzgnVnBQC
arvlRfq7Zp2ssysa4WzaSbYXRlr+2NNNbgn2m6ZMWp8P//NInRBpqLjZ5FLBC7fmrcyWQDmkWwtX
xnpZa4RLkcuzP9WHEU9OzGrYqArly8u22m4rSs9taq2ced2ufDtwkiVu+arcXHjMs4PqusSdhHjJ
l3Wnb0o05gIHaONIGbyXrWPfoYmFyryV4qSrbgP5VrwthwtT5cx6oLPaicsb1ikBPV2IyqmrLbzk
/JC3o7vkD9tXUISUD7SPQAovTJtzD/lhsNPPr42wYRQpmBA4ZbZZNQgqKtBozeOFl3luznwc5+Rj
k7oqRlxuiX/z+IYXrWoSU6vR4exnZ8fUsd4vDCifmaQfB1z++4fPAQuR0NDLL3I8Wm4h8wZsmCPc
Mlvc3Ll0ozv3eX8cbHn6D4PNgtLXYs4Jk7CXW1j+Brb1/fcPdPaHkiUQsQbN2NyZPw9hyF1gtqUp
omd50/xHa7xT8Kp8P8aXGM2yhuhs5qZBGE0xT79sVFOREkhMvf5HdcDKRohXuKME/U90I3MVTgnT
X1qFv247n4c8+bQ1bc57qgQlZ6DHd8Bzam4narZF6BqZcSl8cpqM+Pt8fFhE57n2c5j4/BKbSOTg
OGKsliG8NkbqZrDghlskffxvL1h2L7zPc2sydxv2ToW6J/X0OiwoFeVIITeNEK9CGOW3mHEWxE3z
R2zNTWvklLAJdPcVKJVsQcdNdOEPODsxORWS0qN43DJOHnj0odNNEn8AGR6v0e3uQN2t47uG068M
mF2EAS7dtv4uGZ+3B0MmYkMFmPY3pHMyZjBHVJuWOTkJG/TBZrkFDZ6wRqx3aSP6+nSMQTKLjKtM
oOo0dhTHDeLbEMEKjXkdCMH1srAIDm1g9LwNrkLc93Js+8yghmzgRFsGXWLOn+dQKo2YfyPCQ634
pitPk3opcPP1Km5QLIcy2ZSWqNhppL4yOYpaqYYOap0dFCrI8ENyaqhc0YN/vQ/X+mPMcejStevc
c6mWRnEcBXImT/b5uapIq+kdXRBaCr0T21E7XJiLywp1Mi+4PBFSZAGTvh6wm7a0LIw1M5u4SvW4
mx4JLNoIxDxMPcK/z49xJfp0WVtW1A+Lcpr2iWKG+kTsd1iFL0s+7m106l+FuyTH/v1G+nm0k3Ws
WnwbmkmNsGZB9vO7ow7IHnrshQjbuV+JSlcOXtxQLM08eah2lFs6XEzihj7S4DQVJy+EYXvht/q6
TjLxuH5zVmWRlE5TKpVEz4mOlQQmkrCt/UeluV+MIu26AfuGT+fCvfrr3mYYlmaxqS3rsnRaPzET
etCCHr2S7t/TUAC1+odeXtg/z1w0DItDlc4iyC35y5uz/KAUM2vqnfpH/DBeTQeUOCsDgog97kza
N1gwcqrdslf/0hXnzMRnZPJTCoWscAFOvyy1l2Rtlvu/C+JR83IvWStraxeuQvvSLfbMq1wqZjk+
MkfkLyloNZqFBsLf5LT50QpeDHlXVevvP+Qz6xNDWFjN+R/Eg07Wd60o4smqeJHZfMyrZyuFW7Sn
p/n7UUhLfl0vPo2z/PcP3+8Ajj3EBclrk0yBjJ52REuyteboANH1ttPGyi3gVa/yqYodDSqRbQbt
Dy2DbG8kUDFiTXkUanEXA/yfjT5/MyT/puCrkSexh6avUnAI1Jd2uOsiEuE3Zm4SQvMXqoPeq2Rv
MvjhU9VugnKG9J2Px6KrjiGt3IPUQKGXRezJqQbg3rpZMhSBYPXbBWcJ+PuAKnJFA5xuxwCtM3o9
cJvSfcXisF86rTL8IVWcPIIaXquGj9MEsn7vP+SIDayydcopRs2lumLmb4I6pFU6oHRf9mg8esgD
ygmLV47um6KgP2LpB+4BmsrcLLud1VRb0wdXF8Km0US7pvFhVrqrKt1Z82tURxsMi0pD/3HsSNpt
EPq4m1Ex+pbTaovYI6WopoXSuuuGQ+6TGsHLCUPH64IrxHXOHP2W5+KgtAsFvwDdS5s4DUKcgdxO
hJs4WZwX4QHYalkfZ0V678dy1bbD1h9FNwDrFA0vaXoPod6ZiZ+3M8oEgXsAibnMhKt8DGGEcw23
MZo6ehSCv8sIm8ERScVnsSHkGG0TOFpgUn+02kMM2A1fIjBCdwwTt21Y4enkEKKwsgvWMJv+SyeX
qzd9kjyJBk/6hYWbRGu5DFjzY9tZK8RpziDh3ZlRYwjDcRKHe9omPSDRuwZtQT/GxwiWvjHIa7XB
bBn30Ip/GuXoFXm7UhFKC6O4gnS40nSY3SPLiug/Nani9rjtMgmKZroNFnhCAe4xM2w1GJ9Sud1I
RnjbmvWPGR0PtY3XsfmW0Mc5awmzpSakRjtjI+yK5o/QdxtKn97Ffrin/zDHBFYn+q3a++hsUKuC
kNPS+tGixzPp7qDQ7rNilYrm0zCKm8HPYfwm70MFVwGYINd39AwZOPD8j58Vrw3ZN1CzfMPmzlR7
r/N/yCnymYje1iF1lQElT6K5kTX/NJZwZrKmb0YswA2U1UaYy+u01eDOR1dCeze1ScTPB5owarwW
YLCdQd6qwq3WDPRa3dJBJigAZ6H6I2ySs/eiWEXNVWHxBtJfYo18KFXvEOWuJqOyS0u8lmi36oWX
1Hgwu8jp284bx8huir0KJS6QYscENUUL2loMJbvU7/wGIT2woX648hNEYL650vEWJJDZZWtN1x2o
PdzJaxPsVYPprKmhg4Y/8vyoNtkaLP5z1SFU9dNlPtuiAqviIQn/aEvKmpYTxdJ24Zjv6LxGE2Zr
7S4DCaDDppiHGcLoezUeYzh+VdrQsEvJQ2htkvHN4IqBEYZuXoB/4PsX2Ct5AhdjBWQX5Ukq23su
J49SbG5qVCDoZlap+QqVZSVo5iozesTGLLlD7VXJCGevXgVh/XMupevKhP7XzxshahGkoRnGeGxi
X1FDevmQaATFmniCi60j16Hvps29pI1gz3NgNU7ErUvv3jpl0a9tCz/eD42BCUhZDxast/4dYy5m
E1NAiox6R5V+zPQthiV9rfBiYbeBg7YQ7sqMqQkQtmtkL2p4jNv01xw/jwrlH9keUuxvJQif4Z64
bU2kDyMVJ021+glVh3/irkEyHVX6U8XHOVeJE+rN3uLjwuewk/NHGp00JT8OaEOCstnV4asedp41
qd4wFXwU6XWeyYc4rB/DDufHYEfciFYSjXDXc0kfOitDRN++beHGIKR9PQZVeSXTLrWnjUizGyVI
Dvg+6XFEiTDSvpqnx16tw72awCHucDdQSWyU8YtmRep+IHhqG7m0r1L1RYum0TFkQWGH6N9DqbuO
gg6VnnWPnARadW79KJNs1WfmbZcod6019OxlupdqJV3YItxQJdun4DFqad1W9VHPi19V2wAqr97a
2IIod5UhNNH1fdncGwn8HVEcXym7Zr27MtAyEHuwjTi1wAwBhM0naJFl48erqrIkVxq0yJUS7Of0
u+xJaFS7Hoq5EJW/06RV7MDobvJAek80+SkAl1Wo6iOgR2Lgxo/CqN7bWYbYh3rEBrN+jMPkGHcq
HNPMIGKkCvI6QN8GUxB9al7NNLpCWKCvRsroQxHqZW7RC04lGsDlP6OkAXBAes1i1Sq65nYyrlWz
mAqvDarIGbtAOwh0Au1KEeETmeQph3eXti9GkQIojoDYaxmAva6EUqlij8R9ZJHLjlgFDdhF3tzU
lHbrbY2kUU8pkMBt4YQKlDexSibPlKdqJQJ1dLoMjMzUV/qDST+knTUTe5SP2SAAAW4LaSdcjy02
mFpL/TW1Mb6HOQzTsNbOG0y+AIcq1OpQA/HbVP3Y/IngPYJJkiFkxpgXcVEODvj38VpBOHWlVjn4
6kjl1p2a9V2C4vzKqIZohae83wZ6Ce8UTh7dlQbsMZfDHddLmLOCeUzGarMYvcQ+XMntbe/NYx+s
M2BbV0Ddo2u6dMdns0l/Y5e96lSj8YwsBA9F7zDdz240wWzQkuMcYcOa27ciaK96sJB+TvNfMqFS
wFaew3+MLRpAReN3jHLLogU+DPzIU1X83coCppTiw6g00HF6cTXHMCIdSYiEhzycsaq0wGXUeRRW
F06AX85/5lIWYizxV2488sn5r0bTbbWcdB2xSQEbGbaAX6+Aqfj/GAbaC2msJehqnqRfuK+GPApb
YCQanDp0YsrgMfEKKBcG+np143k+DHQSAk3VrM+haIuOLv+kJxfOrX7h2vb18P95hOUi8uHEDAtI
L7g8ik7Q3+WmjpX1MMi1+6/f16c80ckgfiT1vQDrj0ZL5mAi7UMz8Wo2me+HWW4Rn6MFSzpKIfMs
60vW5CTMomh+2PkxsH0/v1HT51n+RXejI4qu2v3+fqQz+eZlKC4zS4iO1OnJhaYA25PoVjdRYeGC
0i63f4tW9qPqzZB5KB9cQsaXwi1fb1GfBz2Z3VbHrjLkDNpKh0m17DB3u/a32l/IYpx/jf95tpPX
2MJM6gjILclF5PL0yijXgojb+qnVys337/HM/P74Gv82b3yYfSVxMbVQeaJK3pUyfsHn7//9M8UV
n17ZaWuCjo+vV2YGqDtH83DGrQKqjstD4JTrS2Hpv+Gur/Pvf1/cabx9jnLF6CQGM/Bo/loK4QJC
i9VbwIVgJbuXRzz7+sjhSzKhWutLGWtcdZh78mai0Q8XUwaYXm4D5/tXeGaBoD2XqAD9HVCUTgMt
eSSWibR08IfgHoE7WzROmOX47xc64lOWQmEzCFVVPvmeEBfIYEIIAKd6NUHGEzi5Tap/YXs4kycj
/2gSNPq7OdBB/nm1K8SxlOpUmv/G90D7uJbvLOWksofXBUzh+/fv7syXxA6hmzSpLBF942S42Sxy
RQgBX01EGghmwSDE3KazrxqlU0zThZd45qf6NNzJMosERJeMBOpM1V5Z6jYCct0YlxI+Zweh/oDm
XkoMaM8+eYWqj3pGB8wF5A5Qhb+u8eh0vnlhy1jWspNvicje0udPxNwksvh5GCWIQm4IDJPn7XaU
y/UQgKM1Yge84d6o3vzuvxvz/2l6v/nn3/7Yh31mdf20156E3ILGqvyGHhin07XfKf05svHOeexu
7ooLSQh1+adOHu7TUMt3/WHZy+a6iUGQi7Dr07pytFGNb/QMp8ecKIpHbmaRZun6Wu3FglbFQLlJ
hqvJ8OThNpgKJ38rktollZFAgS/7X41lvKURKnGO5KZTD/OL1eX1ykqIPExBDQAcniYwITMDedO1
e0uUg70GPvmlxf96D36n2mo42OwiwWsjtNzA/bQ2n8D+cKDNUpqsXbMZh202hfKzUPjWUz/STZdh
xtp3vWk9fP/ZfJ1ihF1hRBDCXfr/T9MlMprb0JJGwq5SvRmHYa8NkPWjFF7Q9wOdWQ8YyVoinxpf
55di3jwBnR5qxJSAKi3NFIRhDtZoLxXz9Vq/u1SUcO7BJLqp6BOhSOBL32Ng+AmZTeo4DHD3f1Rh
MCF/JXW4BfZt/eutlWYbtgTCrRTVfqm0winKmbwiQE6lin6Puat6VMJZWV14g1+XOIYh/0Ntm07Q
/8uKmkFznJTlDR6X9nf6UfbNteA0PNg9vlubovkjLP815UHfj7x8I5+/oc8Dnyx2JfAnom3w2qUG
GYuQG/DGlTS9sAxJinpmXVja6y2Vsg722L9Ikg8fawGXUg99kU1CniPvr8peK/MHcJTy9STpd6qS
/lTk5NhpQ+6AfzexlOgki+TpjR/npUb07cYjto+0Kv806fiCP/Mnctpfy5XbjfQ0f9XNUDuWwOdc
MZCvgaWBNk6jI6pFJwzHd2o7ZAKvxGhmP9taRGIsRdlPlfFTb6Y7sGYofgeqFkTtBTMlKDf4hA54
NWK8ih0KcNNr3/wBrsvrdYX8ZsQVVBKAUGUZotC+6FUU53gv+hhrfYKm6Y7WH3ziFsutnLVPeam0
diMGdyk4DBeJkup2Y8/crUJszcMkHmR/IMdTAJ7NwTe3EZa3EsefCzqANuKa/6+mMyGoJkD987nl
/m08NpoJIEa8rqZq30/WY5DRfGNOtGol4gNxro6LPLkxQll/5g5hhi5VVGvnmqvMxc8yBiacRTpc
3FQYiH1mPaaKTr81xPJX0QGQE0C0mlK2CpA5OPQWNVtq0vB/plrnUrHQbMpEeSoQ9ioVwpg57UJM
dAaMm8jQr+pCMu+1UotXaRDfqK1/m2nh9BSNerZSY1Q4pj7rO8Nv1EctgfAWhnV7a+kNELYhGVr0
Y/qNFYt3sj4QrxZTwa1M6z3NMdL3HWbFAqmBBcoM+cO4VomDuklk/ElVYtYqQvRVwmV9lwjBDf4Z
1Y1NSLUB78rtU9lcTzNZgYQKQ5tUNjhlQwn3gwnVrypHSkrjHA4YUE7NtwhqBDNopbS1XnugsgcS
d/59X/Pbr9sFlwtH6qEos+AuaKCAjVnhwUJtXSpktzAPb+Zk+cGE+qVriRiNuS7bk1Ju21j5y9x/
jjHe2XpOg7QmQaaOoB5jn2/BFCV1tS/yCbFVoh3RubKoEjz9NWv++9RH06aril+dOr/LCJljs7g3
YukachbMrXYFGu2p1y2nN5NkBa4bCHAcvydVFT8iAzTvq5AB5B4pQatqmPU07So0JS+phoNCo/MV
0MgycYqyuIFNSxK8RO5FJBALtlfFv8u+35vWuO4hOqVdfCgn4yA2jX8g5O3KTSPchWa5mim/tBUp
3+u69cCGtyWMA103OqiteR203WMhEuBKSKsoTfCGVvF9Fg3sNFDgGzWI7W6CBqVp4aq18rWmV+ty
ALqkJGv6AhBYoA9IwHBW/NQAZqY7ogmLV28lBtOahogdIEJ6qgJMd/19VSKRqiuJ+HlrPtZzdxPl
+i4pON31IK1XKRK/kGta2NWvpdm9JjJR8Jjsj51lpaeCuhUi/aCp3SbuhbUvd9t+EmCP8dtCICXz
FZf4a8Q4oBvOFO+amQBtxkouyTfKMN9VYoMNLJU2Yhi8BFrX7sq0f6C4m0iUWQAtw/ys9ysJ2KKt
FGlsl2L4qw2RmxXNTy2MbyVZ9gCv7ZMg/uWHAE/9CVtOBflQ3QbW5OWD+Qrg/XdbU7qgya2NN9FV
/TQ8yIs82/KzX5kBqDiveiRCprGIZhCzGZKEXo22Z8KcQH391RKKV3nj4E/dUhev2jjDIBY9zsC0
7LamhWzOnLohcDVownXcDNsmw+g6cTLHN4sTmKeUb6tFQyWAY25aA/B0G8a0hdPjI0fjOii4yeVW
qTpgKydX47L3MA4kZ9Ja4FNPQ1IvWm53ZSiuO6l6NjrhDprlLbbR+7HiFmAOCuQtzJtmFBxlxGYL
RFsR222PcGdgZjQDHgalqImymtV9ENCx1UELdAM96OwwsNx2qrG4pzssQK9pMxAhRPlWWWPt5fwS
+KpwGhhdth5HbR2P+qqtuxeRcy2qAvHPYGkgFsUhuorJF2wKUenfUyUA1iXJSYl5Kdj5mb8WEMJn
k/BYpfV+8mPyLwNYehDiuLYr/b7Uq7tSQJ0jF09NNPwY+b7y2NrN4XTVisDGmlYo7VgEWZvg5Shz
H9dLbMSemMzCxvKH/NbsGAIg8A4T1G+5jtd6L9z0ky/SwwVjrei6VRKFG6sEsznk2zAXH+uSgp1U
yll5qFkCYhcbQ4LwJhkOFWzla1WYKNHS6pcqpoOiIgg+R8qqboyWPSMOXHmWxk0OR/yqjQJrK5dh
/mjORg17vdZ2iE1WKrziqBUNp87MBTQXDyiYojpdRZXEojaEuWf1Wh9s66FUdaLFUUlRiJS2qj1I
5lZKokCmnV8Z/gSN9GwVE6JEP/wzBIKbmc1GarNjIgp3eRb80iJjmxPvULr5oPTW3fK14nPR5FWO
ZVbT6wdpShSmdtG/yFhMVl2AWpryojc5VMlLlmm70muhcobYckswwUUyPydh8jTl07SmQMOe44zk
ahZU5KvmZ4kLhl0JIGtFOCKYzDfkbv9EXVd5RqVnbL8m1TWmKa0lccaMOyOvlXWUq/Kg+hsW+HDT
6WMDmRlfX+s/dSVJMLr+llyUlLphJ/1EsZI5hlAndqCbV1rRHfwJ3xfJ0OvEJOnViMXjpOm3Fqk8
L9C7gylm8han4FtYR3s1Vh9Bx23BTcNRn3Bd+Xm968Fnoz4jA9bW92kI5hv/MELjUX8NBZNkskml
jqHmwI7G9KGeFd2hw/3aV0U4F2qH5DY7ilZ5QFUHVTTDRNHolWo3Q7UrJto9JjF7V4wZG1qCEMai
M0sbb3rWDhvZ4kMAx6Hxyfj5Qf6zS6rtZAXHgo2VExtXrvln21c3Lex9K0x+1UJNV0uBjSLX8JxE
sn9s+uLVF4aDkCXCTg1FEMVWWzoEC67apMWCLYUv9ZTRbzya65CkPkeN5zTEj9ObT1EnvphIvG26
EH2s4+pE/kC7r4rSzaP6ODbyo5hET6LW37bj8Mz+vDfl6liD4dPz/mcsKY+iNe0qQT1qOS0dc+o/
pWlxFIMWpW5iHdF+oWGOpMciK8lMhTJ54yGWbLLhOxAX5pIuzLAUtzsQo7vejwNIqovbulbdwdJz
ux6Rh/lD9GimeoOhslW3RkvxccVmUplkT6dsSX+WfOlTLXijqT01RbDvFeW9mIVjNuJzCPQqfZoi
aO8BMAgHjc8LNWUro1Eqt+tErH3luFPr5BrPiCdFFsU+kGmCCk5GND9H1YBgII3Wcu1brlrr16JW
Lc4/7SESxGGPj49+Ox9yMNC2jp8d7nbjA/eJ6zTx2ja+ERt+ogwFfFj3jhL02xJiiK0S0O1UFfJi
bNzUtfkuD+lNrGdvNckip9erJxxk0HbF5M5P6rUfwQ0U/Ph+aLgtG6ib5zB7YU/53VvysU2p9mYq
LXhBw1b4YexQm6YtuRcafFTkl+OQ4EOKkMaOyVsiSD/JzHeruGAvEsM/LDU/1GohEg/KyzBOEpFM
41aWMMTGA9jJKmz/SJ1VuD2FDlcFPUWx0K0Cg19IDcjRp7jEY0CkbinmP+jFqOwo7NaJKiMf6mhE
VNTbYMQBKFTBNpg7ut6rcnDAVcRu7KcowTPyivQ9JHtyZrodAUKhGMBUUMT77Q321Y1e+s9sxokX
VuJ2DobwceI2EPf4g3N5fNaaPnaTBoeSGJoK36TYrRsLg3if4VLXJH/4OVQB+1zd3wj+mCFxKSK3
kXxhH3fmAzYPLkMcoro6vvXTYDM3qLxyrbE5l+R2xtlXGGj0GoYOpQ/FafZQzneULsQ2ZRO38oxr
W0qMB1mA5GiKyiFLs4NpTCaM/IE6ksZgw00JoapUS3u5UjU2phHtN0ooLi3JSGc2mGDb6CfWZGOr
j3AzG6X9pagRblQp/zFHzE8w+2RlxTgDyEvAPBp++0UE1AiZa1vngz1b/iEzs4dqrvDnycFaL5Xa
1hdiZtL127DiC6qn37ECHHvEFm1xDYSnTZWvKtxB4nwqE51zT60eQnmo3LrL9xTA3epI1Y1IuUMQ
+oxFBqNbJj3Dtx0IApmN24Vs9YUizowE1zrSfbsSEdVCiPZw1+8GAM+1Xl81aE1ZGEKKMKZw63eA
NJUqdrU0wPHsewSFSqqhssc4wanRVblTUhXhi+q1mMbkmNWJX6ePnwlGb/NscXZAxTXS2cNXf2/0
eDdphAVhin+a0iI983Irrnc1G3y6rBhqyvXH53y0LmuD+iTOO3TDqaVNVx22tSE5pnPAm2hlJDVU
YZVzemxC8ehb3VMVlGs/qHp7LmT2rQxDR8vuuB2TmqPuLD5QZo2yr4z8zdwHXsV0QNNo0mvcUUsT
0COyn3WzXQ0JKB05tMxDoeYbC0ten5ubuBOxFRAIHKnuyJrgMdIWJbCUF7soKW7Naroj3Jo4Qx1T
fkX55RV0eQiuNK1vIgQ0rOpMsbES50ej6NE1C/wJJK7I0+vyppqHfJUpaX0Xj1PGv1ZJq0StOS3g
ebCxIf8Mpug25Zsx2va+r9RdXZJTgCIdj7xJIe0pW5i56I8lh6l+XORzY+rNCuwyOguaTWK1r2M1
vo+zkHqRZCa7TuZ4WUcDx/esJesbvNcF/kQt6390eXdsw4bzNrHYRyMX/TtWxeJPYhrpQ59XxoMq
6M0De1+PR677IcdjxuUCmVBDWTKlDeJDXChc8SWIzkQ77iJVaf7IetLtZwSXhzrqMkcd5hgbLwaB
mKxsHtNqJFucWGnaNDZZLlb8HzKheROpF6SGNB2doB19LxfRCs6zzHUyigL9WFuCedMbuAgnxH4e
ZyJ2PQJuq1oBIVz7xX1soBgbNLV1FSWVdkVCUh/Z/d2QBJuOAlXunNlKKmRKoeJ6hZkxexR0ZfRM
cx62YjJVTtSZpMIpY7BTQeI05IdD4cQmztO+1iWkBukrwHIfl5BREwjlHpriAeXYO9Kw1ejF3lCD
fB92keWFgyZ7SUu4V2582TEq7k5+FFLhrwrSutY6YQV6TuZPGQ8yxGIZn8jK4nhpz6FyKGvlRSzJ
uaTJtaxRKaWX2vvAHmfOy8Gx2BO5eFPL7FqLhTu/LLDCVOK04xVqTl62lCbMWKBsvWIBsYpCArme
tW6Owm01TJ3BiVOB/GtENGuLfv5AiuS/SDuv5TiOZWs/UUe0N7fTY+EI0JM3HSQltfe+n/7/Cjrn
cFAzMf1L0oVih7ADiarOysrKXLnWFPptTON5Y9szQTCfneWLWTtWsk97p7d4AfXpvA1nYB4gHGdI
6xMLZtTenqPnfjLHnRpk9pc5gN1qHHgstbZ2Kt1xPsblzF1qKqepmlQfpMqzAPHOfgw99jctMMbn
IKdazRwlQDOw0bsu7kPHz3k7f48UXkVHD9DH167TCMK2E5mP3ty6D2qp24BVACc/UzfRD7rRt0dj
cJJ7pcvAGyg8XtoQTkUnQYZWC/Xw06hT1tE7tEY3Swxl8tK7zie7JzizouAAc3/wfk6c6Felds4H
CjS976QhTRwnptikAFTb8KQNN502lo+B7fbIzVS/eqdZnlV+1WHIqUSqXW/v1Dw0P4cKiJFgsPVP
YdDXH/SwiA9DhOa1RQTf9Uwd/WwHnb91skpj21L2+m5aJm+GkZKXFxsvg9bdq072xYhmdd86QbEj
SGc8ukv8s0b3qi9fFstqfC/jDKEccQy7+n4MGooYzvTeHMjvWwcJ28KL3YPdILvb1735MQZM1CFx
vkNOz7gL9W8JEK0C4aLAaT8E7Q+Aiacxqg96SVFr8rzwrrEBs/WJ6+1sc/K+5G5VPzlOnm10hXSv
j2msNmiNaToca9bwJ2o1TFVnHRDK6gQQgwLSyPOEttTJ4OhabffVTjLXL+PhUx6CSApNyDyy/IFh
VXXb6XF5DLrK2pRqwoXkWcgckjcA6Ew+BGT1u5IBVF/txv7B7BKFj+tOvG+G703k/Aym9A+nStFC
mdsvNPGZi2sBpi5B9DPMtVgUjlET8SLnKzmBfacSW05WzfnNYgvx0DpXP0WKBQdoG0XbSomfAxud
6HwAyOZk8Izk+shTVf0K6n6+c9omOJZtNm4cz+m35eBlPji+U9UFFOEonKWV2W5bA5WK0RyfkSPc
eOn0Q+vaR6saA39S08/e4H7IZ55WSkXBpuiDbYgq2CabF/Vg6/bPpFMhy4yQ0TT68kszKekpHCjV
2Eql7gqEwk6oY70YY/cZ5t/thBSTTynik9ohzzrXDZDMxGQ+q+FFkYEA3ExTbe9s6oNqpaLuo87H
zGpG1HaG9Ajgk1HFLFCAf2a70oSoXysFka4ZAndQlj8nC33IkIn5TaAPu7KDy9xQUggSsiLflZFV
kGW528Uxj2U2ZFR8ux8JhA6bunf/nLrwU5GVyH4Wz3HWfGlS1dqXtYJWUDDczcDu+TjoxzB74k+Z
K05cKbBSo/4tGyDgpzhev0+0svRNaP7RyK1VwjRCGq5qIl5WlLwbE6rcsW+XASjrOG6/GrHbbzMj
qR7RFKDGg+oY+SxT+DUpALM/Rj1P73KE3R5DkwmJcLSzp9xrYp96JV+87P/KovYh1qNfAbDdzRQZ
X9U5q/aVQWro2JW2q3LPfLGLBL3N0ZxbSm1wCv7TpgdEAoD0mbAAeEJj9G3jkHG+rm5r5mGyfocK
Qj38efv3X8O18BEgWXds+LVpF781YI6K2qvoLkGto+37ZdP6lbtRR9+EzVHbdbTGWp8n0toIwmUX
iXUZDNEb1t+zFm/NupTPS7MTIlKG86caa+8br9gCq/w5gIxDy/L97WVe9o5cFulZNqRLbKc8t54R
zyutRMMpG/y6DFCIdj/ftnBlLBITMLDAXCVGcj3RCjzrGimj4HlMGY3f8np+HWkLthU8p9YjPZ2j
enS2+gq5x7WO+blF0cc6s5jVi92CEp2oYlBIcwYl2Lh6EH522hLy7R5JL+AbqM8k8a+VtQoYw9tW
HGuFaBuVdNVlnFxymjIverhkE3BJ++okGOkEM6QY/lyfmr3soGLKgTxCDPHpF+RmSdLDDWkBcbDa
r10AILEDbhV+u70gWWXABN6AFRMqP+i/UPmRPl7GoCtIGAuc6DY48LJbfqYHFWpv514MQuon6DG2
vCvHDUjyDYR/n6bH/w9qyOtrdZHpM5nGZHbm7QelrMT4lBLNSBrBRUfh5+TsoVAPNzFvHs6j4efb
4rAGMnudxZG/Jutmqop/TJoub81GKQBfZwSbahSis+mFs32qVYcQO2WOM20iLRxfgqUHBN20thLt
42mwX+gS1c/8f9OQJKDT/gDxOVXbuuxd7d3YTe5nntbhRxruyt6qQTrUTeHxkhrgduNW3te5DiF8
t4j8tlV/KKKsaMVp+wBKPb4LvJpS0uSyC/T1TiHDZtxXnYJ0iBFN6mdn9ObTlMGkOlZx9jU1HNCf
JSW1Eg01mIwVT0V0aqwo8S+B8il2nIGJmwEZWiaTxmNuiOQkNbPvph7wDEWDdtNRmTulXqo/zQrX
gTMH3rfJmlGktaL6pHO8PqNRzF192/WuIBL44J6B7gAq5gxWS2fJMDMKAQlAd8uB3tHZA+regroS
eP0d78P9Gp/ZNSc7tyfdKAj2pnaPuhDSGXcxc1mmxxvPXsGQXQtNniqI/LixPagr37oU81c05qqO
+dek5En/wvz0rLxk+jclvxvif4NoJT4A52CmWH/d4bM4SJEpYWTdoh8+Uh3mwTZS3prcZHf7S125
Q2jf/zYjw4XMYfS8GmiuAvRZdYfnOE0fbpu48m1g9Ff5x6T4Dwvn222bWyqoGuoY+IJ+hApkX7vF
D9erVkbOr67ktxlbQjMj1RV4gRj4Nmx7rzPdtHRrAOBrbs1SDBOxLoHQlaGRIQd/0id2y8mHvTt8
Cwt1b82JX9YPgfsUDL+K+tOwKKT/X0KzXHG/6/v427j0qZCKTibLNCidGp+D9JnwtKE6sXJy14xI
Pp6lCT0JHSMhvJThHxY5oluswSSvYFHebKP4I858W1+mMLcmm8dzVO7jiuYEAtYHO6zeKWG9u+19
Vw4tYBgTFkz+auOCywQ0g1J0CbYQ4KMW2PEIeEDCGroqSOnTT6qu/RuDDkxUsElAliWnTIUXUN4g
+fZRzVV4MNIehMar0iA8iKmaw61CuVdZSQWve+aZVSltGmOmT1LhmfqhgM6x2AcnddxUCEvkew9M
0coixReSblcmFH4vUorvzmBWBl0MvuBYb7K+389olXrBtP8XH+9sEEIyQ9E8jNuBCSkUpQDbbxBz
Qrquyj6WTCR6zQr/gLwoEiadbJqgKgKVJ6OsFXAWQZ4rMIehQ1VQJM4Qjw+bj7fXJMcprAj6hNcp
YpQDZOo/JUyc1tOC3m+DD0XxFNYrhGginJ5/mr9/P11OUEniESRfhaU9xzUtcj986k7xXXVPk3Wv
3q+9dV5j3S07UlhviyCoOh07qIg9VKfwfgof5s+M/x3Cx4EH11EQ57vH1gWP+S47CkqKaLfGPeAK
D7jxV8gsPpnZjHOXY891RoomSZP2qLk7DBJnqaGdrKwsP8VuYz8llAmDU2A0f4LHJQnxnI7Zn1oP
0VYdAuV9Ui+aJYS0U2amUG1NGNK19C8Wjw84vhOauDsvp3hI6gWuFZpsFA4qOuqDVi1bo8kaP1WR
FG56WowIz33uocmHEV8r9lTU249Ud+EpV6mnUICoB6JdUX+LLGo1Tjd/apfqlzckzqNaLfN9kjOP
RmkFLi4G7sZHrcy/prn3DQa+YY8OSLkt4eTfzEPrHPshbX0VNAwytACrqp4G1dT8aeiN4huKrXwg
+nnfo3yCR6zowFeElSOKBimSbpPTMHGJ/ndhDuXW6M1oH7rgcCh+RMOuAp8i9sO5a81qBqDlaii6
Ka7QP6yM/I7RauY7xz7X9nZi2F9TB0h9YZXRe4eUZl+BcN4UZQK0SwxSoQ8Zj4yVJUv22ezt5lSA
iv0RoZGpr9xgF6FQOgCvwxRnt4upDLqLHGH/SpguuC/ig/sw+ONW36rH1lkzt3Le5EQtrHQtrCzM
JS6h19wt98W+hOM/g4fQ85e7Od40Tw6MkQgPr1Kkri5WSgrcXrF0iuA9lCnGPvpFcfvgIhMlNLfy
1O+Pt2PXxWyIvLdSepBbRlQZwhyT1/Dg94fsXXyYfNrkp+xlnaPreqz8v1j2Wp44+5TjpOt5UWAu
m6ZDO9dParGsLOlK0Ccc/zYhXZxgizujdTGh91VGfZTLcnbrcZ/Y3bfbm3fpKLzBbdgcGXOx4XeQ
9k4tZze2emPAL5sTzesDPAmwwq/xAl/UbEgBXS4wkMyOahsX4zQ8WQOmQ9rOV1/+LtnQlF+6Z4cT
QHXv4BWUE7cAtj7eXt4V3xDjO9DFIXVnE9SkC2HMZr2pGcX2BxNV5TvzbjxEe6yisZwfvJcZFag1
f7yypecmHSnnN2M0LKuewh4KVJmvOun3HPESnsPMYg/J8MV0mWs3R1Dco7FSp5JzWLHLRDwT8iUK
OSR7b3NYytbNYlED9+upumMsd4ew8JYWZsYAwu2NvTwECJe4jk1VjBo8Ff63ljJ1SNTcBZ1St9pu
6p2NZ/2LT/fGhPTphmlSJydntrW/W37VP0yo91CMwuDO3Gc7b7s2QfBa4X17bb9ZkyF/uNCex1Bj
TcqgFvtljkAeqgZNOddGaLwx4FoolBJUQf5XGU8zxXzV9aNFTf2ki8wnKwzTY2O12Q70fLQ3tGz2
+yX9VcyDspJOXYmwb/9U6UO7WtVbHjmbP99VlGtO2V5IfYHQMCDwWyejuiARw7GQM+SpwiicfVmG
rGnDTF2edn6iMfOva8cW3dKp/cNz0dC1hr2al3d0cOH/0L7ddrRV05Kn0e2pB6vlBM+T5nxBMczw
R7qNT9aca8fALMuNYnovOkL2QN4sDywXDbvbf8OVYwVJKA1TuIZ5zBpSxh9mUwDcH16Sqoi/WEN+
1K34B9jXu9Y1VyL/tXPF6DNsZkStyyJsrThuVFkeiXJcbbv0eerKlZN7ebfwKc8sSHcLopyLWaqw
uahhs4GuDRQj3Svv8+0tu7oO6lGuZ6Fe5Vjirzi7JC3Fnu1cx0FL3XqMu+Z9Nermv1kJokIe/GwI
PLxWW89sTEVkVXqmtAxF2PWj3bjjAUxq+x42hGjls1w9cMaZLckLay/MQ0Y4Opj046fwmN6BuNg4
JNNI+6zXp8VvkyPRuTU59MVDWDDz0fmWMk9PfU2CDu7B8GNjGO/VIox2pWD4KRvF/Hr7u13zDlPl
s8HJyHtQphcfKlqCmY1Md2MCXM+a0zSA8nWnf7OfKGqiacZ3o4UjpYh2aRvatDAxA1nMD30nRD2N
R+3lbwWqYZXE9Zo7npsTPz9zlSSzIEvSbFDnUNs73Q7uxfSIc6KQWG91yD7emat5wOUrkPc0DNZC
8YHHuy0tEcoVYzBiGJCUEPLM7HNifQ2iQzW9m921GCl+lewv56ak5XmDWoOZw5T+Ei6+e/dKafYI
csP8iramH27XtFU04YGyRT4R5SvIAPA1yUOdJaDCnvKiFc1MyL326cD0Dhyhu5wZGTH068dbKLBi
2u9gBz5UEw2DlfN/LbmDwpm8En0vuqqyXgjBcjKR9G58513vuwdvn3wQXUA4gvzmMV6VMLt2Npg1
drh6KbNe5JIoCaSV28C0FTfB3szaXWNOYCvjFY6Aa2ZQWGaw0GH8nBTrra9mE+2qOBkINWBeo9Ld
xRDJxEa8vX3SXytH8id0aEMjq2WpWJLSnSwramtogddBKPJDJP/lrnmgK8JbjSFN6iQd8mzAcqCC
2grmzn/K0ityCg9OQ1jkRU9M7ofHgRE4DL22dIoPzRBsJkD3t5d47dR7bKEqqCdp/EhZkgK0n4F0
6jBz9ex0zPas5AXXTjjy2q4rmh6afsEnO5pppAdx6w9Bne94z/Hs1KIeRJvp+b2qjKKSEe9uL2rN
qC65BzWcIk54XujzqXLurPrFDAVO7Ifi/XXb0pVHG/ktt6uYPUUYXqY+HbwxQweR2iNAgR2AaEia
/PA4PjKrqexa4mbi7PP9WhHv0v9pjKpcf+RbzKl78ldrkz6ZgppKODDnaaLxCCIjAVS0sjqxUW/9
X6etzqOXJTKeLLMvpNaMzhcI/lceSGXD2AusmkySUaWIXv5pbZoMBSc3oDqGQxxiTWlRGSrWureM
lV/r94piH+bpPtfWuk1XAuJbK5JvuHNkV8XUkSsfKijfYHWNtvaWFFnd69sUudlVxTzxd0ubiBAJ
HwyeDIH6kO4Bt2w1e6hKxmWQqm5OPNLurCfrUD8zYLDSS7viF8A94DAWtKE8PSVTXVL0aY7ooG97
XzrtZ7PwnP7H1XaIOMRquK6hYWDq+u3hcqo60xfmY9DkfDGWB90Aj2P/0/gubDA8joAGvsAg+Vsb
sdKZ4ZizjrRK/qAufsqj9r1XOrvb/n2xXcKMrfJaIdvXbJmxB/RmXqoeS6F1uHGjP1Rt2U7GWq37
MjEGiEN4Zb+I5/YF7YcC7mhsdK9BhHLYmp+NI1PP/sij7CBofadvtxd1EfyE7BL75tI7AwBkSHej
W+OMneE2QPpPtL19peoek/qph/cPOpq1CCF+2xvnlqxJaRV4Wp1hPaxFJ/UuBV19Su8UeOttc/f3
lbhGc3NxYUkGJdfoAjpLVOQaX3OWe60o9p2h/nO3eLOD0vOPoSqt0U2n9nXvKWd0oIbHQluVt1xb
iPiOZ/l2xAvDZEQRytBH+1A+tf6ygRVOPTU7qOL26pF6X73ypLji7yir8WYGf64K3uK3JgegMgz/
kuLD2chgMvWbYjM5K2f3yrreGJECbJkZmlWPds14/wfR2jFAOd/2cLH/ks+9sSB5uDFVVjXoWLCb
n675YcxKYLm+Fh9um1lbiPj52QeyKseqM+atfJ13UPkwrHLtXzmpb9YhubIVGl29TMLAS3YCuvbc
H8IX87m4Fwpm/Wk6dIeI3sPaPXstHr2xK/l33XaZG8DygFRszEzVsT6IE1vVqNf8/ySxa59LcvQx
b3SYCTCXtOX3Xkx+TMU7PZufosFZK/qtebioGpx9s8AhYTdnthSOiz2sFVvjCGbNjw+kYuWm3KZ7
oc5z208uc0Ci+/mxkm5d01vmMXUISeoLc06n5I9iW/r2aXpZ7qAJErCp5HHtKF9WYt8alRPPSuH9
FRistPrV7aHy2RrbdMfD5NkG8v5ZO8x77bN+H+6jx35Nk2Jlk+Xsc1IcBv9VTE+MQ2fVV8armMD5
ubKrIk7cOOWeFEeiMi7HaDCYs30VQoW1cRuczG15ynbpO+t029rVowjXMehRQXgoP7S8yV4YPivx
0fD9EL+v2m+ukm6X9lczvNy2dDWqwA9o8Rj30O6SlpVAhsTE7VhjiZHBOXVgynRhZLht5eonOrMi
hcjGMBiIMIj0U/lx6f/If42rlYW1hUjh0cwKeNtUTIwv9vfmgcrCXv8WfVHfzV/F9cVU+Epye/Ub
2WBRDZt8DEq4t2c7HK1aSWujZjz0T6ureAzfqzPEwm7JiGmy+RcbCDxT6LuitCoXTtu8U9yqYRKr
7HN3WzkKhUbHOw2r2eHVbUTfWtVAsHhUtN+uKp2dRg8H4Q8xCk3Bj3ZZVnzhugWgb2SFr/3StxaK
KVbiMoEePmrqT33KrMyY/3V7ty6IDsEJColknjjU2PiXtIouj4fBsMmkhS6mwUENjt5BqMhnq8pF
11xbQMLAJVPRoi7ydjlqP48AszBVATuLP+bhfWStpDDatSvrdTUuOH2k3qREaSw7OwssbBgflA/u
Xf/ovddPv9pf+UOw0TfJS/TofLy9g1dXJfbvfyxKYaFJq6rzhMXFe+cZx0Xw/q+cn2t+cL4oKSZE
XQRUxUgEi31nfKuh098MY1av7Z34NXLcPjcj/oyzK9hhHNp0oK72owexd+h8PhtP4QlGAiBt/XFZ
sbf2qSR3aKq+dGfheT0X3+zCZKSixnFQ4pXdu2yyCRcHkm+bOnqDF0pTbrRAzWAygGIeRPV4OPZI
BJnHcFUG5vqKfhsSPz/bQEj/mBqFQc/vtD/1aavm87ZX9/3wx22Pu6yEsCAD2ksgUwZwA7m/MNZM
OLTOTJfrTmgEk/5NPkRGlOW26L8evO7d2tvtmpMblDGpWmH6Aqin6hC2JAEWI8XzVUgRdOcnlM+3
13XVCGIpkKaJS1auOIbK0FQaU5V+texhMQuNbaKt+MKaCfmw5rbSWwVPt6b6ZldgN6EyWIUPXAxD
iZhqCKJLNgqA4+v3O/ODqu2VaExYSPF12pt3pq9taCw/Op/KB+cuu3NO3grg+2oie25ROrr1Asta
mWNRe+e+oC2+Sd6lj9aT8Wi9IBTnq1+c0xqEQVwMcrQAiCEqp1x/FJTeOnsJC4xuFhbX30mUDmyE
t7TduiawyPsvzZgoP1LGp1orvUGqyu7GstQJ6OO0z+FR3zC+CVtKCk66iB1ll1idvalhvrvtjFff
Wg5zXlSX6AVxyt6ub5hFXy1NGj/8AQzguBzdbUwsfO2Jrr9ErsVeXJ5WAdcjzR5pmUVgK40Gf6c/
3vH82WnH4T54qLcMkNzp9/aTdlpZ3UVpExelG27rLrVvw5WFH3vmZuFpn7Hni9VVH7ojJC07+369
FXLtzAmdV1ZGmq4a0pVsjGUDqRCqqwM6e6n3p9o85tXK81H4t+wlML1QEUQ4muqp5IyONkMP76i1
r9qb0furg/fk9oZdM8DspJC2YzIPJaK33mDGoEMHDUqKWqkeLBMKBfDE/8YEfzvBg2kHGd80jFoR
pT0mIojmujtUKW7//qth6XVz/seAFPzUfpzgEMVAtzcPo7UXenkB0MVQ35gmuCMoaXx1Zahm1aiU
u4SLyrTVjFGv2cWf3YPOU7e710/VLs32AtCzDtG8+FYUtwWuHF1A0cWVxwpTOx1ru4U2ocgteFJ0
nhhzi0bSynZe+LVkRqpYQIBVJc4CIl8/OL/sl/BoHOPHGMwf+oO/xIxdvCpgeZFgoA3rWqYqcAV0
3l8b1+cXi6K689yWve+5Pwr111Q89fMHvf5ye2VX9u/cikyu3g1tk2ceQDtz8Y6CB6Xxxn/6ln67
EBn4b42LbnZQhxATgr80e/lT67v97VVc+TxvViF5u2GF/WJbbU+6Unrw97mMH48u1GYbzwyr7W1j
Vz4Mz00brA4wUAoRUvwZ8qZwo5Zm4mgZJzvnSvSsn5Mb/zIS/dttU+JXvQl1Ltgp9BoJRq4Y95PC
6eLlNVplaH7oYLSGDAos+5TOT/n8Pqre52XoD0m0Epmure7cpLSVaVZPg1UW6HMxg9+b0K9Y4aj7
fTYjI+Webq/vynd7sz4pYEyhoUcOc8FoLd3nAayE07t4lYz88naXdlGcgbOTlCidY5kjVtqd8dXZ
I1vEGP4GDgGhe3mEKeL2oq7bI5dQabtBVC/39yZLc6o+ZgubLQEDEWuRTwy+cyh2xWGtcXntexki
ZxGvBN2TZ0Fz1+wg6pqh41Kc0wSnYd+l39ve9stlPPyLhZ3bkqKg6y3OlM7YKupTdtJ36c7dus07
77uYdVZOzPPcNnglOL1Gdw4BbUZVrvd1S2OgYbMwoBTYe1Z5mvNy5TBfpJz4hrhA/teEtCS6mlGT
ppiYg2eozCyoFJUZ4dCeDFBMhhgwi+zmtF0JWJfPule7CEYKtIVKzUfySZ5Yk1ljF8Yx+2Xeweq4
zw/VbkQJb9cBUll71V3fy98GpUOQIzPQ2SOfyG7d+yabN0mfrtySaybEaT87ZxDD2lBmIqwDwSJ9
Uw060txYG6E0rn+x3wsRB+LMih1m3QzeBivjoO3dYITAcOm3bdYU8Jno+Z9ZrsyMAnoBpYbOba0d
vHnTc7dU7bHQIZWiagBD3Nx+1ca8+5Q2i4uan9eHj/A16e8QYELXVWuXo6419sHTE+QFFShzYSsx
vE3bqVW94WIe4Nos6/wL4OruCxSFZeX37TJ+tevCziEMmka/d1pohXQ7bLdZHsI8qGcMRQ0t0pEM
+ry7fVauhdKzW0nuNEz6YgTelA++mW4gAiq8ZwOK4ds2rm49/gqpOtCCS5xqOEz17Djc5PqSHeOw
+AObH6dEZfwmgLHWWkC1N3l8vG32sm4pDguPGM/0YJFXL+Bx3sTMsIZjpS6wnWIPn9geysJlx9jV
ql7x1Y00qfvbPObFk0nyr1Ifmk7Hv2btMSvvsvI+Mj7cXtBVE+R28PGA0GDe/a2JLA88e4yht4Jd
4BOI7NCfckgAvX+sQUVyQnT7fVakl2YCnbLbiLOSLKW9zZ3wcTGmT2owf7+9oKuOcWZH/PzsTLZM
/yZMDZCnlLD4mO8juHKU5snOVLgnj4YarkTtqxt4Zk/awDzRw7kIcYiqSH0oqmG2hih8xdsvCy1v
d0+eeTe6PkuXDCvQP0KIxdgGdPbuswNizDuMJ8B+j87W3t3eSvFJ5JTv7JPJRW248SMXpW7UvBT6
drbjoabjJihuLC0EWbZxHMx+ZdhmJW7bUsq3dKVuMmPDG8r1/gJf9oRM88qqrn6w3x5vqW8dRBng
n1czVpWxd4azad07e/x1e+fWbEgH14UqC64qbJgoJ3bOncFbF9ql/2ZE2it9jKK2gbaUmSioTZQJ
gvPukffAv4nmZ/slpQc6NThGPIWZ5nGJYB80fuirDn7tdYEi+/+GIUv4xdmpjVMrI33FyLC3qZVP
x+lOAc2wNjK39l3Ez8/MWF5VuUtJtFuSH7CIbhTwLEPR7/7bh5HSAmgVlJhGI4cVtrwmqvdQt9wD
LFvJga8ez7M9kyJqFQZtFfbsWaAfDO1T4H6GR1BloNFL/dsLunoqAWgb1EHJ7y86aEOSKFoPPUle
AE9YPvMA/o8WpC3z4pGj74yEmuZHDR8/rEH/bQnSZnW6GUdhymZlzWProoO7VuUSR/oiWJ7tkXTv
ULadoibjoycn+y8xjCwamtE9DKGracHa55CunMxQ1MQVpmwD2V4oUM2VFtnV0/h7LXICBzPzmNYh
BtAK2fctxPKp/d4sKJrpylOTO089GVY0TCsBbWVdMkwkZcY5ZdITbIojaHbLk52lK2fmWgBwdDEH
DIYTRID0lezKKCL00TGh/Ogm+JXUd6Q/K7527WCeG5G+D+wSaVrpGNHhuFW+tuWuhz+9R4FqTKPT
bb++uiAxRci4KJByGbzZ1FM/JSIIQOm69/qDu0BOWa2VodesiC93FjeDXhuDVxLUCmJap2IMF52k
9OX2Uq59fpAT/7cU8UecGQmrNEvQZ+cdqj7ryU8zXXEvEUPkE3r++6UYo+ghBEUKMcZTtrP60kAe
n2q7Ni1WYtnVN8K5ISnWIOUboNCErmLFkEllHcK6hcW33kCFHDgfNdi/a+1dNHwM6zXiqrUlSu7d
dlbSe40LOTydAzR4AtvYDUaeHMOsHQ5zj1Tviq+vfTTJ181Eb+B/ZVOraLfMP73ix39yClPK1uDi
XGjAUO2mNHwAFL3L10pJ14IdDTcH0AZYiov+h5rDDO8OWJiUfDNDVQkL0uA8RslHrfqcG58qhnVu
r+myOUE2T51Pg+3rldBR3jQD2tBBLGrYW4Zv/9X60Bb7sc944PSKgm4+rQ2AXP1OdLc1JArp9zmS
T472MhTG3HNnMEoQvyDUvLKoNQOS6zWhNnZwUiNlTJ12aPfm8NftXVszIG1aCsYmduGv9bXogVFy
c1z5/df94P92SBZJ1oeligItGkA3BHfpXXywDstOv19jMrhaksWKSj/llSdRCnOlF2RV7bKO+S56
Fm0pZ4d+1M7y0324XUN9Xl3UmTEp5qXhgrqOWJR5EI2i9DDukRk/riGE18xI3qVrZW+b4tuYRvdH
M1lthXzLZBwzL/0Fx/mv3EE8vkEIbafl8NqsBNyLqMe4kWD2EEeKKrejv704jEbLx6zSiHqIgeSj
82levF+ToeZ7LTV+3fbCqzfh2YZKbr7U5rCEGfEuKH9Ny35A+ihZm5G4mj+c2ZA8vdQ7ZJUUsZvz
IcleGhfuZWA987Jb/ri9mtey9cWd+NuU/BjW4yDNBuGM5mP8GfEjCG0QfIAU+hOM9fQUBZkTQrPO
CZLg26bFRt2yLD+RNXdYNBGQGMuGLls9hvr8LjLNfQIlwQb9wp3e5h9v27x6MzM9T/wTjVpDlW6T
xJhGu0L2hMAbHsWEbU63caP5yTG66/5VHnBuTVpiPnhKMptItZiH5BmS6UNtPFmP7UO5Lw66vZI9
XUIQ0QU1bAatYJvlf8qzGmVtoak64pnRKf+sj9vsI9zZW/NbsC8f7K/Ib1t3aEPtjZW3wpXD98as
dPictkepohRm6dz22VFPB3+uETU63P52F+FfWp7x9pDD1uZMeYudlBk1L3ho1ONtA5fj15IF8Rec
5Z8ZuGAzmrBgPjofmnLz3QTm5u2NezHvFz4YMz39Dd0msYmn27avLo57GR1Mir00Wd+ajvNSM1Hi
HtAhVT3f6anr51O38kRdMyKFLk9ruiSAhsVXp754b6J65ufoiKx8p4sAyS6KsWALtApU1XLNOgkj
bbDtAfrzBunfqoUGqXML+xTZ0xpm/RJhKdmSfG9UXLUuDE0QgHWn/K47ZgxlgiW/X7tG9SteThcV
glYKINBwyyrSZq4u7ujWKn3b4DCd2u/FcwHtV9Ft8k/FO+9eAKdqOI4FuXJyP3yPxl26nU/p1tum
X277yrWDzrwBGSTTAHQaZGcBChkhBFEPBDFjD19bp+/m8VT229mEr8Z+nRJUxz+t9GkdanqZvcBL
BACAixbsKumylL2EXqsZsQFvfmWyE6g47h1m6TfjVxV2gmi3lrZetye4kKA7EQOx0qHUF0A8elFy
MnY47k4M33rv2317KsAzrn3my+sQS+haaYig2wD55dd01Xtq6g5ooNLR2aMnum0Por6ym9+52mbY
iXEn9GfsXfg5+qeFb2FZg3JY5zYGUSbd+fyHaACA0/mOLhSGNmm9xsUqYsibC/etBZlCayzN2J3r
qPcVu9vExV+Ofaja9679yx3y7W0XvRIDzhfjSBdfqyDWqVQNTyqv2ULt5OsGojORsxJqrgS0N2bk
49+kbbagwOqr2vwNWPfox87U7W6v5dXDbu2bdPFUFpqKbe5SNqBWvFU21rH+a9hq2/k7AOhd6i9P
LQcfcdvjuLWAm0Ff0x3WT95FviR9PukgeCAdYbckAiHd5Vv2pxZu7wFVkYj/Qtd4CteuQ/GR5HWb
ppiXsDANkv3tnZSVo5E3GYoDOk+HdKd9yf1uU/49nrbaSr9scGEDYCgyDgyxagzsvLWG5FLpqd3c
MfKMKrNf7PsaVYqNGHxW9xSbKnDzL59vf9orbso4FexbUBKILrI4MWcX/ly0Vu02SAbP/eRuw376
a/aQXFY8b1q53y8xFuKJYpgQKltwW0DR8dZU1NdzV3WI0pjfh626g+LtMN2nj8Jz8m//os/x+iKC
VkuQz3oXJBpG5kCLPyNcjdaV9mwby3LsWyvdWm3ef/sXm/j78SUHLmYPHEexETDp0ztvSTcTwur1
Sk/3smAivfCkvF0vtarpywYtTQYmxx8LXrhNoDfqNkJxdtigGH5YvXrEwZYOwJtnpRTFOs9UEi9T
/3ZJk1w6eHaf0XTkgs33roOYwj/bSRh88RBQ2JRoxJeT7E2TUpbpaPG0rMN9Y7h7TYHIEf6T22bk
VObVDAwJggxHV5E/euuKOqRzoZ1AtazBiIseLDI40OHW7+t0rW0kny9hyYIvAUTE3zRvby3BIxT0
Rd6JqoB3MibvOQlt3ymMlUi1ZkYs+OwYL8xvMKLJS3JU74rxkCp0w9bOr3zVvC4FTlRyLjHg50k2
5mgEQhS95n/NPnuA1ZbMJ3iodtCMn0Tp5p92Kv82SKAgkYbL3JRuHcScoPk2qeur2V0x/BG0x1b7
cdsRru6b+duEFHLHnLFuB6pFPzc+ZjW6JO5P2j4rz/xr3madGZG8bVR7KIdbYUR5CBqoOxGh6gck
IcuVWZS11UhfKFWjSC1zDDmz8w7F1XHqPsz9GufwmhXpylhCJ4t1Id28QFLumDka6bA9u8XKrq2Z
kZ5qQ9grWi3MMOi7yYPUt6p2MyZrH2fNjJR0JplThPYAqmQOX7zQ2qTzl5qRl//kZnKJKSpL0+li
AemoBrTydug5+n28/29GpNjJ9JYWKy4b5mRIXyJlWqtkZP2f/82KlHCaYV0vdStQOMmnXGeKIPpR
juZ/3C/p5Kf9XBdJxn6pHJeFA1nY6gYBtf/mYjLiIuhgWW4EQtIcf6Dc4Q/ZlxQi6f+2YcIBz0Kz
xoN6TASkFSAr1OcbT3n29DUvFmfu/J6WQqUlnfz/R9qX7caxI9t+UQI5D6851CSpNNmS7JeEvb3N
nCcyx68/i7XP7V3Fylts+TQaaKANKIrMYDAYsWItAo1bMvPDoi1/A1wb1NmwUyEQ18cs7AcmGfmR
nBkxaYQ8oQl1Ue5p4Ee3vfzOdX/2bSy5cFbvG8g28WcvZ+ITTmbiElWpcIOj0YrmkGb6eB1KHEB8
UJy27V8T4rhFalXUTi2YSAgYBYrIUb8koK6pf2HcIKitQmJudd/OzAknlKbLZKkLzKWmCl07KCsX
ZtBMsiRKsnEiW0JpLGrjEWQ3TjLtoH7+XGGS7/+4FOGEQtA3hx4plmKoRwbp+Wz6igHm6A+Oztl+
CbdzUpHaGLFhQWezyENUrpM5Krwk/LwZGwOjLsAQYIcz9MsT2sX90toK1qIz5ptoZfTtowUSnv+b
FWHHmA693XRGczBvNVA+9VAy1FrztXHQIL9t6ST3JUYDx3U4R5cDpj1xxKds0jwu40I7Veq0sAh1
FN8xngfaDOBOOaez8rYEc4h2+HvVBHEZVC9s22Pg0ZQytK85o4vsDYMKKNiBn/9yc9Hz712b8GJZ
9pURDUqljWS5a6fK47Jv0FfVUXUV8hEjTxhdkgz5CD1Y9Y54jwv5g4DnYdgbeTwvkIt1I2ohEbUW
ZQmUvN7QApPfEI4ePJk+1cpKQNKBJwlGXtEcF2tGReUMKqj2UDPSxr9S4j1QBTGcOuPHbQe5qigi
7l0YEjw+mS3NzHG0QDcA4XnMIjov1kMfqmEZQrFK8jZZtcZnUMGnyscrTCGTq22zyHt10E5cfgRi
c9thZ2yTl5NKCkqYksWt3IUoT6NyiYcDFiqWZ43JIGrTAMUwfOi/+TAHH9Mvt0ni5wE7WBBFDQDg
RRVzq79ITPN9Ew7ehWnhGqaA7U6UGOAie2Ceb6KXWD4Ud1aD+k0dNttPkyhheRZnAkbXFyoLVwwi
Y+doudJq0Pl8hHAq5iF4g5vXqFgS6H/Vw4lhtQpMyWTpip+emxXT2TJPxqHrYTZtsu5363pQb1fj
+qB4kMi9vaWrHxND2SD75jILIhh6ikvPVUx9Ah8+ZL5TdTGDxepHXyWLF5ZT0aq+Ts1P8+DzjeWV
CAf0sSjIiSMBnEqi1PAxA1Jl+Ve3rqFPbs9oTlkO8fYZJzirXXMIs0b7wCSLsm/jug0zWs67TCmh
T357F9aOkGUDrAeKdaiugr70Mop63eDq4LSYAuuVQ9/zKHmcnus9C8D6+WkC3ZNXnRkTokOTmkxF
poIbQv9ipnUw27KcmJ+Dq3NyZkG4C7t8tkwHmhIBnVIQRk2+N5aQP4V6Ti0zteqroApC9AZV1RVX
ApiVQbyf9ktQF5h2fWyhnk2sH7c/z8odx5lDQf0BuSvO5X/5daDZEKtga4MsQ22GZdFDcbt7vm3i
qnrKP4qDOw5LQGPmqj2a63PcOLRdEETNgxGmkRLo+2W7BBjF20AMXNLSXvU4kBuDtgXBBUwnwq1K
BnNx7JZC/zHUNhCE36bPdmieWGybvz9dZzytDiRI+OzomEJN83IH8VqFpKiD1dE4KvY19Z1dEfLC
t0YeZtxKcir89Q1F6Q8cGg7m1cUFts1S9oSw6aTuo2FDp513JA8jmqfdlqp+LbkGTxAc0enBj/Af
g8I1mHkMl36LxloGAOhvEjuY/sNpBxRooUnM+bLG5m8rHqveR1FKe5pIjFZDPQKQ5RdlNSR+W8/D
ZrbABuOno0Gf3biJR38unRpyq2qLuV3EkDt+dr+i3JC8so50T6B9dAM1j92nOk2cyLOccmeUaONb
QC3cTc0CoSqiukcGQLXf15MHltXJDSajXh51r/Ug4V4o37SuysBuTw0VsldZsnWM2YqmstIPaQlR
LjPnL1tvSrZa5uRPZlMPGUoparqbdbf93VkTefImMm3jvB22FBPhvp5P9UtN7OYry7s8WpKYbFKr
fq3QBfkBjXLzIVes+R6jnyh3W5YKCq5l/KqSrN+NxlI+q07hvkPWAvJhtjeMeaCkMQb6ZppSc0vx
dR+LJU0xN53nuuRJv344OKUarlxEY1G4w0qbGUhJaHpDGxV07fsyIlG61TWf89OrdzJo2VoMgwQ9
JzfFVQjoonA6wDeUNRnMTeqxrjdxfFAXSeqyFsLOTQiZi2OPTWvX4xJ4tbUryOLHZisLYTIbQkiB
G9GCaSkSs01f33W/NJ9gYrmLFCecSsCsOLHvn2wdKOi5VDlK1iAUvtw6hbl6nw0qxAusMugW5jcU
J82WPSGvujOnhOHMjnC4J1OjTp0g8xs8tM3VKI36I5h5Qho2VWQEORgpZM98/ifFeHK+NCFmZk4b
Z0YPk62r3KVx813v+kMJWChCSpiQ+MExFEluveaILgSg+OgAtI5FCYHJdpgXNyp6UFn6WhfLfhjr
wM1l/TT+y69X9q8Z7khnJTO7NK26gLjV/yI2veifoPxHt875coRz5RQqsNuqvvCJQhscfD1vSAbx
zn4sXoBz2Mqc8arD+4+X/Lsw4ZRNKXw0VSdgZF7tA4jhN1U4QWC+/+DNcwTMkLx+dtBcNCkcAHNA
P7dzscZOZ8E0vhEmg56uHWsX5Bu4qzihqwi6I0qrstrkj5DmW67fz43k4lyNtucGhHzUiZXCrhMT
yUE0R/GBM+e0YO/fVC/6zgubUfLkWEtOz3J/8XWTL7aW4l01ByQGzsWOvywQHfS1wQpo38USY6sn
6t+HhiUk9qhxguQcFOqBS1PA+qDxUJp+I/V0vkVXJ+rMjLCFFZnLvtNgJutC+gOt9yDf6q/2o/Wb
+7nM3Oqi8CLlQHs8+sXXCvWmAeNTA7cGWd48CQet8kv6fjslllkR1uQqTlkoFtyispifM9fHhKbf
ymEZq3t3thrhsVIWeHg5SIdxbc0RuePEzwzgpH13zA5xQGXVu9VlWegXojeNx6eIAmmqpk0rk+HB
ku9GU/MzKBrqUsYLmRX+72chtlITS+8xw4qO1L6bZ7/Eu6hzZHJMq0fpbC1CvINKSmW0Lu4LtzCf
co2GJPm+KHqk1zJly9UgdGZJCHMszzJrqrGeiX2ky5PqbW47m2wlwv0eOyMy8BFfpeoxM2V8H4eX
yQPCqVu2tw2t3n0QUuPyVQYIyQRDGUn1RmEwxMb3AliS2XtNhywY+4jRjTKgFYr/87bJK9QvvyOg
VQLMESgWkCgJmYRqWqmWjdi8ONuVRyiUZ/viC+S8wwTEltYMDHwaqCDbqH0HRHX5Rnovrn09DvvD
LBBEGExHOGIE3HLujPkcRPhur7xnqFAPxI83+Z6/b+edjg2QTW1xjxBDIniRTegPoiZ5pZySjmpV
qwNB1R/MK16cQnZwV1GIiKpGaJjh7S1ey9XOjQmxSgXxik6zegnyud9T+pF0aAHoX7L0CFK7kA6F
xF01fm9cre4EiEMhmYuUXp7vGtBDzDTA4LTBI8iAUHX20/ZdPCR9+fdbCSYouKI6d1LXufIfM8kY
y5sK8Z44mzx5RlYYUVc2UnoFdYabosiJGXhAbl08ZQUv0ZMG1VDo0GC82NiUUbzXtlAD8ZtAWkJe
CfkXlri/nkVHc1B7u8EQHGoDGhjx/5lNYweOwpNTRq3tHtdkBKMsmhfgObk0hmewaRYxhJc6T/nl
JB0JKlqFTezJsOIrTgiKw/8YErsYupMbgJ80qOtZR90KWfKNdLt8+CAGYJRM4vErRxrGuA4S2KDB
yiokNk2cucxZ8PDS+m1jPir5HxSoLgwIR6rRqjwtLABeWaq6kL9jKIPVix0aPcNVZgwPTHVAgwVu
1j1QXpDJAx4wsBNMvU8azSRzBSvXA9TAAIrXcNbQrBaOW5eBBr9BxTgY6fKw7JfeBikR5GQVWcl/
ZVt5HYAL8aIcjrLVpbPUwKugKgcxPr36mya7FhQotyPVFbQepwzcZZApsoHU5FMMlxbK3kTdJsbw
gvWY/uC9Ifup6zdT0N7b95xYbNzZiz/emTJ+l5V4jLmC07MStX50Cy/t2sU8VmproojqvlbaT7v5
0qtg37KfSjQyb69x7WtBOAtEYyrmXa8Un8qm8whLobuqeY9V9dAMX91yM392WodvJK4yPJU5/z7Y
Sy8XBOwka+bCGsC/lW+ctht8l7V/317JSrbgmDheJgTv0BsQtcZImSVTvugAFg1L+d0aaeEGDelA
tTLVnT5u1cHQP7zRSH/21ZypYBkbP6sse1rm2U8QYqUFvHluVgtGMeKHodmp/cftJa4ValGgBVM+
h1KiOy/Gx56SsjaL6fT8s8Hep+FEtxvMeoSQa9733l02/oGDYLYD4JIT16cYkicNegqx0+MMEPhj
u3HB/eOCI0FOK7LmitC1gKaFgeqUJRa+5ynW6jqxQIaomz/GWcWsRfNeLeiGGK0kIq/cM7yTpdrg
rjStK2nUlsSptyxAKcd9q4cjZnn8pjY6P/VkUgCrltDC5ozDun4lOjEwLcmph/PlZfdqtk3qO00G
zV+LFhgTA7c8KFmgHi3kAumszeNS1zjC8SG2aZgZpc/6n6r6spSVZOPWYu65LcHDdcyMzZYBW0a8
ceh9JWunrnr4uQEhqGsWXfSyxn5NG6MPnM2yM47tX85zf6+jawwkn+wWWQsbuJiRcKg65huurqsS
T2VIxY9BYQ+RotRbIy6/TmmZBrE6PJGaPo5z9xM0v39wrkAkjhwODo+enHiUh76tUht5leXMvmbu
O9uLFLxxx+nldtBY88AzQyJXWG1OTT5W4Oafa1COuEMK8r18JPNumtVsllyZa/5xbky4udqC0nZM
0M1J+mLxe16CqDtZRn/CogkZvXNuRch3vFYncWVh79K36bFPgvmF/JhCToOmAFAezmDZCaq34rhE
9kYF446s3Lx24kCvi+wGDQjwTQjfTl/sudI7Gy059QmXib94OqaknzUX8sBlrC+SQ7dWK4W6qs5F
vnljQmx65HWiuDbnbbScfdOFrv6M0TfMZucBZu04u7ThhGi2+ERaWF/9nmeWecw+y/4ru6JqzZBj
qe3dnB0tRUZ+ITMgZAazmXiJUYO4FdJbb+1ibY0Kd/OnTwCaHlBmAk0j+oliqZ7a46R3E64wyKWH
DUGDs/b8oSHbPzADfQAI5bicAl6Iw+o0W9DbRegac8M3e9Wn6rsTV9FtKyvxCl31f63wDT37IuVS
x6074OoqMSZ87Fjc+3E1dW8sSev7uhwBDC+cwW+ZM/+V9TaVhK2V74VUDpgoPGPAMCROvqIvi0Kn
NoMzmB0q9tTI3jIr0Qrc9sDI4QnINT6ETfQ8EDYkFElArYKkNXasjW3ENVgoJW+mVTuoLYFO04Lw
kMjOTgs7WVhrj0GDaTDI/3F2dqIf1dre3P5eaxvmwhvwH1wuV3IiU6/XpT3gOcT0HGMO0MQopz/4
Juh+mbhLECOQA1y6hNE0uTaDVDlgQ4eRvN5Pu9dPLwIpGYZ8NUBQVchZXVooJ6VoahcsmrUxgcue
YAnMGJ7/b0aEWNM7buFlLj49875q7Mc0SGZq15onngpWb+f0IVA7uVxF30/U9agBLlAAHO+KDNNB
dtb8BE6tjhrEefi0/UydctpmNcWLdaHd166rlG0CBmvZ6MhapnPxa4SDnLOiIJMRDyisgN4MhZXi
Mf7GdsgUt0VU4ceEt7f3/2PQQ2MKGTYGOMVbS3UzzWnxEWlp50mwxDX71k/jhIK3Yh5pS52jkqfV
naLp7KFQveTdyJ1s0zYJOMRmr3jsbQ49uP2rVo6HB7Fm+BTK+6BbEr7JCNSDpnaI/zPSEgoSrs7Q
JRFz5V0Bcl4ccmAuNYQuwXlZVpg9iozwK4XszB7HY8ZLJkGtrJGAAdcWA95TB6AdNCwwa3npYIMy
DMCvwMG0JQ8osComldwxq2txUV0EapXLrgtHPXMaTzETHcAn0D6r96OyR70RzM2NJKSs3DJQXddR
ruJKJgA+Xa4EAUWZSYU8ztyyPd3mW2NrbnQpInr1SPIJWGA5TFwrYoWFdvmieQyfn5MXVBjitI40
801/DCsQ4HcyXskVe+gg6mBsBkoGocAVMse2huwSK1otMJv/5Ws2jl3kPc/In9KN7MitoM9hDvVs
ZKvomgF+frmNwMzMMVq2eFzU04+6bvINmg53bULrsCrTLyng6b5Zzug7Vd1TN1atj1fkj9Im+k/0
qN1DPaAYPzrI8paYVn489EDl9xbIpZv2o6VqdqCa88MrUXKwY41F01LMPwwds2J/cEyxb+hI4Ajx
8srlQorUqxxHHWagpw6p5gbFIEssVi5kFIZQwIF3A1suRieTal5mdohOubZtmt3o/p5zmfDvStUX
NjirG1eAvAIO1oPXMjLaeAqRwQnsMSvumrQrA7zwAOgjThya0O17dNx4kJzbtYL9hWn+087TttZr
BlpbqDgYh8o2d1Y6+oNe+rr7bDhvreIE5vRzKmWVxBWHd1Hmhng46s8I+yICfHaNbvE04OGKe3eL
SfNtPG3ToHjjyD4t28o8fi1unJsT7nCt7DOmUM446G3L8btavC41uE+geglBzmhwvxXl2+0L5DTT
IDwGL1YohKreQ2uHdQPX0JjC8YXtvdc5MkGvlAb2K2o6WmC8ATX5qHyRGOaH95Zh4ZMqNM4NRUdR
c9iYvxuQFP81HKoj3mG7SipauXp5Y+4XXAEuklaMRVz6T50tVElmuC4+MlCgauNuLShZOWHZGNMX
NqZDCMYacBgvpOr3PXiC/27cKn4Do/r0V46pawx3G3UlS6nW7qPznyV879acxrHVQZtFI23j7Lgy
H/g60WJz0ZGaIiOyxki9q74aski+Fi6gogjsFddusMSAlPZEURIGv67KLFQnn6WgM5DNxK3uOrDS
vHYN0bArOnyDmLOROHDn1nsaFsxE1zGSlJd5BCPpzotzH0/zqEV7r5t7v2KxXxLZSM/qCcZjCxQ7
yClWKF2X1DNaC6EXgxRht+esfdMLmCKiIoI6syROrW3reTomZDBKqaQt9L9GTOY6C+a/7Y+k1Iaf
Bo1lsVhmSbgaW4BZFzZga/NMGcLJgFJlY4+mXxAAeyUn9TovQ9aLFhFqNrhfQbN5eXjUZZ5ayPfh
0RIOp1RbdSPn2IbtfnmAlF8ausdW0gVb6Tpf2hTWV1ed1jscBcnTez0APdSBbJ2tDglxGdk0j3CX
gejSlHA564mpoQiMksDS9RhCJaN3D50RLaSpbga5rg1+Nk7t5zP3S6t8089utFyrZ7fkAzdQnM3m
F2Xc3/5q1w6Cv4+X8wnlr6HYcPn3Y4eZmQUQdtDmO5L8svIDGX/dNnElgo5+rIpZGmQ0SAowTSA8
icZqyYYuQxTpDAxF+N0eQMRQVXzlnRMfMnA8lV/oF+OtiLLvn2b+PBlHCo/iA1oQeAteLnDI+3ic
ZnT58PiJqm/ae/7VDFUoP012IK/krW0negTAlaBbigxYOAMmm2K3ZdhOJDfHvrQOlu41fmzIuhGr
jn9uSHD8jKDgoWR4BJnb4d7mPCmANPvpnmcckF+8/QWv7x98wLNVCa6vTVUL9Lk7B1nVPy8a+T2S
6hiD9Uk1KlViay2KnNsSHD61wBAEBb8RhHkQzbLnsO0k0VdmQXB5tTUmSpkyB0XM/A7qiPlnmXNO
PocBVLyFXbT0RCiClaB5aqc5ULcEBGr/wDmqBRJgU2SClwuhcJQS2ax7xJlRwSNYaSlTbAGAU4Eu
LyE+1TAdMH5rvRew1iV49w/0xZkCpcp3t71j5e6EewAfgPzXcnjef3nEGhM5U4qhKmS/zoceLRgI
BL/n7BMA7Ekoa+msHTEMGbt4/gMQjqfzpTUVzDOzjrk8CJ65R6s0no20Dp2klA2cXyfZvD9q4SXj
YKrTvnqcl5A7IyraASYDKEfdxsM3t/k+a+hfohqsTMfYkjjm6ifko0E4anw0XGQJggR8XjOOtaCg
kQrBgBYUYLqIGz2KbW9rlsaOLMbXoTHBH2QMmzFdvkk+5drZAB0YwjWqHyjgCSd9xHgPiIVy9Mv8
MVrCPNKzLXN8QAp8pJmYAtqQQpLdntrp4sWKtAH1MmBATFUsEuslG+aUevOJhcwMrJ3DfOd9zqOs
8vuH9Ou0S7+TwwCgPJqvQeebd+krulLEhTBwmIfqfRYpSIvD21ux6mZnv0p4dzR5mnlLjdkRwBgP
XpK8z7OyaQspEpHv6K3VC/fTWM0pENjczbbWh4JRZeXIqR3D2FcBz6fvxR/E1393G1SWl8cn0aje
Egf2apf+zBdvM4zx19tbt+pEDqaDIXEM+JcY/spy7kpMfOO66DHWNTrQFfo07xDOJuCbaCsAAXhF
Ps0yK05ZjEs9rt7S8i+i/546ySJWBmwubYhHQe3T3DOGKXAe3TkC4xDbtxgEMH3nmaZ+tUT/jar8
aq50vjIhlpZ1nxYGT1fQmUepjhyyOPRAeWgy/I8DbZPkYL4UW+tLXPrS5956AAJ7Mh5haD6hNXTp
HGCLbWeNJBwWC8bVL+lhHv2i8IGpi9QdbaLbfrISYZF2cp1MTBhbVwo3WeXiG3oIdxOIoY3dP1M3
6u7zwwHg20MKCnQIyP8B+Lpc1DQqbTdDSAMsou0xg0iDT8cPTyleb6/m9L4RTvKFHeGV3iwtUYoe
dnSOu7WaivpTYhbg+60avx+Wr4nHpk1cLN2+iacJT9yuD9Nq+FZnXrnPCveopPXs6zFzw1rtEr9W
Kifs1cmM5iEzN7WmVOi5u38wEoINQqkOdUdM2aMcfblB+ZTNSzEhaV2ULL/H9L+51bxJ2yZjIX0k
8gT4apP+tXWq4J29Z1rmJdbMjPmEreJDsPbokz2m7XfdNpVVO1cqCycNP16VQ9sDcK7LlfVlEisJ
Bm9RPCI7DvMuMI/3G6kDFJtRBu79XjZMsZIq81I0wH4GoLU4RZcWW71ClUyHE5g2fR463S88L9Ka
X9T7ctvdVuAKWBsEETHtgmQBKeelJTPtMs9NsbbMCLyw94u9tSkdcFwqAYh73b1zABj16Q8OE4au
eH0aLEmAwwo7alZG2rkV1lem4H/skmBKP4bx+fba+IkUnATNd4iiQlwH1adTmDpzkjLvnKTpEtS7
pu/mpAfjZIRqIblDVqIPOpAch+8h2wLq43L/NHNGOTdHRlzseWRnu3mjRfLRpLV7hLMXwvk8UG+h
Ln5px2WzMSm6M0DjhEVWVj+quXL0mFcD/+8GSdlFthpvlBS05z3KejM94skfeI5zALhHVqNZcc+L
HyNcL3Se3cWw8WPM7RQmQfLES7hewMzNO9iBAnjMPvdjGQ58JSEAMAREyygAADonFhkUr6iXYUEN
l4BGvs3eVO/nbYfhyZjgMLisACzDOAem18T+Zk2Z3qYKHYOlwVb7WmUPbwqGvD9yMi47QGLnYMEc
90NBl1JWOlxZnAFucpT+kbVbpvgecRMCUq2Y14zBN2Si0iXx05XDcPH3hWvFXmK1ygu0bIa5xIuq
tLVd2jcO7gQwEN/exuuXHN5TeIBwQQ9ANkGNf+mrZaqCCM8D7sR7HVHdzzjP+H4ETU8eylk/xIWZ
4B728G60gFjmgoaCsRjD7rVjEcw8gHY1Mx414x2IeYnHi6dcMCKqqjW2VTrWkKAZdZju6ZbdGdv5
Xp5jXO0c7KBzp53AauDNFQG8ZdHhxh4IOoTPfOf4oaIhvScYxJbTUosuJxgT5yq0bJj0RI37oGXj
VgFhrT4kgcQVxItatCFcZKCGmpYlwYK6Rff8Yh7C3OwOOesCVwEWelzALGrtcdreKxUDYsTIXm//
gvVFIg2FQwIzL+JtasU1E7OEoHHi+Q5YlWtDxph+NXnwzxr/NSG88QzmDDZEIMD6WB3zZW8/g3se
M9JeMKTv+b0OJkhkCmgDhzKJeDEMnwyjiKFxPRT05IU7QSWkGtUaH1DRA+IoW6ezHwylDZZK4v6r
m3hmiP/72U06W0o9DZw1b5pbAJfwgCayKSl+T57H3tNaPB16YCgXgJVGcJSq67JiGGECdDX+0L7b
87xZyoeJFS/GIhv9XokZ6M5oCIguXn6qWF8FwISYcQsiyLqKmj71iRp6xcunHQ+3FRoYoGjBjJkh
7JmqzrVKKdLhHMVHjCAuSSo5XCtfBQ9jdEqQEyDhFvObzF3yAXRHuK7m19LKfJtJcHdrng3HwgwD
CHXwTQzBwcyqb63RbqHUXQS2ujUPJghD3DApIztF9VsPk6hAITIPpZNs/C8L7oDRfBQ+MQvoYLiM
f8Ezj+to36qNUpzobS2nCwb1Oc+sqKknP81VX/MC13hQwVJG1Y2rhPq0RJ/+fBc/QLgvJ9tt29pE
zTMFmY0LeFClSw7V1bMCLg/P4GIcfEobfY3LNeZVsjSAU7Egf+uj9kjxPneiEvCRQA15yVPGS71i
EHcKREfwRdEjvRqurIbazMu00jDWHFZ7M2oqn8N4MGe57d4oYvSnJ+pNnkahH8onlsCxIAJFNK/N
SK8rOGju0U1Z4JV3DvlsX4EbQZ7vaYhQxjUjEmFLVWRxrQV9VQAtb4cLyOSyYaM3UnA3r35fuuWl
KSHU2x1J+3SpwIV0r7zyIbM41I7jJn/S/UaKz7gO7zCGEII5WAw3X8EInMSO0U0HxpKM35f6sW5R
NFIfvElSL74OI6i74x0GsCXnuhQzT4PSirIEYhFZRdLI6KFxWevjl9vH6QpTwz8Shm1RKURubV91
5zWrYmzsQe5qldlLYzkfnusbU9TQXU4xYUZUzc/jRyqb8rqO9BdmRVKMhtFxwRTUGHju7GOhUQ24
FdVrSSheSdxghw8T61ggcA5CvCopVUcv9noUJEwUX6L0AFBhCHZ+69S9kMm7rx5lG7cLFxtA31Xs
kufLUDgOWK0CkL/PwM1seLLoBOrj7KHqq4N4LJYExPUlnpnkZ+M8JGvaOLc9UrlsDyKv6Ve2GXZc
4WPaNgtkU2QlghW3xGsXA/42CplYqJDXVwbNqdI2WpCkseK3NtCsMe12t91y5YiB54OT6PJpRPRK
LteUVcxQmedB9mzStK81M5wDhKlI0Oud0UCShpg/bhtc28UziyDLuLToUX1WiwzEkJi5jbgyBUSK
wEgWLFG9SVp5P2/lAFzYEy4ZNzYg4sPtcXEWDa0YR/VbKAS2IYcupxva4qaRJabXzyWUAv+zrcDX
Xi6StIlVEWf8B5Gq7djOAv8C2OkkX2/NRfDdkL+Bng46N0J6Eje2RscSkoAQa16M76mcYWIl3uPe
AqQIKQhG98XY6E3pkNotLJhbjlPLNuhimaAj8A7gYQ1a2azS2oJwk0GDHRADEEoIUcRmSa7pGfSK
YmfYuVr7rFDZ4Muax5+b4P9+dortdjadhjeK0PpvfDWvv6YdeR8GEoKQtQ//wNvBgQphQwvvcAyY
X1qrJ3tu5hrvZmC/9hw3H++ru4KzMW6UUDaPuLp7mMHmZQcXcBTB1QllZe54SDZs5bViP93PDkbj
CtMQ4cEFjGuMc45cLoZSc3JjCzFeT7JDu/zW41QSY9cOK2/bYgIboPErVaMitjWQQuMR1C4Y3ZiN
+bnooEmvEMl3OVGpC3kMoCUAqKE4g/6UeH0gBimDBth1UOrlwZ3GB2iWQMMY8lRJ++6Su1n/Wx92
9fiO4n2oTFjy1AJHfD+oh8XJXifQN2q9sSnyB6//1iR47qIkftt31r4m0C/4cfjvdV3HsJqyVhWt
D7qsDBqkxYqM5Wdtt88siEWdKU4oINh4BSaaiQHW5Vtnzzt8HMmgwZoZfkVj2BeDxVdTUtlYgAqZ
AXbZjO+5eVd0Keb3ZaN5K8daRxIMODaA+RjHFny/YZj1SRoMqOR6Mm6yTGebtGRlCNVl7JxBZMIN
a/Y0D4rbENrjepHCWTDdxC7jXgH2sG+isX7CK+7ZGOeNomuSxv6KH+jnlvi/nwUsAk49Iy/7AZgv
sAqxPZNNfa9dycivgbNB8RdzXyLwZNbypZzVGsXdx77z85dxm4TQhmsCTvWtSxuJV6V8xJELe9xh
zlbE+lFrkgX2gE4KllDz223z3n9Dv74PUTzf9Lupj24fprXPhde0aYJ+Ax4ichF4zrKQoa76oFow
QJd+z5TX1IhKWwZhX/F1Prrz/+wYQnbDL1IQextoueSD5Ze4Wf2CNpveTiVXP39oCQHswpDg7/PI
h0R1VFfShWA8Y3g01Cpsl2Rb611kVXpEJ0sSkFaSGphEH4k/Mfl8xeVnK1gxGjrHOOp1F9rZr7L5
Mo37SfuSsLu2erSkZ3rVUc4tCne13nm5pxiUPyribV6E3St3zHGDlpm/PPT/zRTM2mkD7tDDoDQu
CAB4LhfZaUpO4q5EwId0gA8o89tSer9uO+PqgUO1Elh0PuSAMcVLI4rX2Q2w6H2gOj35ljqVvdMH
m70leh7/zuZ42JNBiYOZoj9ROvGyn5aqe6u1ynm3WCMLndeVRxS3UKBzeOsaRJbCdzVIncZIUYAr
VYYozR5o+zGwF9WjviILNWu7C2AWqpvokWuIiZcLLxuIznhG1oORYZsMPxh9vL2z11q3CC3nBvix
OQstRtOx2soplFqYtTEwlNuwL7TKn1pjswD1TvRfbZL7pTIBHwBABvghs+p1KX/Ew+9kfm3SIzG6
wNYjjzg+MX8ay46yb60RWgqkOFRZz+tqHIRHQkw48qoAukXY/Muf26ZeaWGEfAym3kf4BUAOlXMu
2WyVPuiRfbcLiyPnF/0vhjRWQ9WZbeGNko4M50sFEDvbp79LjifOd20w7FqIjHS/QR33Ld/I3rSn
coMYtix+slATRn4vdsY6TDA5SoYZs8oaOsUnntWEWV4rB8djFd7RhPxeGq1/IQPmtqCEAgaSUov9
Iif0vXby3kdYeyJTA5LPIYPwyQK07jLk7g7zxvk+xfD8ITaUOdJipodVVUzoDpsuoj5Njh2Jm7Cz
jCRIRyR6BMLte4h13A3OZAVdZeVNoDS6/auOVec+VksMPTVTntGAaTbm/BQnziO3j8uDTZt6pxbT
QHwMgdWov+qp5pvmaISjOboPRW6TD3MsSxdj2ur4SLxcPbB+wbIyD1/2ts+vfcdzlxee8B1ugcVr
IFVtartZ+ZuZz1LtsLXI/68J8O5duqnWEYaiKsrgJuRU/3nO2hvIYkS3V7JW1AF4EdkuEnKcBxE3
hYfZtOClywCb9B7jrRkYu+wxfbC23TH+qUhf6Wt3KNQdAS1GEL6umyp5Y2C8ckA/XQGQWHtqh1c9
2RXT96J87+eX24tbC33nxoTIlA4G6M4URNmcaltv1u/AHSDJFNcCOXhbOS8iegbA215+pkKDoEGh
NlAs0/9GSN/YYGsfY9wvs888mSzSWkYFlSLQTkJWEidauDXixBlmpXFYUBjoDahIfMEhYUdp//T5
fXNNh4dHUAdeZR3aEC9gvcdHyhNn1/TTfT8wyb6tfBp0BXQHD3RMdgP7fblvBlhiDTuJ0Udi2pdu
sIAZtOxlf3sda84NK+htc/YDXP6CA7RTN6IZl0BSfuM9Wptikz+QrQXnTnbqrt/JXl0r3wcKsCey
tBOkQggLaTnQYTaRZNfVE+0t8DpWUVx/t2QY0iuwI+4wEEag+gunQ24t8t6OGWJ9p2MsBViYe+8u
CaHHB+ZR+lRKhUXXPhReeKfaA0gBTrf/2e0+6YjPc+ch77M3VdH6VJWNDq/tGmcnNABZ5iBH0RVM
d5xdve6DZNK3DnXCzK58YisbTu0lcQh+HIW7EBPKnMgJ8jDIvwRbLoaddMBEID0/oKmX6Ehos605
5X5C+/s23wJD0vsejb/HlQmtBxm16VpHAiv8z10sYgjdXi8VT9FxcSzxd4+Ov0ZoofjMKgAHd/+H
tC9rjhtXmv1FiOC+vIJLb2qttiT7hWFbNleAJLiCv/4m5S/OdFMM8cy5M0/jmVEJYKFQqMrKLMIB
b06qRy3IY5GYSD5uqTh+gN7N2Q9ONfpwiFr4e+GirR2zqCzwCyD/8ctbC93VcQ9CnRQI3WIvfedE
Dvrbxq6vfGH0jDR0DFD8sXEcrw87SyUnzoS+Znajf+E3FvAs9bH2khDFIAtzkSnQW5WXfd06jyu+
e2V3cfzL2i6h9ImvzbKzU35NCn3Ln9auMxxEzLubjgHpl4U/mS0k5S2OiGyduz/u63TTgHMP9Gq9
eJchn2Wz5L66BZZmmwhY++jLaJCDCBhkJCBgWNbT1BGhM9JaoEwOzk73p71zY6EP85fnaTNPWDk5
V9bm3+YiDrBJEs5ma8rO2c2TMvzEDrNYw/+Crpo7/8BWzwyG6McsfJTbXdISAfVXW96yYV9qkCGy
HzZ8cn09/zGyLMQpdqJVRgkjc09E9Wu0iWkV1AcWpmH58rmxVT/8Z0HLQlnMGVSATeRYsfkltyRN
UPf83MLaTYcHJa6FmcQKzatFamCMkx03Jl55M/G6G85i59NtF/bz6MsJj7CtFc3p52eBdF7yhTuU
pmRtWiSAAcUuP3CHtzunSst9m9ao0+Z9w+7M0VWPwDsMtE6EQh2zKF6rqrEf07i2jmVUdH6llu3B
Nol6K3sOHuRcr24YpjseW5BIhZOTdl7WGPxAGgEyVVa5hzp2Cc0a5U9p1jX4jEln3ObguVITNAQT
NG6+AyYUH1k3aOEEAm3qOIoMI6m5JzlJ942UXeGJOLcPnaqDtSTnG8/hDwThiLDz+D0oRDCNoH3A
r6SRakzGiIo93nh7labfx6fszQK42fExmyRo9Cpoe45iWj1AHW3DD1Y8DSwiAB6beNx+5NYdHDVC
UVlACLoNu4h7SaX4n3vaSsS7srCIqdM0IgFNcIHYY3eEwjn30U3dy9oOFZF+aZz6UDTGxp6uPLeu
bC4CQiUVlpQOGBxS0z3Y/XAsFKi6Ffru86WtXFOXZozFk8touAGeLJixpfPb4W6YAyxedfGhN93H
z02tZXDA4MzExFDwwrthcXH0JahHAZZugWpTfHsYdnFif+sTjep9vJ/g+X7DrRp7au8gIfgVz+qN
xa5FjKvfYHGCAYlMjdR9l6iXwUyNCLD/49xnnAdmCq//trHiVdeERRO0OngwLfuMgDcXGeRA54Db
+9X9zEr+rueCdgEFksWLw27jdl5zG2R5YA8C9miO9NcxSs/LfDKjuQBtPpIMWkNWyOSvjWWt3MJz
Fv4fI7NTXQRCwOZbsyJR+74sdBvBaUlJANTMjgeM061qzupng3or0uVZ6BnD2tf2sqoBxa+O1H+e
C+nFnfuS+AT1WSNkoWHfKfutacK1yin6g/9YXJz4YcJkSAbSM+CQlT/jYdr3FPQtEnqZM0B4q42/
9tGAPUJpwEBL6QPzbmVpo15Z80fLHon7jYBsvezVw//w1S6tLJw/KuocCGHRAS3+lwtGOcxDBJo/
Q2a3xn7XauoATf2zpoUjDpkuGoxyAfRs0upQhRkq6u4P+W0Ikz1D5gtNr3//gr+yuPRKTrrY1ga0
yvKvbnKn2xs/fzV+XS5p4YZ4RBUd5qYRktXmVowqhiXRW+LKMe5a37aKE3Ke0BkaX2o5xnz4Rvq2
FqoBEAW02kD/EQ/H61OAudusK2WHovZQ+7obHeLafBwMsZ/czdHmNY9EUgXADioIM0vctS1tKrPO
HVCqmDNFQhvPVT2MGUcQ+higxFY9QIczd+hWxr1qFscAHLKYO0GEuTZrEZOY2jh3CCsHIujTQ6lS
O5b/Uq0Z2QpM2Hi6gBgd4NDFRuYQbu3jGo9vEU1+wSJM7n0lSE42ztvaYlCpAKLKBeYPq7leTJtm
eavrKMT0YZ8EZpgeXU+70778fULIF5QX/K1QuVb4tjCnMdMZok+Nka9royNU1/vJslogiWt5z7Ia
+rOKyvJgtFOM8RWuKhq/VFkUUfD4Q9zbguoeATxBl8WRjaMLqUIdkSjnY37SZhim1zdaHyYWHwqw
BDiKCEFlpREIA3VuTM0ka/bQ3k0PXap2/RH/X3vvDHl7ZnHS7KfBdvHUl40vjKqnJLJVj7XRsHdc
0p7cSDg0TgQPk0YoAVMs1HTcOv5dysKhoA0dQmuw1YfGsnZCHQAFypO+mgexxmAqbflkVqVUqBHX
8iYiWfpTywgJRTYmns7TfIvcZS0AXFVSFjGNVNXAgKTDa/MY7+19HKBwsRtujNN/0TZZuWNhC/Uh
AG6BHll2MGoktUkiRO+Rk7Wzw+bMW/reuZ7LePYh/rnhrav2ZpdBfXIWql0cPZfNmFWZojhxNl00
afR9+rU4GS4gWDOnEtkYk1rJjIDQAFjZBvukrrrzr3ORQvRjFA/EAqbeVWOqJG8ief18QSun78rA
ItnkvZPGvQIUpR33kjo5D/Hw+moxfcPO1kIWt6raVDWwQzjllcjOepYcGrbFO7kS+K+WsnA7KLHr
eVUArWZM7h4QQ2oq6l3e7As1/HzPttayuEHbwu06cEZ3nlS+92xnORuBd+XnA6SOuStlDr8AyF9/
dK2U0kpjQE3zGs9EszoYzpaszFrmhkwbU8+gFoYzWwsbpVPqthgN0AcBe49pCpwdVIkqalj7PpjF
qbZC7nwwFlWBK4OLg1OZnTXkMdDjg4GSovGgZPeJ8i0v5n/40aYbFForvoCuNkqKpjrrryxJh3OQ
HTuZBDhiMF91IWhiKpQMe9d+/twV1vZxHkRBRjoDJHFIr79VYWq1KFxkwNrO/WXj8oI4DrUFWGJg
8F9Tqs9X8qW1heeNXTOWfQ9rtiQ/FXJMibIR4FZ878rCwi/UgekCGH/0FrPUM8dDm28YWM14IZ0B
BloFSMwPTMpDE6v6QBDSEihBVV510P38wbrXOloLv06QNoFKaJN2f3Vdf6G5aOs4SzAmcEaagTEC
NJUckd3YOuPAELaN/7k7rDi5hXlodDDRSwdQd7F7QEiWEa9R+upQA3pgTsE9FOqRPeQ8D6o2JScb
g11DV4Ou4XPL7+2Jxfm6Mr04Xx2EGghjKO+wIT5UnR0yt/JbTFCy5q3r0rDjN2Y//4nmM0P3etkB
T8NLcCZLj0A6WM0VP8oHaoljBG2+HHXIOEHqOk9wyxddEx4zfxrqLVRCvKK70wU4B6LfWvbNzrhf
uHyjWrV2gC93cpGg5Uqa8EwYkElg2q1utDdFpT4QxfxGii0yzpUr8HLnnEVth2my5UmN6gNvziz6
bmDsKHr8/OusAVwBskAnGKJrM8GBdh0mpCJcJiZAp1qwM0B+NYG08Dc8L70q94qQBLWvhfYPsRNU
e0KZxWtnLPzWc33es4WLXP0Si7ueWQPvTRW/xIwb4OFfYubtIastM/NRvMhZoshtZCUQe9sJZHT5
fc8aWmunLt/b2t5KHutsCwo3H6vPFrYIwk7WOG2VgV3NYcmDkU43lj2cIlc/daa1TxJl44W54jBX
+7iIwhjhqbS0RmenGk6kPGD80Nji6l7LoecCIAi65t4YhlCvN7FJ2eB2Ix7R2UF8qcLoAHJGWn7h
x+2569XlXJhaRA5W58ZoEIRGKFEflaR5Tivbj4dho63/YXoT7j+TJ0PuZpZOwATZYkn6kHPZWTXg
JBi7Sqn2zI71ju3cCVwpg8/eSvRXDDXYcvtl6J/t4pqZO+LoxH24cPScRGk6WghgQFSl9+3WO/m9
m3bpfu8G8AoBig5Qf0z/Xy9sUHoegX609so/9t3osz3BANT0OgI+lgbpOULXL9CP+h9U/Z60jciy
uqsmxq7Qt0XOCcHla+MiHyoNtUzhyZ1yxONwP/PnVvsmlKECZKZGZ7aUzXmvZYvsfckXVhcnbpDa
6PSWilYmnng8TAOIE9Pyxgqzh02uy9Xvd2Frsb3zu2h05hV2R2fXH4az/pLdtfv0pg+kj1599t3Y
2tSt5S1OX+b2E9KgSeD0qSG+4pEEuTczqZR3W3nxh77/cisXx68VRsrMBMfCjTB/GCUHzMyatJQi
yCd+ZKVfq6gsEctnCfE/v5Y+5GLvth0kw3hmYCxqWb8qjaHVzRljGT+rr+ZMou+3p/ER6i+3c6lf
v2cbefky1vw1iNKVDplzsNovrvWO9xkBkASlVK08T9ovQpSHYnNWY8PKEkpRK6oQSgcrSRpEJvHr
8alOt1hnVt0SQ1j/t5T3CH5xzQ29qLqaZZgFb7uGgkk86KLkeeMDzb79IbSAbA4wKLS9PySUSJSV
TgM5EZLV7wo/ObsZkxGFse4lz8OryYJK3f3VH9isTK+bxtsQC0Q3dPmySap87EmJTWx/yeO5C+KG
JpgPJEETokCFozfjvbdK/B96GO8Ogpom2BBAePNxkKOGHN6QzVYxHzhPaLHzzJFoYUar3YEd7t92
RZf2FuHTGUYzzxWcgLoKyfjTiLdyk80VLUIlGBHEMGkIXzNqXgPa+RiDjGhm3AOhs1qF3NvaxLUv
B0U6FKU1tPvR7b2+EnDJ8nJqIPdpZhhq7icqyGtdQb4to5+759oRsIChw4gFSDIAybg2ZOlFleka
DDlGSa1IgZ6YEX5uYplMzt8HUk54MALViCrfYi3CUEtCUpwyYzcX2wiYe8jufxATebczN12h7ICz
tsy3apk3jClmjU6WGupgKPwlgvIwNx//i6LlMl99NwbhZXBJArD5Ya5yqB0r6ST2Tb1L3N1ZyfdV
fLLA0eL44M3qBsopQ7v3/SG8da5Xvtk8Go5TDZ5ZkLktNjTCNEVEoOXjyXw/pV865+HzD7Z8AmNt
Vz9/keXhye/U+mRitDIKeBTfONVDXd/1Y08V7b4B+8zn5la2EpQcYHWCyDv2c1krS1PHHFXIcXpt
0mU7YGAPBuAhmBY5FUX/XYuHzbnzldPlglgcY4AOitho7l47fT0qNngQhvr/QBz5SMljB0YpqC55
HUilFFo+pU/1T1f/l4N7887qYOICTE4D7HrZsxgSXNddj9Aohf2lJRmNVft1IM7GiVu5PGHGAW0A
6hjzWMD1+qBqJSyMCCJNR8tM31cYr9cPn3+0pQmUsa4eN4stbCqrVGSPx42eo12c7FJ0SOJkq8e/
/FALK0vMRtOMEVMz6AOVMqu8TlrHfpy+NNNwaBT25fMVLcPUbAugGvgD2OBAvbdYERjg0mRyUJib
NY8gcwPNIwuc5ebGxi0P72wG/XbQs8xdvw9lzQS9I7dQCV6edpF4DiS6PdaN/udrWQOCXlmZN/Yi
s9Ecs3NbYsx8qTP8gz+pN9nbXC8QQVbdkh0Li920NRK4tbSF2xmCuF3CDDBiFWD5Zo+Rs7F3HxLt
5eYtEu1KVoVdapnyfwc3BqoFjTN8pS0egDX3vvxKC2cYeTQasu7BlmqgzYZ6S4Gh15xtvafnSH2Z
Gy7Ws8xyS1mlo+iHyTO09K5n1b60Xof0Vu2+sjTeaZzvzNwz+idF2WhKfXhzLi0v7hBe6KiBlADP
oskJ7ZY5LcxAuYz7TD+0mBq1wjzU+GEwDuzlc9/c8JL3cvyFa3Y8K6OsgGV3so1n3WB20GemsdGA
WavqX56A95zuwkxUSp1gtAkdzB0/vCNaqwDjZo3fBzwgB7fb8M1Vj4GC2VwVn8eylx4jzLEqCrSj
Cw2nzC4o6GluI2Pr9bVahgQPBhgqbKQ6H7oVhoaWPqti6JwXofureOPfyEt+TMIcMwIz54fpjV+V
LxBqFYH2Kn3w8vpbz/nlhf3uO8D0o1gCboQPhXjJgD1R5RzCpmfb+qlWRxC/nwR/FPVWQ3C1iIar
8j+2FrlI3HWEgV8Cc83HdG+64bzQGpCysAyludsiCZs/0ofzeGFtkQ0LFve5LThg0MdZ967fDyF4
OXZbG7gex5AQY0gUg4ofgOXKYI9OWurALoQZmE6jA8SqaHVrbE6Gr3olOJ9mFDkU2paZjpJDUCom
ACJKMkX7WNfao1rxdmYDyTeC2eq5/sfUEnKt6TEjVo0DwMtzG+cH4sQbFtbP9IWJRdCC8piWdi0S
Dhzr+R2dhfE5vtHulNAEBH+r6Ljue5jnnJHqKtqDi/usdauhtQp8JZP2fvnIgn7fgkqteCyOW463
7hEXthY3GwAXwIvWuDu75GVsTsp4m9RHS5eh2X2tx3HXZaWfmBuheNXdL4wuYtZQjrHGMJDiue4v
cAgA74+0OCzUvHt2CpToelU9jn0qaIPK/FaKsnr3/WN8ORfu6Mwp2wy7O5cJhlsetvtZ+BHED/tk
w3HW0kikXejDmyiDfIDPlzYfe2fIek8jAc4JFU7ka0NMI/PfZt7vofHC0iLvcq2kdYsa580cMGsM
6bP+pgWw6N/foMCoIPZj0HKe7bxO7uTQd9zoAZhxnTdLe+qEtWFgzS8uDSycsRlEX+YdDGg755gf
BcLgf8NAvfZZwPWBGAhachuf5nodEDJlfVLis/C+vgey6eyY6SEetbc47uyNOsdqRnxpbPFlhDQZ
eGtAL9IEYH9JKkpeZ0rVHuRL/Nmh0KVpLaphbPDzb/WhPjt7BCqlM6mJq0LxcxGzZJHhdTsf7Oyg
eYmnyV1m7IknghEKbhrUCfMAeqRbNbH5Cy0vskuri2tzytJeq9QULmIGBfjAbP2gdC51omMx7gZt
a5HzvfjBHEbA5isGcjvLZKspu4nnI9x+OPa+Hv4lMUzf85F2F/vq/4BPRbXqH3vzXXSR3LWRrLVI
wfLm3HWuuvQzidbkYYb6LIYt11m72XQLXgqIIxinnMVxKLjCySiAe5kjFdvze+6X4C6g0y5+A7uL
b/bBVonnQ8nx3W3A0w80JV7xH5CbE+ttM+90gB2eZtk/HsZBR+jQUWAqA75Tv23C4lZX+Y/F5f09
NENl9x3UbtSnubnMArbT0h2699hVua9fyM1WLmuseumFycXZ6N3YUcayxaWXquVeL9woKCK3PWtm
EwmvBKR6aG4r3Uvd+8YOXyuN61SrJAOqZayQZA9N7nelnQXGIBqqYagzyMoEiA0zz8RL207MV2Kw
NJeGxKjOqCd+3QxKYNmE4L9pattvx8l4UvLkd2kNLkijtcde0eVbpnD0qsyi3nUgmb63jT57TAYi
Cvxkoj9zAeJu2sVQCHGmCHsVx+Ne6dS8oQZ0c84dYl7md0wvczoVmPX3m8EomuDz0LKW26FADK5X
lAGhN7M442qcjQ0bcIFK7ehAjyhq/cl1w39vBFPc6IiaIFKG8tL1SSPAQYDIC1md04AqQnAqQerg
FvbGWtauAgRHTASiqIkK2cITWsvIO8CKoLQJJBtwsnRQTzN2BQrkW6d53pZlrDIwmDZz5AI+uAT4
FL0FZuNWYtuO4iDu/uZ03eFHQlHf3wqMa4cKxR5wDkNIBhQ/i3WRUan0KQUwpf/VBaSkEGhUwY8L
TYfXlgR/y8NbvYNVm6i1gyganXpQUF5/smSQuohGFVPISnLuBkfxq0hpN1KE1VzcAHsAKFZmcYOl
3kY3JTpY0JEjjL8gkPWuU9H9mjyI04ZxaPqfe+FqKo7iqTpzI4AZYVnRlFpkWlLFM9DYpfvuDPA0
VY9WqFC+yZmx5oqISRZSU0B2P8xuTWpktmTAhW0r+R3qc1QB8JrY3DemcSMv/SCqNEf5S1vzp7y4
xwrcOiBWg63kpvfjPbBF/vzuTDB8MBN3pZ7EE771iL/1tlnzkfmmttGRAeZgeWG3vV3kwh1A0GyA
H6wHw2vx5fNPthadQG7ooErhogq9HM+aWMOSVGmgW6uZgU041bvskGX2hh+uLeTSzCKty2MMaEVN
J720tyxfuLXqY4DK/3wtq85+aWWRcYM4kBlytuLqgXHU0WNP/CTy1MK3d6Uv9+VWurrmhJcGFymH
xXpG1AE0RjkI+CLylEwdHfOYgih/Y2lzAF+GQxB0KOhNA2mLx/W1C9oosYOFDLfITB2X7t/ZY7Of
3a95wi0N9XuIEHxucdUxIOIxM/MDsLC8UdwpA1BEFdIz64fBugdxneeSZOM+WXWLCyPzv784WOg1
RSDgw271o3KsmfJs6dXh83WsfqILE4uNq2WaYGi+hiCa7eS0JQ/oHZyIiM7G1qNyazELHx8xTO0I
F4tRZG5TLXdjsH1tzXytfBa0ZjHUjGET/LX0Az0Sg81wb3gWvzf4oxzx/N+4DedTsnC1KxOLdQAM
quXSGVBzbq1or0HBW6Nml9uBnekjjeqyuUnUKN6qBM937GdmF4c3yxl3uQaGrDmtzdyjfmrxoMXl
kdz8F7wNW4tcnFyE1VIdCty38yDsjH7I/HlG/mzH1FXeeVw0X9nnk9/9nLZU0Vfe7ZBDx1e0gTMB
P+581i+8niksr5RZU6aYh9P3IMPZ6UG121IJX10iLn5QTmLq6wPhdA3Kf5soBsYrlae81Cw/TvJT
VaQ3Um/3Sb8p+bLi/1jWP/YWSZRRg5oJERhPkS6bXivwjdzGZdtvJIarB+DCyiKd7hSiuEkN7yza
HWMnULxTa4t6ae0igbSGguo9Go0fFeVJqkeF1qGCSfbzvMasiVaAaePvsO3Wd1q1hhIRxNhU6OBi
xvHaH4zWGCHqh/Ri6pRfA9iyvAKsDdQup28DBMJrZgWZnnsqUVWqi/Q0pOgXm3yj6b32+S5/i0Us
bpsoMgVktrzRnfamKICEMzbulLXn8ixo/J+VLoKxHtVZpjI0lf7yfaRB/7M9tRTNXDQHLXsTc7R2
BAxsqjkP+KNytYgp7ZjxpMqQ/coqo4b6FvWVN7LfwrofHMf//KJZ3T9wGgE7MJNbLplWRa2AxqgB
vw6b6NSC0jXbot7dsLDkWAV5XzFIG34CXPe9UtnkC8+0+Pn/axn64hS79eCkWdZM0BfglOS7aouq
Ejo4K5H+0gsWR7hMc21kY45BTtuAsmVs7CYdfVvHRQmKPzR9Q1sovWtKotx3JuP+oBXsu1sqjxqR
PzHN5hOQavBk/F0PyX1WTxjWLILWLJ9yrWlob/6G5OWutkbmQ7udAW8WYVheilt9TGiL02XU2qOa
dZxaqfNNB9t04FaA6fRNvnMGzW/tqt13Fiaoo+mmxhRHostdkUfyjCePcq4sk1PXIh01jQmA6qz7
0Y3RG+sqPYhjJ/cYeEd8wyisEKBC0881O/Mw3VtSXOtfndwuPSVKf2acpB4roreisdDFHQVEsTCZ
I6XryUEanqnlXejI3ghtdOx/pHXV+nltPauRrUFKI36qRqIGmbR+5GMkfN2I/VZEzVctL86iRN0k
Rne/tLsDaE6pXtRPtgSAxhnbGHzaejhY0ej3Rgv2lhF5a1Tv8w5a2xm5RUYWDGkWJkQ5mj0PCrP8
InPz3CrZ2WJK6alK+aIpGE/uBuVo28PdGFd7MHrdlJrzDHDXoynFQTO7XSyMCULTmI+V/clBeoyU
/0HYKcogQ4rybvtHaF1ME1s/GQaAPII9q4UZU6ciuKuKfV01N1PVElrmYMXSXXAruCO5zWoNBaQG
rOBE1yd/ahTx4HA7f3Xt/ssE5QhayVGC2gX9g52obCBtJ0DG0wRYzoKgSRPFcb5TeBPfqmn8u9Mb
FZA6PPkJHwOQ4DFa9xID7RbIbDDtoHsoPqnHOJH7mDRHNckj2udNGZhCNOj76D/VvnipCuWhNJyz
ZaMmDsGirwbPc7BkajfgWGif9aoCJas6osTrTL5dK0dLaw7aWIHoXz1HJthHgZ/Bf6H+hDroTw0f
e+jdJ3hL5llifEikFagTGw42GHuo5ow1TUqJGoXB+gBZRtB37KQn4ptVT4CIE2WixYRpZTk29z0n
T0JMmY8CAaaPiKl/SUusSI0sZ1+PyfcetEhen3SgzcLM0U3TESWMtTq772VS+q1Wuphp0t/MbKz8
piT2mbGJ79GZifYlxrB+o0lp0Ch2I39UnbAx2nKW5OOeEclH/DrHpFN+Y/zw1DvdT0wNvPVO/7tx
Y7hnj1iZj+5Za90ATCgvjl4+8WwivjKCsSBV3Sd9EkGXpb/RTrxJC/OYteK2ZfrP3rFfbCJPaq82
oZ7Yj5mGsp8tukcNY9eFYt2Uau0nqX6AXOFTKkGlrDS7NIk4NfTuQUmNs27WE/Qy68c2IfBCbbwx
0t7nqnkP1OyTPqRfRsPNgH/Igih33yq3OTHQJQLfVB3d1PKNHkS6UtnlBJV7p8tuHQM6o0OSPyV6
fcdK8UNtlZJWpgEQtgCPDCjIAVwrXPC7lPkNhqwf7TTnAbg2Ho3UPIMh1KCZKHem2WPCmU2vQ61z
DCAW4HElyX2VNzbFY63y0XiB8kvfQuI3si1/ZBzUrrUzfYsHdtvo/CUzs4EOdn20W/7UKk2/j/tk
HycZ6u/DlEGTGfOAjssFzRhBSQNFvSAjdVDofD+gYc/baR/pJqF9qf+BmLziQYLpWGO0g+pK8lob
wxPAcwFooJ7quES8zlQqtPFcWAjcalcpL26qPmURSNgGlHNROmF7LbN/N0YB7qWufC0S/dlJXIwm
ZroMNK3aj9UQkgaIzIggYOWqgAfjIvIajZ1FAR5AtOp0qhQ4gWh8Um2Sp0oiVW8FNN0NUCoP0DqO
mzBrLUgZVUFLdAigJ/ouTacxEHV9Dxr0H7LqTQ/6sz3NG+OJlLlGNTtGrmPbFVjLMYmZm+UPFtln
y+2+Z3qCuFHLg91mf/BlhgDTVhY1euz32GJoIbHyGFtjmSHpywAdRQ8IZK/SjUc9KX9EjelNeedP
nX4HjtxQtUUVxpOeBKqR30C0BAFY3utE/Z253eOgEaon7m2BkSeqJdr3bsA8tVs1UAonyHdHBfOA
eu4yMCTgIBKjsmhc9ehsRKBvHluHGVRLDajX6Aw88yBib8rBVxFMR8pi3gduhD91tQzEw07+gu0U
NO2bu8KVDyWpfrWDrDC4Y/3MCR7Kg4UvhbyUBFODpht3yK0KNgyvkkZDZWI8EIcB79Q8qkz8Gkr7
yFCa6oVxo4GsgQqmvnUFfwPMElo67aNVKL5U6tcoz39lPer7qYQnmgJPn6S3f+uZaO4MjvOZI2I7
8pdry11uyh9WY6mea0dHXDctTRTy1HXZq+UWIRrtatC2eu2XKOnuhFIZtI7il6Ftbwti3Kh288ss
jZ9oP42Bomg/+phUYT+mMWWpeR+l5LejOrvU4juu5i9g4MW9qDr3GJc9aul00FI72o9mk1OtzM+Y
spIUXjFRI2EvCpn2LRkf+oztcoxrcrCuuFpxYzrtW2ErZZhFdnXmlS2Ogtn669C4NSqGqKnvKsZZ
GLWj9kOJMtQQ1ZGcsrLPT6gFdzQd5A8uOXQcJ8d86juje9b0qjwXtqMcJKYH6NAO/BeeJvLYxRGk
GGMM4Aa9U/9xSAomNsuurMexmuQjN7XuPMTS2hUVL54K3Mv7NDIwE1k37j0ZIC7eRRP/Cc4Dh9Om
ymdSaR1Z/4jOCliITUjCOHGW94C0j+7cH5nLn62FxJOpaMhERXwnmnw8CrXuTwDK6L6DKx5UuOOg
+kqrVKVvgyl3z9uCIa1DQpxFaYbdhMqY08vnJjOPigvFBXsEQ4ER2AYcneMegALyr1RBU6lj9q4v
3V1lpHdVNCDV6nhCa4WhC5z7xUSOJEenqanau6gfin2vKdqxmLoD6ZCF60YFje6KqTdSUb6hshkm
U+RZPS401FOjrqIqyYNWqg9DNfixwr/ZvDk1kziajVp7owUS0JwDFCCM4tZyohQgUCdIRVH70inv
W8WGPsn4p8gN7UZPa512rYPehJa9RJpV+blov3Klyw/SBsU4S3TtIDAQDU5KU9kbymDg7IvMm3BG
9zVOAuUEJbySVVMwZOILU9vyWWl7dsqMQQZVXZHA6SuHCqVWz4Y5YjykrbmXD1p+5Boq7k5ZQuCh
7U6tAM7GAr15a2WdL6yMB3UBR53yB8jjJr7oWYxrZoqpOoo7G4Aj2ok2p1ADfzU0QBolOPE6t/Hr
IgGiVwj4iLwz7Cb27Z47t6ae13dTzYEblaD4M39MqvmtHWMoeZeeTJrQses86KMmodOQM0/lMR5E
E6tPacdebFM88bI8a2xKacHJQRRdMJZPjnB8bkp/GpW9xFVEcbggYhK7lu+66Y++NVqw3v7OK5xX
1jy5g1oGNXd2EhcxiZq9OWiAvithqXCQ0pkFBVAHJzrDtRlj7B3NyLHPf/DGEGhAdm+9aSGEoCps
okYMCclO4I4mpTdM7ZNTVZCAjkxJuY3qQkSaP7lpfrVBx25pyQmcF89TJr+SSQk7w/wyaFNycifo
EBe9vlel+gUUnenJreI3XKH2YQJPuVfETuzPtLd+0WgYiE/qr0UPdtlY6iBQj8UdxtIm3NYkoQgb
gOx1hUrl0H6Nm/gxNaD9UAiA/JWBKhW4F1vwqkfNcOOqyR5Dibs2kyFIaG76TPsVOeh3klj6wo6e
Est6QB/vFsjNPZoA+6zh7j5Wsp0Y7dNgKq86a5UAPdcKkg/mtxiJILijwDHP4OoZCODbpz5CX2Mk
lIN6ZcB9ECGMleB0tLKRgjg3OTf9SALZRA+8bt5w2d4UQxwCEWhDfgY5fxL/jlzpBkToOR4iw0M1
ziGz3NW9AYy4AJaIQ9zTsCcEbBHOZWfadNWPmmgTrdwcmZjyyCb7hBz/T+Rm/FYtNT/vyUNeJb6D
niTSca7SoYz1nUPMlpr/j7MzW44U57r2FSmCeThlSjLTTk9lu10nhF0uSwgQIGau/l+4/7fbxvmZ
7o7og4qOilIC0pa0917PKszac/Qxxwbvovk4x7vnvYbYppDWQ18r2gZxvNpITJ1r+XRQHP1fAkBf
XWtxsLNztC8p7yn6pYlkoflpS2pRXI6xtf8TR8fsa1CW4AvMw2090vlUkg5cDniGKmAjqwRLPYHj
z1S1BVQCEk4NrXcEHGx/tkHCLSMqvK0q5uaIq2yxyTVYODK61MSGsLldEqlYa7flvoyU9r/wuOB8
aKB/Bfrixbrnc6pMimGYSh0F6NQQAThSnto0x5b/S+0k6n2fRvmSChv6nsOOG2Yav0wHt8AEYrLO
2pgwZ9MgH55l9a1w9iRGKtGNk1W/XNF72hArMpYi+y+JqQ/jrL6QlMRKkwTtg0V21/NoLH9/nzE6
V/XF63Jg/oOeag3l388fBW4jXY47NdpAUJsqbwXsIdM9MnqHbSzLuT6tT2OtFllSVW0JI7KFYTZO
kR51u8J3feMu3eMeDMaGt01ZOP+d/n681ZybNJbn7ojZMDuKhhNc0YZma8F8aOjag9tN08b3Or+k
gLkBcw5UvS/O5Sy32IBLTg8Z9hxpoQrW43SNGoFfwCFqq4VpmWXrsgukTn8NtiqEzHBk0CdSIm2p
IIhOhY5KMBQooy42pvvZ7CU8bQEfNeF9vNZKpg7pGgdpEl/JEKKNH4Ny//08PDeAqUKzraATHT3G
q4YKU5ktYeZwem/M7k3Vx2vDKf9DHRuEg7/GWKdgM1KaqWtnmOikGB9AHwY+Ts/FtGUysfEs6yws
JXUNoDkBrNJBYGC3br4R4s4pS0BMt9F6ApwSGKart5XPLjI5i3pwKYA1lvdntbwcIJbVwzRwEb8h
Vg+2pGJnphvS48iOKxgarY+rWGFTxa0riXSMmt9bzkPq7hVty0Dw7BigDIG0gfLNFzqrO2d2OjOM
YTu5Z+AKZ+lzlIl/X1gGL86G45kK34QvlVj4NZa6NcI9mUwnqhygSNhllrubyUZd5lz3CWSQ6IVC
CIKDt7GKP2MB10ikNuHM9dPYLZJZJFCvcbLYJ/s6qDWggotg8pKwPg4336+oc5EIQ4O1AQIfumLX
ahm7N7KaL3WwMlwaRkUwxtq1AYU4tDmBtfWg574bEP4AbDh4rxDOft5HjJ7YBfjlS2yX+/mqDWCN
Dp/tJNJvu0h9QAv65SYT4sxCgwj57zFXm2ORm0mNtAyK3cFCEQGiTT4CFMR95PZ8J0qvFg7n1iJY
Yuoq5rqgE7mKi2YzqGlXZalacwZn7gFO7dW3nM1vqhaK3graygSqXQSqurHYz+xgn8ZbxXiTCGVw
SIszWlofzVRc8mo0vExpTo211S16frpiaSPMo6Xui3JSwtFZU+ECiDp+u0dn5QAN/j4/prtl3ryD
dp/YwYmALY7cHxvzdVkKX17sh7FXX9OuuMjyHktl0VNy7tWGt9QXlyaZ6RGmaP9AYb415OpbOlKd
kP1oFwRn81xFY/wLKLygOsl3QfvWcfvcEsEFY8GIYNqiPr1aIqWTTzyvcb7Pa3hxtylrd7bNkIke
a/br+7d5bmkgHb80RCoIb2v9upLJ3m4lLpNjLnY5c30qt77XAvxaf6+PQ6xOc6NbuqNU7IWT1e6H
+8XkMNuzuLzbkpacKQTDBwD2QygF24Dfrr6SYQ6qXvXTCNL7rTtH5oi5wa5r9kyLLVXGuSL3p7FW
qy0xZ3uqXDCylkm4tJHmxn5EKHnH2lQ7zfz5H8TKn0Zc7eWiH9y2M/GlJsq9GTWHepjDfz8ZQJKC
qwIgADgBrWLzOJSTmVNMvKF6qJQ7ddxSy3yJiTi3IWRgy8aGClrDig2Xu4qREKcZfWeKbW7br6Se
nVPtqtWuJoZ235CKxoaa0w2RwpfYuBp3taJKa+pgioGuLSqua7TVtXshjtR++f71fT1urYZZzXQL
Zth9qWEYUt3kSKHDFDtcbsp0b9Hbwn1Wfo0hDGrAct/abL7Ox9XQq/MD/NcKE3BbtIxdTj4YgxG9
gb4qRC743ZgkFmTjpP8lSGFA0LkswNaxlQPW9TlI9XmiaX3fNH5V1tfJYPm6XSM1Wdx+/06XWf0p
eCzeZSao0qCWgNu2bm1OqA1PwnJpRlcLDzRpX1qu35aHuXpoystOZBf5/Mf3Q557l5/GXGLmh9Yt
zZqthg0NlKc3LTqBm12LWq2HbPOBx9lV7qOevjHilyj8/pSmZejQoepfKCITBH/taNuLkfrwpoXp
wfqRezCIMH1xmLy7revg+zpbv1X0cKElGPs32o5XsaTuK1Zbi6gM6eTuzZr94sSQ07FR1UazcwXc
qvNoAB4XjKH2j/w5z8weSOZgiqU7kAJ+uf3qUwORwwyPI2dp6KaDJ607oLuD79/ru+vc+jnRGA/J
hK0u9m2rgGYRadQlHGoQpaFR9Rsv3y9cOazMNESCnJlozgjTkPiLH9EM9AiOEiBQQb8CWRqURUET
2AdUGLeJ6Wem9ccftjrD6G2ZQ6ALo0+Hmgdk9ZFabfeWy/zvX8C5eQV3QcjgLQvb4voilsIKlhRy
kR/AX8WdwlKdN0Y4u1g+DrGKeUqSTISqGKIJx6B2UcGE+R8Jx4MWVUD3GYDPbp2Pvt5Y3hHefz/W
KvZMGaNTNgFF0kfJTgTTbx6QWxuAoTIYu//4rf4ebRUOFuZJZs39tDQeHNB18TS305PpNBu9sVvf
ajVXu0xXhnHEQ1nakWmpnzpp+P1sOLP7qpCgQMAG5IlmO6sRUtajdDgibyx550QF0p8XllGnl2gz
9Ar0VypZB1s1t3Wfvx/37PeCcRraYR0YLGA9fg6orjb3NtMRUNvgT7yFjqoDAJxkh0Te/ZYH2Fd5
KaYHmD5Ij2PDQLfW6jlJUo25OmO4RZFYhOVu4mHL/fS+DoYAyUOfPBGyT7ae8tzr/Tjsak339ViN
jYmq5JIhnQM0TBhxsgds7Ur1qd/fY9cH/QrkVtxVNgLdl5Pv6olXJ996GEF5o+gCrulEd+jjccKk
7TjALyl8n6WaPc1sbKPvP+vyGtfBFcl5C0c6BPEvalozhetrArAqGtV6r1DyC6VF5crawqNsDbMK
MImdiwUzg15g58pih0qcXBZ//yTnDhlwCIe4E8dSdOCstkPemsIuEnw5cUHj7NDG+g59B5tEi3Mr
/MMw79yBD+cKm0pTqtBz+2RUvURHj4n79P2DfM3SYyJA5WOh+xb94HAS+rzSio416qSjik860zxI
tPWfeqfN/dxEYwTlkhyVpropkjT5kbYSHqala1zWE4V7+Pe/5NwrXbwFseyhVQT18PMPkS46U4Ya
HaYT6B1qLI9tyOJtNtC5VwqZxBJcNEdBO/fnYQpuWHQEScMnhbg2J6fy2x4eo98/yzv1bD3TIe6E
IBJpTQP5wM+j6C5wGvaM2ofa7mrTa6j3Dvg/arqnn+ZTeqH8kg6qfUWQbqrDzkx/XGkXht5i6gkx
weexS1mNJtLQ2L5BJJI16uojLJA7Nd19/5BnrkgI0GhMByYcgjt7NU7iqkliL8AoUV925FePwjq8
9TzdmDZODGc+mQYqDw4ksPhx4N/3+YFSUmU4Gs64i3X8YFVVFdqK2DqWnBsEB9ylSID8PL7b50Es
YmktCECj33VsN+C9BSPlW0LZMwEfsou/BrFWt1lZCZrmNY4+EwzunTrf4d0+lERGwOtezK0Vz6W6
cUg4t5Wi8VzDywOwDM7Rq7cnRcOQwm3hVUTDVDtYBxGhyB5kzR9jCCrJJu353PRDhg/THuRLrOfV
1k1Q42kbIx38Tt6iAbu2H+S4/37mbQ2xCvC8HufBcKEJalrdKxt5RM+Jp87dRn703JRAeF9ATYgW
X/KxE1TNtO7RY4eqm7d4ecu775/j/ABIm1gqjGrB7Pg85+qMJvCvdQb0cdKnfhQBBPVbn/9LLk0H
VhgaTs1FDRbZ8+U3fNhCeGcouXCQYag0E43emoiJg5bixspTD4ZQ94Ve/B47ctGpTui46cY+ee6w
j8s4aIlwCILB1Pog5+QFgRpBju8nq4X1IIZXaC8NbzF0q3aFdq8PG3Hp3JaGprmFFGPB7xupvc+P
rLf2aJRURY+Wpnncui3Ng9mGRYVmdrGfodZJr4ksLlq2iaZcJt4q7C8SeDjHLJaGkEd+Hpkwu3HS
6f1phxCls6ihh/wIEHiQRYSH1fAfIiMwMgi+qI3oX3IdoE9kNVg/0HJBKuTzImc7mPLVG6N8tU3F
HIIHmQqbFZR8viQbWDu2U5fOnW/ewd7iVEUsMNGCeykCGtLd8Ac/zbj195dJ4pv7LaPoc4v94+Cr
xS4hhsCFXAHET39zRv3RlO4LxALfr8Qlun/5cB+eUP/84VSejcSwgQ7TQLldOhW6qN5rm0Cvc/Ef
rxADIQ5bQFevhtHyypzNErVoFCIzjxq0DakKOnA/IBU8pi25xScoQkgei5vvn/BcrPk49OquMfau
Ceon8rNdzq6bTrc9sxEP349xdq/5OMhq/iMNy1W9RacYiZFNfxfIZS2sdYdAhENcbSkmt55ped0f
YtuI3LZlN0Pn0/yXWx3LZGMDODv1Pnyu1ZnA7ZR0cBYvnoFcD/yhG+96+XPjlS2v5MvMA2x78SRZ
rkarPcCm1OoLoHKXRB7KAnkAO+b0xkBL7L6JRumhQSsgewsMadhCbeyjZ2f9h7FXS6uihdHrFmpy
rvKrHh7tMfGQ+/H0Oveb2glK6yezt7Td5zKJy6ngrwdeL7UcmRi9wQNrN/av7DZ/ktcFqsjHAocS
LUp/GRf6Q5v6gEzD8PO/tAotwezD+KsNkWT2zHIXxUD7bgwsmL80pU+QXFjQwR1DAnWKt3C753fB
D2Ou1n1aGYOrCjzzImLu7+iBvbmomoPOI4ADsl8b9u9v2p8ecrXapYoTBQyFcNM2ICeY61vYfwWV
O28Ela99V6uXuVrwDjyDc83By+zRdJUd1Xj03LA6LoxwuWP1P/CR2pqzqzUvAAITncSrZPv+Ah1J
l2iAPW1H6v/jyQDnAUkE1fj1LYqhlT3XGiRBB9tP7rUDcuyhEzSDh653KJPQNvkP+jTPBTSImFHU
wkF9kYF/Dmh2mjCVa1iQ9KEPIDLflfcFvDj56Z01g+6bLTTLuQj3ccDV29QaqRIF50F4XxycsUKQ
KS/NurzdCHLLdFsHuY/DrAKpkUNCo1qohg/oaDdC9ddkHZe+EXThog32aHJksuFZvKz3rdTv96/U
VlZXrlK2SltTuJ0he+mpyKAo/95uE4tgQSMAM4neKSB1Pn+1WdRQ7TGtw5T8//4QcbnnyBpuV+3e
77rrN4m0BVILyFQi77SaIUTPWmcs0ApuekO4EKv86gKakAscrWE1LY7Zgfj0ons3cauFl785XnEN
iUZoVt7GR10C9ZefgqcFf0ZH69u66UC1K6F2BGt/2lk7emx2EAXd0j1ErpESN0d3A3p87kMCuvrX
cKvNKmsxWbX3faN4EBaOnxXZOueem6Yfh1htTYpWUNtYnqgJi5O1W5q1a3gJT09Lr8gCfjCOaBnf
GnXrPa42pEJz5KwsMXTpdpjgguEre+Nqgmu43GkqaMdbxbytx1ztRqMYlHHocEqD4e2CBIN4scq1
e1Kz2U+gsvt+npw74Hx8qautqJjLAoC35RAF1WWvth6wykGNuaqAXaRYV9+Pdi6gfRxttT4kpe6M
bCbYvJ3wIdJOYX8NgcH3g5x7JBe5Q2RMl7W43hsExBFlN6HrYZa1h86HhAtodE7Qb3ulO+++H+zc
vEchG36ZS3niS23CEJK3fYWeTzjQVOKh1sLv//2zh/aPA6w+EJeZxfsZA/yv1w3eKPsu0qJ2R6Ot
PrCtp1l9H6ej2exM6JqWNLd3pIN4MYUeauMDbY2y2tYs2teuMeKR3P4BCD5PhyDw+7d2bp59fGmr
HW1AJg9YwWUEfQyGZL5uLMizrOz398NsfZx1BaCr3bFEpOt85/5PkmQfq7dLjZn61W6rKHQuMCDf
BOk5wBios6/iX6OVFrHRkO13BMpLWEASkOzdeqdOpRroVT1v3K/+j6f7e8DlO364wIHWRnUQEnAf
DvWI+eJqjO1waQhEjR3i6f820/8ebvmoH4ZzLV6g7ox1W75RC97Rf7LaCI+XUJv49n/YsT6+ztXC
6tRuTtoGjatjs1fHyUP/0sY8187tHR+HWC2n1hHgZKGs5rcRLtyBe2dAAR40Pou0PYtQW8cVI4/R
vH8NkqxX7+EccbllkX2u2AEI3d+vdbXauoJkabc06Bq7Dv5A8QxlAhgABFDXpXqK5k7DKwNoM/0t
85lzlwHAGRfDG3iygEP8+YMaIK0JZuK8zN+RSW08H1jMDnX8/So8G07QDozmVcin8N/nYbAOQB0x
XNxynNRX3NFLu3JjiLP3jaXl+H9jrCbLQFNXJS7GwBFZ7rOQWAfX//OiwR30gC0+SFtn47P30o+D
rqbPwGResgSDZg/LXRiiR+HJ2EH5GRbAgG14W43VXyEvOCvjRqWh1LgAsNcdBVwhKeRNCDFL88eS
7kj2QvGWRQ8/nytsBrgRzCdYIaAADiH9TwXItN3i5Jw1/n+LBx9+zOqdW3QaqyTHj2kjeHyH8JyC
bny/vOt/kHc4l4j/+OSrdy3ydu66BoMBV+CPF3q82L+yeNs14GwU//BUq+UImaOUo8BAack8ol23
/ECN+6p7+X5RLL93ffx3l6ZMlBf0xbXr86Iw9c5Imzbp/NKorRre0Vz8zJKZ70DeTS2/TCz3tddL
6n8/LM49Xx8QSBxkvYFPR9LbWZfqurLTmsmFQRKFSbFH554W3pw2UJbXthYQKkbwUAp0Ws+pHvey
TfykBG7aY0CleDqkoAEaHHza9iKqJZouczryw6yWbzJ1T27XPKu5vFdaS8A8F/cZyZ/KApJuoOF8
7rinzs7RMAmF4aFE9dcrRfZDdYyIsAya1dm9TtRW82bhBuaihrZVeJGPUI3TDAWXTBXR0N1BF33K
afpatwmYFknk5pTuSJEMXtlKbBRDCehKPTreqPUoEdclCrhIeQgC2U+WkkipKn+os0OupmGZ6KHa
grSb1/y3cIr9NOWvnUF9m9FoFkpcjmJPenTM5Qt4o3S6nchSFvOxuOiMzvGAazB8OjceKhtzoIsG
XD+LvCFjpfqNMYye4Ebm2UX/h3QZ9zqGv8oqMLQl/OxcwzlaZA6pnV2hxcb0kY69NpKMw9O6GXZW
V9+qGkWy2ZxVvAcVKxxe3B5Hb7JvEO1oWdNPPkL7LHvCj0oBh+6ilzRIuC6DLEe1hiwaf22WLGIi
haQFIIEDGTga8eqe+uU4NF5S1AbMuBA5VTfH3gNdTOblBuOhkxRmiBkGqblGXqlpg+Siked+Zi82
SDuO0t9OU3Y5CQutYaMtACKVNGxwh/DUrsNpBBn7UNSK7s+MgYzkwkXIBFckKmxV9dq6eBvn/KZo
VB7kevZklC1koZBJo6ulQaNkVt47YFRERBQSyIMG2FH6jE5K4dc2LlqpMgOq1GNWVmn7WgrxXDIm
w0Exywu1oyls0lU9tnNihqWe8dAtXL8pRB9jgTFvFOLCKBj3bTrfu+PbaI1PJEkOpmkFScfgl5qw
q3JAnaEp2wC030BpXrNRCSFOiOCKuLOsEaSLO6W4kVxeWkkSVFZ74qy9oFqc8vqq6vlV72g3dZLd
NlrvubVxLbVFr52RN6qV9h7dYC6s8mrVYxZWIa3q38BpobxYFm+m24apKqx91ZjFDcBKVjhahPt1
rb1ZMPgBUbGP9RqBHcwaeBYRPUEbeeK1mqT+5CRGUDidCHokQSADR/GS5PKnzPBpuWwfSts6ZHP+
1DpDlDRI6uRyPNiOiPJadp4CQ7jcwv9NWdl5rMUeIrPam9T0tRibPNAdh+6q1robDL4rx9LFqjFZ
NGT4dKXm3sgM+RIJNVIEg9Q06JlQ742kbgIKSPcfyezmfpGOImomySDXwbaZs/J+7LTYzE3Tt6qy
jQbm6iA/oFJGC9PPBySXoaeKGoXe5pl9lzXOUZjgbgF7EYAtEKN3GlSJe0fIQz13u7xXb23XREtW
haRORnVI1KXCPN3l9qVZYnNGKvRnVk5oopwmyzccloeyAcFAQn7oNW35DIMOH9wVJRwn4vc5PpBi
ix2tyBHKB79RFQA0Ek/O45U9E9cXnQ4I+WQOJ5NWmm8ooK8RxqWnDVbmE/6k5hD8GwDBeKR3cdct
pzsO5xivUVPFqzQKWXnXPVpO4yLSWbuBk0c+aQWIPdVv6FIuCk3pPWvUTuMwHsAHuNRBSB5czB3l
mpl4zS1ai5rnrDZzfxIk8dSWM1ix98cmJXvFnH5LF58TEIRfQHPf9p0Gbxe0m3s1d2HM8JzquWe3
Rtg2jz0oKO6svfChvzd5t1ftMh7oyCIEs9u5ApB3JslN0ua3VdK81U56Ned0pzJ2HMFtGAznWgEr
STOHMC/NXQ1EMP6llwKEEiS876AMKEMd+h7fbTkQdbJRQFDi4MilXPPaqrwqJvA9NJbElk4vXVLd
AWIfGbkSDiqNFS3PfIlmqil3b4gEsUcKI3CkuBqmn0OKNjzLTe2rniuGD4vRy9qllYfpB1IHAE1t
8wvfc2cO1SU1BoiAs/bBTrJdP9vPZqftlUKvfcPAdFMQsuBRFvUgdQiVAS5Gfs6K3vtZOriBU4/m
rlWSS40p93y0L8q0urMsdmejNaBVu0PZqxG8onZ2bqeRMqCfFSQlErhJdxqFFVZWrwH9wOt9yaY8
mBOWAlUzn+opeS6EuCtUQPpA6/dsPKI3FBX6oNhohyQ3piuQz6pgmFozMHTUfBr+0lBwGwwljUmt
vGRG6XpcBbuGWgIAI2d67qdS7tpKLz07ZQbegqZHyFadhqSMTESK2FTqH4nIIrdLgeQYGAJdL/a6
lcB70LZR0oLLgMEXdDyi18zLV2a2L7Lr69Ad0jrG3RDxQSn8iTuBRp1L0vThMLvwz3FNTw6OCqs/
pvmUTGxvDuLUEqCJBGa97/AEYFNWBVUuxMnOFeFXPXX8WnGOfWJNoZhncJKnUgPoJt1ZpE891muh
ZPLQVD185ftJ+C4frjQVhJZRdoFL1Fsl0fY1rQZvAqdPtxtYW77zjOS0dwFzCpocHAIuYjBFrAD0
Aw+2hXHvtk9m0tYekB5RArLbZEpsv1WtwLYSPiZKhp+bXjNdqf260XEY6BS49qjNgfVl6ulwFYqE
OtDrOtFoMBlKGY6jeGaqTnd5Xiu7JLF+1Nzwy8yKaeHuer37aRT6j8Sml1MHYm3LgjwFBSpDiFDH
9uAMs+01g3U56/21rKtL3hR7DuVLWEsXOePMSe8L0YFtNipmLMGPP/I5UwJWDiQQKGRdUrNRQpNn
eeRkYx6LIn9oOSoGxBHGtVCyMgBW71I1OPVphf2uMlV55HAx9qee8fuCMwW7CideCrdcH3ybXeMi
BcXwJS9wsXuehXZILUgsy7R87AUIlzN29UnNcJpM537XNE55NIdWw3mKOIdE02Mg7W+qBoVZtJYf
cVIFQCTtsJIkEhfT/ZD0zOsZCFd8AGnJQYt5Mpo+M+UNpu1jSsfSK7nymwu1uezs6ihc5wRHbu0i
Lew3jeqVB4e21pu6WoaTDVqllXdqSFFA9npt+j3Z9EKjSy5V7+6rhGh+NxtPQEcqr4BIddE4Etej
1Ki9UnWApmMl7OHZYEYysbOfPGFm6buDOcLmvBf9G8PR4bKcO37TzXp9rFtUfYnlkhfDybJrVa0l
ZkMGTNKguTNoNz2JW5PyAMuuNQCEldpRMEkf9M4ed25XT8cGHq3YJrP8IEgLDYwqreqQqNkEcJST
GTdVkj3BJyS/SGE2FpuixzBN/SKlDQRZNQD3NSAkDCJHTxTRa9AqiZr4SgWSimfnmvLYmKW+d51G
XreMWXFRuXxHsLrv6mQkqVeBFhdYGcJSZ9T9HnTsDkFTN3xHqXnp27NtxjyZLQ17Tzc86VmTXI6W
g8CnGNLyGB/IvjITyytEOh3FmEEp0NWKZyZkCGkrlNu5AP5OOs4Ljjg8nMZRnopR6UDoHJlAkKwy
MD9VpbqbJ5DPgCkFEa6ZUNef+sa44Rr+bVOT2aXCZha7WQ+6dJq/Dt2IrcHSgRjzAH1qcK8aOeTq
SgciEVrIMrw+/S2tapBxhHlt2eIetlk3hkxfNGOKJ3xNMOf6yXOl+0NJu2vMifuhdBwYurVjpNbm
nudFbNrujxrnvCTLK/C8AS2dCE88yLcoQji7BHssYmUR5zao9dysaNiKZGem85uwuktcffY8m25V
q/mljepvzXDaUBvA82qTC5oCwzc4FdiU9JRYpPHSotM8XCSAeuNXTl4/5FKU3mTnb7QfL5ClxQGt
LGdceJQLng+nRpZNoNg5AFR6hQ8i9T8a0VPscwC10/mHPeHMmWXiOMOS+LYS2iV1GIvskt/PfX3C
/Qh/V5uwdWSsCMByZkFhgfFq4HaX2iB4Djg8KxUD+7153006tKY0FETY3r6ruhGczskOHQI0Kzbv
UwYKnjelWlDM4y6nwOYNbvEILuYVLwucRUEchDr9YcLVJSLofI8HtLuF1HIPWkMGr9A1ACOrl6ys
opqhwYHq1w4OxJ402QOSLzdcJ3zfzKOAQ2kVz3R6JE4NWp8C8AuMK+Sp16UT48QAoqPM4DclMXWG
aSp3VcIp4pdUYuEiyaaM190CKXdRYG1wzqbacJ3noEECGIXDkNpGmTnzH1gugECmI656RfUMtjN0
FQPeluzc5zof8x1jMDeRowNje7OcIvhQ0UfR5E9uV/FjwzgQYgPHg3cT7i05oqbsxUUFqCfEHPVV
Xahj4Jalsicwrw8EZDcBtCXmHl6Kz3WrS2QKanghjUQJcRG67vJ2wSHOmCIIso7WcNgFD4ZvmJiQ
IzQmuKLznZNI4jGJBGpnWa+TSq5YYf0ccIgfSHan1dWOuHXczfXLBN1Gh9hkp/wVaCmYQdsEB7iC
vlpy1rBr2clVYc/KPh262DDb/QxcWC6qWDb2lWZjGEG0GzOzqJc5/GoGxBEmRVe2m8d0VkDLmi+Q
x3nNFdyQZ+Q5ks7ujmVqG342q/m+yfAn12WAgLFxOPIxf8HdrvTmxC1jpUGpTZdVdgcrjTKsVHnT
ZfgataOjAwUU0SMrnOHBLFkX6m6XBA2cFpbMyu+px98YWz7GYNcZV6LXm53FDYlGRqt60ST2Cr3G
0bOg1bPRms8AXcQu7q8KzV57kfxw6BB0tnyWjsR9Mt25Ka43oxs3DPXGyrxone5gcVhbG7L4wScW
lkzC5gw8WVUB+zibLR3hqh9wKyZPegpf24aWEAAazZVe1C8jjhehLlSyH2uuAl9X5FdJN1dH8BaR
LKAz8HpElyFN5gbtl72BxZi5V8zh9Y051WRX0XY8za5NHxVZzmGPcBlYQxEuiRpmF+GMFgWnTQ/S
gNTCYCfWV+5TP2vFzspwl6iaHM7tU6HGhcr4T9YVoNth6w/JTLTLuk2tPVB/NvNwmB9eBn2QV3qv
0bcE+ibmFYPkuEP20INJYBrp1Fexrchdb/Y/QWA+jTiVAoSLW43BJTpK2RTJIQEpsWlx6QY/gFCL
eBVt2l2qtNmRAhkX5E4SoRP8xarNk1AavzdmUN6YsH21NPbpMmlEh6ONNHF/GOSPSs6PKpyZHFhe
FLw9Tjg92WUaNKm9SyotMtP+D5iw4FScCZgRCXv0JlkGvSk4CJiFD0plG6SKGC50uys8HIKR1OHZ
hVGaJVi0lhJlYEt7EsmJV8chlxQXSJJOOPKyJ0m0J9dFasc1HqD7+wVhCw2Igof1nWwej1UGa6+m
CvJOXKXaeKOh+96pDaQfZlM7gTZaA77bPzolFJKT0tpRhV8D4CuDKlRV+kjhLKgcoh0mPu20Wr+o
rPpeNVBVB1tPxbN4dtf/oSJUxFoGZ1pMN78ieTjg3NH3vxy1egWtLfesIkWng8pOaYmLaIVFd7VE
9gA6iBRfsb8DIrhBYrV7LhV3L5p0R1I57GpKTM80Cs+CDgPXDRmYs7iAe2aM/O/1YFE4kh6a7grs
mSbF6ZG6F5A94MiKrBEqu33iGUWMO6Sr1QfceyRePTovoHD2ACz3se68fki8ir2kpXZJyHAYMjME
bROCvIuh/t31OMuqZsDmAQehh2zcS+Ok8LuKPSFD4nR6lIMnuNz6SAvk66M7RJQVO3Rr+gxVsD59
dqdfpbzIzdsC27EOCjZ4gIqj+KbKfMkuHBx0TRUNuDyLUg2TA+DtiqXPGXRjs/PT0J/spL/XEB5y
883pnnXzosLVXp9Ai2a3BixceucFNKsQnXlhVmg+/M886pie0H+n5o9ehe14suup6TnFvVRwuqK4
E1y7+jUc3ORU/bSoiGTuwEblmKBLGBExdDn/oTOrAEc3P+Eid5KWjM0ywaTtIgpbHDcpY2lmYLty
TxTgChtINnDQHMHiK0zUVHF4Vbp9gfTpANJy7jyVVnrMS3mYuwYB+wCeDxiwgNFbOIS7ENhMHGfY
xz4FzbY3F5v5xOc4Yfj9gIw+CFCRJdxy1zfm/yPtvHZjR862e0UEmMMpyU5q5SydENqJOWde/b+4
B/CoqYb429/BeGzPHlRXscIb19M5fGJcX3kAEc3pw0ZXa/ON9xIKdJvBfQ9aJ5U81dYDwVEH/zDE
80uuGcSzqhIp8bEYD8k0KncZQSB3kPNxT/OISeA2qt1BaIJNaIlp5Uy5OtEiPLo5QKJNlUStrSah
dgAbb2AXJRrxeTDDsQxts+zVLZdEtfXj/jbsiDpNKiiPwf+jTnLmYkxYdlgad5T2iS5Bpk3UF49p
Uz0FTXjMBPo7FIvwR23+SeWaHsbAHNi+GFealxqOWhu/BnhOeoEvMk7ibKI9aLVwgYV/VXlzpkCQ
4ElWWrSpRhy2TJefsqFNHeLAr2pQ/SyF/kaMZJk6bCCbSGF4TmfUV0ZuvVHbOO1GJbghSBrbdBqJ
tuxbB7nFcqpyIrC1l123IEV2viVB9e6nvTV2VxV0y9xGK0m4y4suuxCsZOPVleKORpnACrXq4rJo
msSlTVncCKYUvsG0iB5jMfsleHm4D3htCUYGyAMkujpcZjzG115n9O8qpbtOPUyDi5ZgtiFMOh2t
ZFR2LeKTe/6YeegSzboZLN+TN5pU58QOy753BKK7vSP1cYXSATcUJw4/Og5GUybKFFQfUCMByAay
eakErXqcWmwrkpMPxjQGWB25SQZWNDPrd6oUk4cxi0SXPFvAJTfaQ5VFyq2f6+i2Z13jioh8PLW+
Lz0YXlRcYC0Tp2jGSLrJ4+F2FGsIg4ofiKWL6yA3W2rs/Is4Kqt9FDaRS1Y00OwCbrMT1/X4iKfY
l0Sl4yS3vbBoUiciy3/MVC27zPSO2uJO+egEWJ+yOFnbQvZaKBqpcK+GRSA6pSzWIIcMLequu3YI
Ajj3AQHIHsftTmddM+L+UuHEVhxcThq4XYzAtrDjQpxtZQSVHkWSwRT35DGhbpDp7/5oZMd0isqN
ZoWzjFhiZJelXHuI6VWhwsEocuRpR/GhANr1pHmmGWOyoyCAaFJ8oHExvyMYUew7SScmH4lRSTB4
LCBga0LtViDDiCJR1m5rAvEXjzKWPbEDOZhdL2/bjbG5b+XYO5ZBneMRp95z1HoJIUm/fuArvvfa
JB+AVRou5ze6ysYuvst55y7iAMS/JVj9feuJH1Na6T+bqvTtsu0e1Fobj5Xe1BuIyarTKZxy8MG8
C9hfxj07NdsFShu/8D9TXm6zcNWxie+nij5jYtk5tY9VnNxqQgegtEy8h6GRy72cye1NqIfqbpzG
YSegnQ4SNkuf0RON9xKeFVV8AfztMZLfczOQLqo2aR/MtkaeKCnL7kLKtOkxLVLlUHdt6apRl/4g
ACYTRLYmy87EISInkvZ5Z9OdSI8zzHQniSVcYlUg6groLyyvsgwKu15Th4GMAyWaxOLZBFPcvJmZ
n70VQecdY31EXrgG7j6KQoV2q9f510Iw1BtvatpD4DfGvrU61ZVqU3XlPPK2NXrcgNBj/T4SRfEQ
6xh6qqD80dta2nXD5O/KPutvhAjAa4CVgHafpA29HXgpcq0IPmgbIYz6l5KuqS05P3DTikV0ysjT
H32Rc1XHXcnrD9h2tIGx14QMNfPKbNvQkWZm+1YniEmknmvpmJlkxsq6y3adZARvbSr6W9xY/2JW
2TjScpIdrLazHJOnYl8XRrvP/MZ7x4YUSQ1F2BU7sfSUnECfWb55o9XfJb2u3PArk82gjcgUBAFp
SV98KUbZclu5/ZAg7wvdPPV0CCnn0uBne2O8j8kK2vrkdVuCicMhxNG98NJBPXjGeCcM6nU9gllK
leFXMDuljan98irzOZ2R6lHFS86pucnyTviFaprhKpUgHkeRdU7ieHJoCuMG0kTKa+mjcRIjqFEn
wcNVCjIiaSbSahB6CMZOA7clsOtRbDkqYQMKu+6LjTkJH3DmNl473GqS/5gLOmZSx80XFDYdK896
40HMTiUiD3yOgEYWaeh3HnmZtJ9Km924pfn44InaNCcOxIxXasjg4gWWF340RSpuAylFFqfx2HC7
CvaaSwAwtkeiZzwk0W2sqgXOLz58SZTKNiyyJmVdk44tYsVlv33UjXWpQHx30oBIAu8fgtAt10uV
YgAA+zBtqVICuw/MjmoUwuPDeBDj5LpqgzdxaoxDUFIgP4TdXdoLv7QaRTOxDgGA9yUwnjYYd60s
eUcNBb6tEfXQqDJpuBiZMIFtSTkiyNRgJU4SqVnlwlQ9xEWmH3JsvrQ6PzZoh+3QI4ShSG+DRSYg
QjQPU8j40ZXBLzFp76Yk6LD/kK6SUGtwDRQGSj1Fxo3dWFTGu4aw8a4Z6gLTP+2PyZhp7iQY5cHI
e8X2K719iFI8lEDp/E0FhR9GcvXqy+VbNXYfCGp0XDR1Qryv2sJ3eWwjU9tTi3HVdtNd0Ix3aHwf
GikVdqpX+DxM9UWWmpt2EmUbzDiof4UmyCykeEpr4kMBt9OOLVhjstTe1qb+ohYjK1DBbz/65C3w
qjpF6h96s/NRktD8Bz8Jaoxa/WYoxD/IPwgXTUlGtFW67jESkol6j0IzHtOyMt/zen5RylbwFLfQ
0OaxSF/arajG0qYNPEJwVOe7UuxLqp3UCSmmblR5jnQxrR3VqKZdjqaUEydpsuPfR3256YPjaOB2
JKaa39IV2RzTiGiK1htE5Qkr+xYp9jDZZpNobNCy8Q69mKb3Hjx1HPWBIJNmJLZWFeZOISp2HOJR
QCYjGF2lbNhypVwSZc/Qk6Rb1Ani6l7Iw+QqkGvFycJKc9NKHHY0L5j7rlBkItZqfj9kirfxVT1C
iyDFCu0N72CFSrX3yJ7DImM/3IiFhYczxMpDIIUTCP52dHtIegUxLDLxohihXxXph1JEdcItFeNW
7Cw3MJVtibVgy00JhL2SrHZ6Rle25/+Z8j4+CkWb9g+ioNOKWfNAH6h1jb0Hq5QBbnRRB329VTTi
N758WXpe+Ni0A7m9MMtCh+hF/DPDjiBJyXfKQ5QPsISJrvh6TodeSQfk2CiyrZs4F31i/Tal9jfP
6qs15xS1atCJTqE7lAYZtCtLew3w7uo8cdXCc82O2DUkfG7ra5pyb3XPf9Nb/1lLE7cjjdEIyb2R
6YT0dT//YQW56RgWLfykemc1Bv+pSHmvYsV/ElT1oHbBbRBRZqoaUbDzKX28NVrFs8O8eyQeIzha
nxK+pp7GTWTkMJj0baXHuzaw3Inikc2UjxcEKQ0n8jLrasrmdKtJUCK5aKe5TBENOL1wfG247BTl
FkEUrrde2gti7RbCuBfL3D+MgvE7HMPZOw4zR0DruSLIxZ9Tkm0Um9T2eqTjzek4lvGv3uqu5Sx8
LFLrRzpNhV2H0r03+hvZCu9kPvkUMwaeQnM1GUlt12Xk4rEc8hCzRpxuRaGUdhzH0k5i+ar1sNXE
6I+ZmTe+kru+XD+LFEVrNeyNPjV/x/GHrqc7pWjeq7KjXC9KXVmrnEosr4u2ukYD6a7Us60VQeSv
f4aSf0Ng77KItEfZjG+yIaVgfZqelEG98lB1kUL9ekCNK/H0XQ4ofqQspm+TZ8motmOo7IQKUgZI
/F40r3qNlz9W9mEQXTdyS1oGXFdQ/FV+UAVvP1lq4IgjkPe+PJJd56kbhSepMXdpqaHBPAUu6fTe
Hj3zItX1BKqkSqytQ0bWS7ZqyaVMeTPcr9k5lYVruUjQ1cHTHYgDN0V96PyABMaQfMQdz13ZuV4z
Xoqid6P79U2T4r5ExGeypsJNJJFCQVFlW0F/lYnWvut5su2wsnTkYYpK3kaa9kyFjmmjUp3t0kCk
NSmytuGAH2GhGbSV01tqjfbY5E4n68CbBYTKVSASuLjKdOlT9bTnit9TcU4HQtWEbj/MMdTJyy7J
MugXo5Uj/BX51lPqmRW5FEmpHYpBpC2qTzo3iarz85KXySoxLhrJml7kUMSgS393efVMYLvdGE2b
w6zWBMc082EjKSEaGSGmji/7Exn3+EI0i93AESnbnL1OpdGUuVos84zpZYrugpC6fj4ouLKmdidO
w886jfKDLGivKjegXeAxb+SglTCKG6l4rTvM/9AqkFLIrH6jdmlk83zkmKOCE8rltkZLxKbEajcG
8qUe5LvMS0hthaH3e0hCrkYRPKkloB+VEtG19Uqs/4hJd0OZj3AsZIsglyJtRCt3PcWT+c8qzK4r
XHXHgqPu5mIHNkymvMZJkBRxm5RMkh/eNqX5o47DaK+Qkm9G7krqdQZCUfIHUhPvXRi5A0hx16dc
Z5AMwnFRigBFNX5EqNyPenOHkJm4pyxsdHKJrUCLtE/+iBwKKhOIXE8YLOaU7C1l8CjBCPYEcHn0
YV1b+I5XmYpHDzMvuG50gYoXMRrfeB7Eg6blm0kjnTilkoC2ER6mJ1N7Alk42E5x9cNPi2EbGhUm
nRUBQpxkz61gIhLIF6YHtRAu9VKgGCpKZsZ/rx41vPU9QT3yiEqSQ8abUsfgk7xZyCodK3g5r5Ol
IEXmp3m4UrD3t0T9tFDwpFxvCb0YYnoociWfFVybQ3qRO4QZaG5Rj8bh+9LAr2W6KCBDvJT4Sxdp
VD+tSFTkRKWnOYL7M5Su6A0vXlZ9fD/EXOm7mAuVzijsmtTQWPpyCB3gu1cPqIJYRbkV8hHlFtzM
Koy3349zhmEAM99UJetvs9cXhkHdxH2F+idE152yrR167aGjb7QdmoBoRa00M3wt5ZwHM3RlLqqc
VZ1PF04qhWBkxrUz6LFtileq/6yWo8uVBQ5VW6lZ//KVLBEqA6uoKDMpYdlkoCYNQQMDsxxlogPe
9zGmIPP71fvylRZDzD/hc52/B/yp8cPByWXkabRReRTUlyzWfn4/zFd6J+OwakizavRqQpo4Hcfw
8rKLZihinag1qi9NSiGVSJ1njyrMR+qLiOmoGDx1lP4KQsN/asTpDa+YWCwpBlrqqisq5weCObr0
ZgA2fFr5gV/q4xc/cFHgjJup0av0Vx58oJ803ROLd8ZN7eS7hBjdQ7fBY7ppbyh3flrrazv3EQzK
P2kjobUdz+10cQgcVZRnSDRJ5WioKRdtGmxz4uTfT/HcKJY4k2E1WaFnZfEJ+sxr+jSCgxmQ1NV7
0n36R5Lcfj/IuS37eZDFMra0w/RZTi+wVo9O2Wy71t98P8LZacBF5XtJYDyW2H0IPXpo6hwKwOrk
n49+9WpQwfZ/GmSpUiCUvq60kkXln0xvfSt8RH3ikGF7+n6Ys6v171yURTus3zYGtxdiCOoou1Fo
XeS+tXY9nl0vxAIUA2y4BV3mdHPJQ14lBnl2x7tCDtFRncSNbkLn5dJEPAle7nqvxPkReVQQJ9BN
MkqnIw6mohUUwkDV8oZNYf3wu81IXv77pZs30snzwve3rH8HkU8Hwf9VKKiAdKWb6TbzLVcs2qcp
NdI9lt1a7/dXZSL6zGd2DEReCk9VZbGtR6MrJRL1CAdv/A8fyXHKsLs9aKiLEAgnWNe5kTfbaW+x
rdkpABs72a31on61DuYfweKJtBHrGifgdMrIKE5526K9pjfphdpRz54VxOKl27gg4ODL4y3RpAAq
ff5QKNru+/WW5gVdLLgKQtdiG+lcVvL81T+9FOmo15Tr00A0gx9pWthJ9KhC5GbjXiS//WLzfxxv
ueShAhROoRt9Hk9y0WR1zUdlN/ef+W768v1oZw7iyeQWN7BZqaaAWnLvICxwj71S5cVKt+3aCItW
k0mCg0RYj6NOUFE2fig4P9/P4cyxO5nDYnvInTSphcQInkFRMYIdPMaPgqk9fT/M2Y3AHuQdB3dK
b/1iJoJCvagV0oStl63tNY0dUxeTmy+y3m4qUzgEnb+vrNvAKB61wXNF6gC+/wXzx1juxM8/YDHR
HCnYZsxpXPbwYLMCbV2G0fvmwUqBD8drG3++rhbDaZIk0rTHgwP5fnGdBcM4Tp0OI2vUTQf/AU6W
Xzp6hteMhCFdBc+E6V57ARx4gLMg5OXKLzizdU5+wOKqC2vOuhHyA7pBdcThuZBfvl/QswMo3CyK
JCJBtTTOvCFqk0qg77xK3rz2KseL+36AM5e1BtbMwteAb6bpyxmUIOiSKSEgmgztPqTex7a8urjS
QNQfOqtLD9+Pd2ZCdFuxRxRUtVCAWuwQgy6Z0ozlzpGCD2rDZmnS7wf4isGlj5IAlWZKMk16X2TU
PFkQ02aEgkXI6NXfZ8hWoH1+qb0b3FB0kW3r/RqC6NzBOxlznvWnG7hFX5rWTnVy6HNHmyMla4tq
BakFQ77z+hur+k3M3LR+IX1JI//KJjzzCRkcyvesZgPMdbGkoRxmqBGjgTbpzRH9wOu06dGJnOsV
43xtec99P5lgBXgX/kaJ5elM6bhBEDvQwQlmmrZH21p1xVJvV6Z0dhRp9kuwI2CMLSwjKUWTNs8t
qJz+z9Qg1VM9rOyScyMA1yNdzw7h7V5cHTUp7oFqqNFJ7dceZFVJt7FxX2+FXbr1H/K1HvG14RbH
rA7FqBmtavwLSfZn4kmHeCHqbhTKb3At0CilXWzlbH/1vzkKnye5WEbNU2hY0Rn1L7Hpxt8IjvfQ
goSjpm9trLUZzv/80xHofGKpgYCXJr93yA0R0XU6HiAMMGptcAf+f9QfzryrzA8OFi+0IavqYjMq
E9MD8Dw6HCsKILODsZ35RrJkUzFC6RLluJv/Ccfzd13/M662wPHQmNol0rx5/FradEnshsmKTWJ8
fdk+z0xbbM94KghV9sxMNNBIM8kPBtdJhsTpbduqK4dtZRW15d5UxTL09Nm/jryrMm2utbh4a0th
xS04ezF/+lpLd6eIKRSAqjpC/enIDboFLTybAO2Y1s10BK6RXygfwu3qzpx//8JKILwxU43oojK+
XFkUIo+RNoL4TQ7V48yz9HcKwWp3ZuEAZH/7/mY5t5o48oYFHRFc7fKB04iAlKEkw26RNXQUOyKT
QTk5vRrefz/QOadD/zSStdiFWZKEIOzRCMnq7jLKsr2UKDdZZqlUtMa/PEveE2O+bIbMcujMWZnm
ueP+efDFBhVDTSg6jU1TQBMb2snW1rrszy+kLssG5gIE1IWXwSIGRTBzPEpZ21TxTdzKG9NYQWae
fblV0dIJG+I/EoA5vbbkvgZe7xF6mTfl5Er2tJ85erNQ4Hhcc1bPjob0OjRG7DkKvhYXluGNHBCf
rSgm7kzZCm5m6TBJA5BIweh2lQ0wX/DLrf9pvKXwUBxOql8GCGAGh2nbHaa9eciO1hXioptip1+v
aTmc+2Sfh1tsCmpBdKOap9dXWyG5Ko0PCMv299v+3MYjGqcRVIYFbPyVaPv0zqit7iPPw8YzqXAp
3iQoi98PcP4jwSmCWQ/gH2ry6Zbwwlr3KRmbnOa1c7WttCcXoqKYJ7r6cR3tdu4YQ+8hMg1wFxiA
Mj8FnyYkZcArc0pmwH9QlrGfdcKUnXi5Do0/YycaMlscQxHSG2S+04HURI2NskRDdCwwN7Ii+V2L
zbtkeaSfosPKIp4ZDH080MWUpchg5RaDlanV94WEXxEd4uv8Hi4GGUDXdCnV6l3yXPuJ9vGXePvf
04tnptWngRfLOZE2izKPnIN3Fd4rbrmLHT7en/85nkYUTcfNgNMsfgnconfeUl3XwFvXEa2vXPQU
tqt01TOn6mSQxVI2Sitq8TxI3Bb3udS+i/K0rWR/RaLyzMGC3o1iIxMiebvMnxiNGA6pxhcTQ0rZ
NfznuvwfbtuTMZYBCpktoVVI1c2c2L/xTrc6lq61o2Fhu4b0+bpukgQtnjQaYoIm2nin+32YmjLv
TKqgie3T3Clt4zq6rrJxxVQ7c19AKZ0VEoB48FwtEYKl2SAJa9GQrN3gdzl0rx5jR0NKo7taZyee
sellzZgzXBBLZozPwqZvE5PWC6oXUbz26BYdthl16L3f7vvQeJE9op9QvZD0hmIxkuynoPJl5WjP
t/jpo8JrLCHZip7OHJNYfER6nrJqzHmYZ8GX4C3bprsQU1t6lvftis34dU+SWyNOKnGREPxYopG6
rotlSR6gwIwXYTtuJitdGeHrPcUIJuR6mV40VIIWm6TWuzhu4xT2lJdH17FXUrYXGONlaUTyVaKW
BJZXlu+rOXo64mL5tIIcedExJ4vup52Gx4IprNxY79SfEp8oVHdlwHkKi+/1V+WS+DA3lbSMksll
NNRGk860zc4VbNosGrsTbVpRB8OekcH6FmOATjHKG1N7NTb+1QaRGZ5HB90GpH6XBrGn+3pIIr9x
BlSr+qsBKyQ7DgWeb2HP9HxxzZ85s2k+D7i0i4MO4kXZc18aoXlVx+pFnj1+v6RrIyzsnJESCb83
YxBs5dY0niOl/6+NHNZMIiGIt4L+xNIqrctabfOGAcxiW1Twd9YEy89s+1kYW5Q5WfN3WdwiXoO8
ippa4KhQEEtq1wwAlUyKa8bSyvb7egszFajgKGsSaIS+c3oLK7U6DW0iIJgYaTsxE3YlaJAwiVbO
8bl78WScxbGSs8ZsIsOjygAKX/Km7K1NatnzNVzspGjz/QY4NyluDEPmbZHOJGx7X+vDlIC+qE6S
Q6eH5gJcqVyaWaO1N/PcZvs81uL5r4QaPJBPP4e665/zfIfG5UVjvzTPsbf7h/K1JmJ0xlOnyhh1
Y2KKWNlfbgyxFfogD2fwti1f+HvlksSkG+6kXX1o/hLN1/V+vqLjwKlpBo81ux25NHHx/cKgm8K2
pkNSqzYVndWbjDHph0yombZn/dCZn7YaGzh3OfGWogmJTMisC3m6O8nJjHJDj6tDT6I5HmZ9I/gv
dMJfmw/DRt2vP+DnTt7nERef05QmSRgimnSCILtVrOI2bqkK9Cx7SM3d97v03MVPhABGHWoXhNoX
R6/1Yrqyh448Xd/sagAiw1sZUxfcRVCTihWLf/4+y1cGIU80F3HOZpvrdCWDrhEEfzIqpC3V21QN
aEpJr+lS2dKxfjGa7WWbZCun8G+h0tcx8dGIe58J9aeWrJUpUDQn/OM/m3+/HWwCylY39U/hSv5Z
XdM866rX/sv3C3tuYPw1qjVEVlb78qYpQdMapWXMJtAcNYDvFNr/gJa7l5/wFoLN6KbIEgH++37k
M5eBSWWFSt0Wue4vq9yHve+XCs1/0dhBcqbEkJ5DOiC+H+XMt+Q0zhkhhQ5MGrBOv6U8liPVPkSW
ZrBcKLyi9kE7uKN1921Yo73x+v1w584+41maSIAOypyy2Dt9a5V5BZsNeO+8nLWTqjYVycTo6J7f
xW6/XyP4njPaT4ZcHEM5jUmGpgw5bMcN0MhtLNyHTrOZAyN1QvHYypKeuVNZS8KPBJkUDJClno9Y
tWJPv0PrDDeN6+3aHfXw0495SGkTb3VpQ7+hIthrd/lXpQpMPraLPqvFWfj/i285yTJRwKD6RzZe
RTzpIriVnWLb7VU7De2SdvvUQTLDDbfBVcVh0Vf8ynmA00N6+gMWF3vWwHoAA0MMKlReJ1m1vSGl
LdnYyqHmDl23lmqRz4xHaA1/HKfraz1bPgngB2jPpyBkpEyMeud9fGU5M/s8uvvvg5Qk3aBn4zDj
C3Gvn56UwiqMAmQVokLScxE/Qqmsk8fvT8fZL0g+k2JD8tz6lyyHQVNVP8QtFR2IC9pq0RbuNGGv
+7pHbyxCxcHPpOy3ivKUWOGNn91YIA5MIXgOtPdR1y/E4dWkUE41LlV6EJM1hObXK4kl+PfnLZMh
Eo0SnmjxfbXSBO5Y2p618rScuW7n1CZx4DlG9lXGIq4DKS8oQnQaUb3sC8PYNppZPdDUFdp+pnW/
prCj7atWjK3a0MFj5GL8IjUNXR5jnsmS20OUs4NSFTaxasFuCcX8SU6btZLNr/fmye80FhF5yTdF
Jc+hiZpD6FrUH2UDjQ7Zr4kdDxzADrtuxZv8ak0wItW1VP1QfUQt6un+E/TcN6nFQ6Kx7Ckv2iei
cjV6T1Ipbr/fhfMVvDzFnwdanGJZD4I67RkokJ+F7kKMEoCEa5fVmYdgng6hSfpkoesuQzZpYMKG
66NZMfefpGw3EQ6t3dG9Fm3RNimLX1nAc/eyLGpEh2SJQmV22ekKFkZIVDSfIXgP/j1gsF1AGR64
w5A4pb6lm5TQ1OqoZz4bKuS8BdTo8JovE5epmvRdUJRIWpjZQZVAnGQe/YMy56dY02Y6cx9y6+vU
ZOKtYDEsJjjQKlFI85erfo5OdaBHcje+STt5q+/XdRM5j183iixLZJ0xHsz54Tldz76vwyL0iTJX
mgZXyzdQjJ6GyaOVpPslC5ZLTO4YFWSnJjkJrxKleoyl5qfVV/E2KRQRjFJ314kgK9SwTe/yifZ3
0QdvoUeTh7B2/WD2xW00mb8lrfqIBWsf+cEfJfYe6d2+SJH7tXTvtkEnzB0sI4F6gMB5Wgs7wx82
puzRMeIlj41a8wim1U2mNJu8Ed2SXoraVOxMhu3Txq5eAY+UOVG9NB4iGhwcCo2AHTdR/ABnpr+0
fKveRroQQ50NsgNUo/fQiMuNatGAEuntm1bWN6qQTTRxjaENXii3Y8P8LXRF7LZ5/ydozZdK63dF
YVxEdEHSRZGBbuiMO+TVYBOUPj04Sl05VIELD4VHu7iupiWqa313lXeKm1f1kyDRT1ybm9BAdnNI
bkw5aQ59Bs6lDXMyS2x6O6FRDqxustfa6qmopxuvzx58DbRiRcyXxF1/00kWbZ3Wi19ZLs3fV7HI
X4mwL8TpoxVGzU4EOh375N3rTLww00xvw7JA6rkCdKLBQLOhKD+k0MXsScpew6q7y+qp2ao5qOCp
8YyN0BjSUUPT0Jla/V43/BEuFV0HcpKWV1YQZ1tTL8dbIxoRjksa2mhU6coohNLJYnihohxlblvk
YMXl7hVu25NuBmAdKivbz9gfORRo2vJMJ220R69tYQl0bb7p4uK6zmmaJ9AChrAJHM0iFZZOFVG+
8LWBwDGm1a9gLKsD01P3EwjT0BPITJcB5dglnYaQiBI7LQ0D2lefbK06+2Vp/buugiPtAYfAdwIM
lVTJUwqg2K0CEy6FAkPN6LtkJ8rjn7jJfrdNDWMDO8jBvr8LPPqeciHq3TLKEkcAu3jp+3JAcaD0
3kUSPCHztkvpyAcX9bcHRt/WUS5sPE/N+ODRs5dXtxAENl3VHqAHF2RJO9csdOBwSSU9RAotv+IA
F0hR2j9pa2i3+YwMrqZNhD6f4At00ZgQBxrFm46GUsCejn7VuTztmmb8Q65IIz/vFXYEzYMEpYh+
24RGIpxQShN+TTJkLD18BM594Rs4QS35zKbcV0lhB2H8s/Kruy634MkYOvCXpt+1ipDYcP4NYJvD
ZV3L7+FQ93ZkFDGip55JHy5Ag0oChkRk7L3xUIwxpctUrY/tQLtgrINxsoxitKs0e4NKcUF7Ot1b
9eRakQUmF5+vjreR6f+uNG+jj93LMBrPU1s8NaXyo7K8Z8r8f37/KJ4xbYEVIgM+O71IvC/uuqQx
6SmUgHG2cXeMxvJKHKdNIniuobQfRimuVPCfcVpoN/k03uIqp+c7pTIqm5UmZtJ9uMHbVYlx/VN5
G/74fnbnDM+T4RZvPm9Ti5fEVV5DW7Znvyx/6p8gwFHm7NL9R1AG7E0M0thunNBtf8BS+/4nzObz
wuo4+QUL89rz5ghVRU5qssbp0rKqmK4TS84BWeHKeGpVXDS8eQpUEwUapeHpa+1YZ34BFQiabmDd
ExNb9jREbRwJmonMUBcn9as6dvq1EsGuab0wC7kbpH7jFbnpilOqO2leK6vp6HMPKsY//gVZH9Le
C6NSGYXR1zw22ZwzUy7DC3RtyJjp2+BiTZ3q3AabLfn/jLUIbJtyEEWaxVjNX0d8DvtZ1/XW2jU7
73rNdzqT+YZmQOeDTjEhacel6ZVaxqAkPfur9yv4K5StJHvPgChev/vtzvfQGDAQcIAJ+/2uOuOx
MO5cO2Mid8Z/OzVRxkktS8XryEi0ww5k+84AuPv9EGfMZTqf6EYz0bTFGV1s3NaSU4g2DCFP73V0
qxS3cnL3/RBnIt5IlhmI+pF61OCBLD5W2gIWTcR67q7z98ZxLhyAfbIN9uLeXPHhz22Mv2WSnCVy
nRTMnC4ZIoxd1kNZJFwS3rc7Oq2vTNuzwSo467WE8/p/OfVz1HLuh+IbLSamTyV8coNdKPXCNhPz
uSu+vgNdd5UZ45oHdeaAowg8R7kwj2kgWcws0ppR8eeqiOjQHKRjuJvbE4vd2mY/tyE+DbP0ktWx
b+VMYphC1p1AeESa0c3VfMWbOb9y/5nMsmywFU1ooRhewEPuMxRype0k3RnhWg/WmZ5BHqJ/F21Z
Mih2fWkUDeOY79bN+Fz/1e1T3W6jbqXd4CgO78HWcL/f8GtLqJzuQS0D2hzM10Ws3A3h41TAf375
foiz6/fpgZ1/wqdaHKPoJymcd56fFdvaVC88A01XVAYiod59P9Q5x/Pz27a818UsQMppdpTme72/
/kexWbmaVWMUJ3Wr39luNd1xdgn/nZ+1OFkwZELMGObnvfv3s2xsSWXOfHFg694DmqntYrdWkXPm
tj2Z5+yfflrTVB3UvtSYpwWds7iS9bUE2cpHsxb7Ap20ukSEYu4AK3Jb2qabaCuhSHBbEeKcFzOn
TXs8Wo/ff8C1tZzn/WlelaZGRq+xlkMkbPrImNtLbrqqW9kna8MstmSJX6yGOsPUpkdLy95D9MAa
VwY59xSffKR5jT9NBtmmPO4S1jA5/M1jXBmbuX9MPK7dg+d2g67qOhVoc2f43/DBp4Gi0cizoeFh
NGA3dMQzE2PtrTL4rcvnQyfeMedICAAvc9uDUIeBiJ4AZiu5/x8jGczuIXFFMEy/MnKJjrol+NA7
1eolr//NjHwZG39AI5uo8oLNv+3T9BKPJwsNFSoDWnh2xG29Vz8s8lutF4rKjgqPbupR9tNN71n9
TTUgkmO3eTlBVB5V+OpqDvSMGjlK22tXh6EPojOzitfCAnsAtJ8qjaz5UHwFThUR8KexEaTLQk27
i9IoAWaXY3UQirC/M0cg51ak5bZZhhtpVCg5neiXRo/i/3F2ZstxY0uW/ZWy+45bmIeyuvWAAGJm
cCaTeoGJFIl5OJiBr++FyOwqKZImdtdDpqWSVCAAnMGP+/a1u8g+AfjzOgieDkfTgTx8V80b0eQ3
aooUJEt3UxJcx1k0eBQVFhgQhGNSz2W6nqp6LSSMekpAknk2+2lcVRj+oJJUgDErOphBcj9Q8iTa
pLWcVv9w8dMRp0Qrb5PmA1cgL6AvHyAKpiGVZ+Cdo3YESdltn91Nnbqa5Q9wS24fKDdQo71B9qcO
7FsbHksyPh2MJVnB5UCFgml5SQWkWA3WgQZxXOY8WzxkoUlHWIxccwZVYQjLVSL9CCyYwxKn8Qzs
eDR360Q96TGrBcYCBei5NupvDFWcomrcmsZLk+jPo9L7WCPUbguTnwVmY5hPqpWuKzyFxFBBArFI
RwDmpmkqCr3emlwpcJ6KMn/n/L2Cww8mN9rx6/CQELrIZQW60azcwIreek6onV1tgTH5WS/WThle
2XX5Jkm9n+TyIbcrN7OxYpHaq9aEp+P80CvtWE/avsd7KJCm10agH4qLjSLtRT5fpRy/QrxQDRvw
aehsZKU6jmW+VsnVuaP12MvTUe2vjSZ9wyRorfca5QPbLZrEbwT9lbyvor611fKkWFW+gv+7oWvx
PZ3LUxkOJzn/wAlwJfTyqh9pfejqe00FgCIVVQLMNfyWGqG5anWovEXj9iVGNLgFaAMjL803oTyt
R6txAXR7nfySRZKbJfIG1goOP+NOCqdTY2mn1FA+BqFs5QDnDgEhSGj1Ia2THoZDtUv0p6nF8VAh
twceL3EKd0y2g/Es6Xd2V13DgPJkJYfNVL/aQ4Jf4ciRvD8MhvEO5uCOMqOnqgC6g3wF1HltWCQe
bG3aSEP5rbbgt/blZgrm05BMD62dfcd24oBSkgSk8keL9YVrGzK4O7CzkQZrUV6BA5td4cjMC/tB
LQmIBNl/E9PivrCuNZ6HwKcn/CiR4+mBAsjHWsX5jRwDEX1MyMzALC2Bybaa1zXhBtYgZMPcG3qT
1/ZDb8DM2rnfgxhzkJquZ0kBfBJa1dHqwDjiECEdorCovaCZGswbsvE5NVVppXKU4ngsYUjHFy1E
+wcE/p0ThS8NxYJj4gQCuYPpYWryfUoVIDbBfa80KzkPt9mIAqIt93mqQmeWs8dIk/aOMW4bzsgu
fPu9JE3WzSSwnAcbd0ViHYRe57zouQ0haLGzSrLM7ftS93ujeZjLFI1XejDKypexQfCEEd1ZQl/8
PHrsSLCFdWknJ5P1IhXFIYuLcAVHtPBykLOt3HsQUKdT67TWPu9wLQkMobhKNZCUk6NHTcmPeqKc
2HgDt2nKlxFK9Cauk73d9bswiLahRXTPEjLkJP9G+q1G60Bu8220mXSpeVQLRrMOKjmYZT8QgMEs
zbdye9WO+EiN1nqUqC3J03drkrejJcFY15FQ5yf6cF/sMNo1lfQq+u7JSRF2uEafj57Uaj8mSYXy
Nw2Tm+XFpkzwkaniQIY2aM+nxNSfhLWQtyaxMuyITBj/J7SS6woAh1voDZhRR3Ml6l5uYxhQ2iRt
XsWOReaVf19XkRr7eWfb7nlnKRJIsro8P9Avug4yiMSWBIAcYtBQNxA2Y/mlC5TbvuqBqpn3aHBX
skCAGDg4DU2zuKtHGahkT57PsoAqxJMQbimyJ1rWS3DTKGQA0jHrFekqksROanU0rrHzWALFoeIn
qzC+HRpIe1G7VqXk/E+pvorF/FJU8j7RdIEDmRNtacdbpYaNIcJIJaAqsZUCRdtMUso2owFoNtKJ
PcW0eMSx5PYWQyk2aeAdEd5ulHImXlUwS3Kc/ka0Orl4qMNzDwQunPdjPb/IaugDvrwWsno0QNpE
GdhxJZSeyhpA6BQW34Z2JmFVxUBqtSZfFX2Cd5EtlJR8bpmNBylN8BXinRzaSRg3iSGi/QCJ8jXp
x7tept65DtIojk9I3yfAUMYEeV407/Ky7+MI0fpCaswT0VTYbvqpSzwtVV7q2Ow8QN7PNlZBcNqp
/YQGBfBMHyM/nLNKuHI73Rsz0CXmFs2b2P1soCsbrZ8a03AzFwOWYHGlUeAAqQ6zdcSahud/E4/h
Wz0or1IRncpBsZ+roprydRVlvd+HVv9U5EDY3V6r2LftOlNXedL3V0OI0YsFD9iLwRW4wIf9ZLJ/
RKNxT705WwMSrHwWAQwjClog6ry6r/C6YUPWEG+T5nSVQalPNVlZzVWbWHFzR0DVrKV5nTpirlaW
pDoHSjHRQ2T0kuRlvRSYByXqaHUREImTEXSy44A8i1Oga46UwDaO80clX7YFKYLFqAHNDBUDn7AG
ROWqQTnouEObTaYLtW50QGw5C/Zw6kcAw+08pNqRqzjWAfadSh180no4YCm0Sbs/Sm0nk1WIqeqV
FnZOg3IvUyn6NkiWE20SoeGFoOoyLWJODW5TtCVsTElYGsQU0RvmqgBt4UqWMWEDqMMxz7VWitZ4
SBXztcmru0s0A9qbBpE02uZdIl8r1YSJ4tQbe9KM4OzCOATi3vdjxi4dl1hhTZLor6UQA48ONkeH
9V5FRhPWlH7bVll4cCJ4ZKJVowNFlmRTKKb6HSJJJC8FCfsBZxa5xtPRALqSF63+ZnH7fkejLrU0
SVZ2WWtSoDEMSFvjTHEit/AUmHTYJimg784Anynap8Eeb0ojYP6P2Q9MEUHbU7AO8dxVkehn8m1T
tVdJ3cLUHq5aqKSYPtz0GahsorhVOmgnFTlxJ/QDYMU1DP9X6NXrcBzXieL0YNZwDlzlcPHI94eN
ulgbAtXPqh7gIvZjXmg5+17DRmPEIuldF0G5i3A7ijdZkBirwqwcLwjqYX6pmaO5r8d2FK/Nuoxv
0KxChBUd9n1B8JKqlqR7mTOCUM9mulDcJmix0hBOLvmqbIoAmthkPNiYHpQ+gm/loTE1xUvUWPhq
qhj7WqnaL86on516LJUsJ5Jemb3k4hBndKXKWkPxJx9L1nPcYrwEb+8vTnGfyA80C9CeSjECSe/l
2UrHGKdXOziOBmY3lT92MF5XdAQJmKsjyPRW753bsZVTTwmd6ovj8Ge3iFCfojaldIQaF7cYD0ml
Zzw5FMXPgXNXTV98/t9dokkR07CNzco5AXmZUoVnaNCnClI2tnuGizbQ3SvRbyOi3PoDWZn8kEtY
T6TgOtdxkzW7qg6mTdEW6Y5EqXIq5qhntJsziYhuegB8bz7YU2jeNADRsA2UyTfTAcu5IomcHKX8
1BmPGFiYXxSNPks4mj8dES+qKkUYyH0xsv7L9atk47vRchYRN2n2ETi3Mgx+7El/n6n47NWABFEg
uGu0qFzmU5komN8ZJIor9W7UHygk//7zP0tR/Pz5FxkeTDQUJ6lIHoSof3h+uQbRdf7iIufGlr8d
rX+6i4s0jz7pHJEmEiEtrir0TooNJi3jHcdq7H1oKHOgLXzhfX5uJry8piXTXa4h7bKpvvx6nNfl
aen3oVeD49G+lJ6XTAJh1wqJETgJwqsSP7kTxQsv/lKb/Nlbw2AalpJhU/S7FO4VgDn1RGOcNHV1
NDn2zUn7xZz67MWhXsN3FAGMTtbi19ublVoddDgxwFxTTwZIq5aAxb3fj45Pc0s/X+Uit4SEdqww
9Fsy7MFGwys73C0Fpa/pVp/NrJ9X2YsRMqhRDqc2pjzpWM33SpI4PYUYWICLnji4mKFv6lBV0Z1I
+6FNzZff3+hyH38bLD8t8ssL/Sn3A7UZZzjg0nQ6TMMWDDKilTiHuuuSsxge1LFPb39/xc8yXbYG
e4oGNEppl+SPyrYNQttMIDWoXbt6MprdiAFkTiwZD1+prT8ZLDpdX/SogprS2cV+vT2l14Gz9zZ9
S9ONqRyS8mb8EhGwrBQXj5BrUM1ix0UXdTnmK1nvcaXlGuomPWke5JZVR/Xxfz3BfrnYxUKcxVgj
ZprASKWxEQUB8Om/WLM+GZA6IQWcSFZeG+zNr4+M4A131UXOpm/6nbLFO4a28shv/heS1+WZUTJj
86fF6mKZSoKkroMciZfF9svSmKyNO+QunnQL/2Lz/9+Ud35D/321i+W+nqSSMIOrZe1zG9xr9tPv
R/VnxUbdoOef1hPd0inx//rY2kQq5E6d8ODZh6d212xSoOJ7NO8nzZd2+HP9/nqfDeyfL3exPmlJ
3zTjhBgPa2TCboRn3a0sF1+EgJ+sDr/c1EVmeNAcVoKG1G4S4Kk7LcTjwY3nd3uevtjuP9spf7nU
xcAe5ZkeAa1B8edN5y7b9D1+bM+Jb8IlTgVXv3+AnyxDv1zvYmWoVBmrJ07/qyiXXWEmK0C/LnT5
ojmZ0Fd/f7EzI+FyjfjpdV1WUoMpH9TOwqFp6Sfsfwzvqm/uFS/zENTfhZveT29MujHcUPZsaM9f
xNjnJeji8kRRLE38A0T3MiRotUjX4wZByNJNKfvNCUdkH3OylfEtCNFliPWWdoXX4P33t30ZDWBt
gYwAuqAMEUkGPfPrnDCCxsLfGUMfc1Ts62GWFTces6/qQJdv8vIqF1PbMAN87mGesoWpRzjKwJur
JzHiyTZq67Yxt7+/qcs5cb6cpoABI6o3/oaeJetKexLNmisjavB+e6zKtyh9zsrH31/mb6XW5Tos
jxo6NVtDk3q5oPR9hdOqA6b8Cl+4jddtyhXM/N5rfdmjDmR58xdSrcuV/3xFMheWvhxZ/sbkEgKx
WNsSeyS7cNts2u0Ci/664HS5dF1c5lJwrtkjiSlkrByscXZs2nVXk5/MlC82mM8uo9PGydGLvgq2
5l8HH3Zi41R1GCsa2I8kYPUdTApkuh5+/54+G+M/X+YigCqwa1SckOGgFrnpYvNjraxu/LIIvnzb
n2fw8tB+vszFaOjNCe3WyGX+hBAUHgmcm57lUezy9XDQvhgKf9PpXF7vYn+pGnk2u6ZnxQfwsWxm
MVnHcCd2mZ9tkIR+8RQ/fVkgzdikTRhtl3FaxTm2SqC8rhrlRRvWHRVHWXn9/Zv64hqXazAqdXRJ
LZvYrD5lHfnuBu1m+MWO+elFTH05/tDw9rd0xhSFGD05vCfJRHsYFVt7oFnLUP+8zL+/jf8Rvpc3
f7755r/+kz+/ldVUx2HUXvzxv67itxoZ8Ef7n8tf++9f+/Uv/dd19V7ct/X7e3v1vbr8zV/+Ip//
1/W97+33X/7gF22ME033Xk937w3GsOeL8E2X3/x//eG/vZ8/5WGq3v/1j7eyw7uBTyNdWPzjrx/t
fvzrH8ty8O8/f/xfPzt9z/lrftOWRfz98i+8f2/af/1Dtf+5kFtsW19SOZCzmETD+/knyj85CNOh
a0Bbp6d7adQtyrqN/vUPw/knse7SCoUc1qaVj+2jKbvzj6x/GhT7+QvW+dP40f/9Yr+8of95Y/9W
dPlNGZMVXL7Nr1MYTA6VfQ6sbL/sh+plmX2O5kTC3FbBBmkab/K+djZV3/2RyDJ2gVY6r0fd2UzN
iIJe2O+NOT7qtf0MA1RznaZD5d8b15NEeQ45TOlnYE/cyFy8K2GV+hQQVTzB17rQxxvdTHdxF/e7
Ys6Ogd4ongpIm+J0+WWC49zi/NPCtHRoLM066NDYD0HAXiwUWgGLUy0i3O7JSRwLfaPkduyV2B6t
2tLsV0Elc5SAtaWrWXDEoD4cVFePau4nSmGoWLhQ6lkkHwPfwbJQG9xSlz09Unqacht+gea7uYuv
zLh56tU2XVnNSeC5caw056GW9NSf0KFXNYlk4AbBfrZHA8tlHEyamElYPk4x8rsiuk/T1llphf0Q
hnRblZgPkkHGedXq652CPDlI7BqFA+Y/Fs0Jbj4utiRKsG+kovEsejR8yc42VGcRI3TLR2rOxnJC
v0xF5SuptcPEMlrp6rOcjspRF4XmjqPh0wk3eopSXuEAdJ/nzaMT24+mWScuJmJUXcCFrLTlcUil
3uJf5jSeMSSrwSbpLenayuyimHJlBHU032HZREY0kzZq03ZerbvscLhT1M7D8jT0QUK4YWMVzLGd
UtRfPzoorHprKjmJ62R0usWWsiqdRiNrEmquFUu78+uIhQ5SoUYgnGxo/OTkgl2dV4JLu/tpxv41
MX6eCGR3/zYTNBq8CUcV9HhMsIu4cLBaMYydkL1klJ/UqsdsD8wko4KXfh4vOAz2Rydw9npne5Cb
7WtZeZkNK8ELlV4OUXyYpYI5L0NLSLLplkp8n9U5uLDUwv5jwKNTpSXLTcJkXtu5ejVZ47yqHAWT
3wgzk0pI6xCsPKXtmUphr4RrS+0aV4rQgdiZsU/1pvULylCr88cay9sUbTuvxQgG1hzkalv2FOSW
EWSVI++sqCw/k2n9NbrBNZe4I8PtpJdzZ6NqveRzy/JWVqsH3FUUCONj6mlB9hrHIS6bDX69qUxp
08CQwFVFfZ9poBrpvQvmVVNYd07l6DsxGu+xgi9LpNLBcb42iXuvGJ1ixePmu0IWJlEcbmodwUYr
KpxXl5EGv/Y97dOXCCTTpsaoa8qkzsd6m1rcMlSS5GgXUeiLKofG024lo2kQqWAwaYTY3p4nq9Fj
+thUlTdV2amcnWbfpPlHn/gW5pNz/dR/LwZ6O8vGPpQ11jKh0j7Z1LwWS2HHPT+2qTk6kyV556EY
YrPiqnVueue5G5U0YypSplNKwZ/JESwEedDfy7P0LZpyzReF9X5+DUnHQK4aLLCiIHRHu+oPdurc
1qztOPBY/UZusdg+XzAJUuqqaek301zvMl26K4r+lXYgiN9UedfnR5iEdUh3TeNJjhbszaiuDlmd
bo1B8RASmG7h9G8ZqhwfwfXWaNTnMtSoaTbIXQzBw7M1wuV5ftMayT9Pq7EMotWE5hMZT0eX9uBU
+/MMa2VMrXBteoyFWntqpta7RM4Nj4TP2/n92WryavLPZDARUB7aShr559+jNj2v1VqnZWbA4RqP
100o1Go3a/1jbmWsHnSubJoSbtg0OnvoQHtlFm+xGT7EtuM7GIke+1Zd9gk+CJIFh4hunWFXSjVL
mtZ0Wz+pox253WC2ftRjbW1pbXOoywIzm/LBTNr9eSyLbD0kxcnpp8UqjGvCoWg8MlKs4sv0jZMK
qdQyMVtzGyo4S9nBwM1UAg/RmrSiJnClLMiVrB00VpjZHq3E/nEeEm1p7waFVev89zGjtDevZU6d
lg6yxpNbPr5S+GkXZ57TcZ0o4IclHoS6Y/k17TN/rqRNE/uz3d38z+/QbsuA1lBxhWlNX07IhD+/
fDsOSl9SZbyNdunyc6xi53WlJbd5pmmrru10Lw6ym7hgF24bx8BQC+9HvLwZKhhs4zVJKmQugsP5
1Z+/+J9rawVbq62rzjVj5+q8GAXLMzjvRudLn++M5kEAAvTY0/oVrAYNIzGY+/MaBk58G6PIQb8R
ICoy7uYupRSZqJiz1ZKfaCEQpKpkx1h+/fzRVkreIstIaSwbwmxsytSiz6ud0BsFKJfC/IcU1g+d
hrhsjNN7M0Z3B5SIp1aZDb9px6vzH2WWZpq6VEgG49BvLFxRlz2UuuwpNPTZD8PQrwRD0Mk6hBGN
/RooyfNEvOUP5WPYTgHu8QwIUwFKEg4Fjm646LHBlZYfZq9FhkBe6kx/KjiZQV+vWfGQCUWzwSyP
NxOSuF2Zl7tBD9nGKM2vclOL8JYO8S5q8FrSTB9NQbk5r0zYKGBUnUm2y2jMjMK8Iotz3rRHy/b6
Ec5zuiwZlmMd8V68EcvSoTn99xRf2MwuQIc/mwFvVl9mc9alj9o8PcQFozbHqOw5F3K9I2YIGDvT
powNmgMRUh7z6pjhextN1XVasqIkzaFYZqK6zDBbaRRsitnWlRr+TBh+xKbmRZhbHLs2j5grw5MZ
PyaiClgR6AXD2AqPNp6ymApcmrS5Rg4nhD9mM5aGJpZW8K+UhvOeNCsYkcpYoZABHkn/eecAkNYQ
Wjhn8VxI+FValKdXVmb6acb0NEB4e5MUY4W83LxUbSrJGtzzS6qyIdnOOIadp+gUl5rb0ZwG6hwV
qsENJH3wMC7/G8to+u/KfcPoChs21iJmmzgHOg2SOLcQ400loymMdf2qXvbJEUzaplHnG1pZA9fu
zFNRM9KqjtXULCb1rhjiK12fb5plq6o1DLlVVdqeZ8Z54xp6+mA7w48CNrbluuOMIBJ7SGdjC7QE
NFk7gbq2TBYDlVm7DkzlasYZ2jfDofPCbJHM2W4vxHiqRIyCB8XZVBDQsWrP6+8UsmpOaSwOQZq/
zuoUI7dqxhP2bZIbsMGtuj41d7XoNmaX3+eWHW+TGndSyxS4iEq89jZLEY+ZWA9VcqPeRMYVE1Iw
NZC/9bnZ7xoz2nWVVTBlJEYzr7gy82SHmaiFWKkM9olDO2+mmw/naL5cGCkQsPzzr1qNY7mJyO8g
kCi42+MPKqxnuRLz/jy6MjFdl8ngy+J50oJhO3VSTJw6bnND8cU4bbUEiEDd09VYKx/n5UkC0ecW
wJlcbBAVlqQ+YdQ6cp26dTPUvlb15BWwW11BqZnXUtre1mie3ErlHS3vQHoY0kL4srYDkwXsKMT3
NVu2016zaHdsvkUKO4qSGMNujK1mxTxjm5CBhfZl/oDuo/UbHZtSYTfJAab5rowc5ahY40HJM3Z0
7Ecol+d3sp7cpaP5fH4QpWkMi9Xe43nvkxb37bxcp3Z/U1Qtyyru1n6gd9H9ICY2sCXYLQjxC7OO
1nnA+k6ldKnC4iIbRuMfldqvlU5sUxnD++WmGOrNRqno16RjSOf1oZbNeC9xTl5Wt+vOL5YjjdUw
GlSCvuXvsHZjUrmc3JY/hQmRVhdCio5C/KuJwqAEPsRLBJoKNJ4RDhYYVjL0c62rvVoxElqRnYe+
+paOoe2fQ4TzJDz/VwRUgDVLjf68mWFgQVWHbFviLDhhY75rl0OInWiZV4p6US5r3bpQF5fdRL6x
yro/TBwx7IfzLmhhFo+8TnsMm/vYhBHIMmAtoWFZxikuqUiIU4HdYm0RgdvTI9VwHBlTmnvPlznv
n8Oy1jjL1l6We4TZLz2mOas8jFX88cSmGYOJjYgfGykqXQiPtFqr980wnYRdvwoKZIzQ2jckTGQF
Io9Uv5O1ft6Crm3XyaRsxwiHTzq2gAsI1c/j+CNu6PIYM2BQPCiVA8lKS+KrkGbyP2fS+SA2dObH
kDqTdx4o56XEKLpnRLh3zcxuPiaLJi8Zb4T+A/K69uc9oDH93mrxusE31T2vVkEqaKtf4g1lCc1K
ArxoWdSrt1CHNmcu24N2jkTYiTudLvTzJnFe9Gs5O1AvZgXuWBPPa5dkMCWCUppdu80P6RIhDdb8
YsfoJs9nvarkACRE6Fudvp9m+6FZoooiZuj+/sB1aTckc9pSQQOTjwJKCaliSS7+VOTtkbUlZl3T
8LnEUOeBLEb7PrQDnJcxaIumDEWXKgebOceP2lYWg3uCgySOdugXcg9X4RcoBqxVsvExC/XZHFne
8gZRWBsW21Cur2uLdtvff2/tIrfK9zYhLPGt1cWKU7MvukgjsOD4WSmh33R4MecFXfYK5BiTrnoG
P6bX8z5N5WwV0u+0LEBV1N2mgtnH6Rg3TGTOGzvNnM2gEGgYcrJpJAhbFrE+DSn5lpOQ2yBmiRK0
nYPUC7zCWTy0Ntuk6qyv0li5Z+r2GG/+6NlvcMnsXs5h8Rw1/u/vVb0oKyz3ujRfAqGgfRDbjSWx
+NM7cjirGHVUYHCDkNKjKEW+IeRMVywDUqoGZzNGEmfY5ftyRvjzaGuYNQR6Xbo5xzupDLuioQqC
PL7S/Nwmqg1reiuII+t+LLfnNy8r7Y7ocdWjFffCwjxgdt1+cTdn+NUvWaHlbgxQr2BC6Jw5V0t/
uhuzIOqd5zjA1txrY+MDhz4MD1SyMmETrsIhvFGWFIPcWDlLUB/vzgtHJdu7zqRBopyy61geFjjB
X7PsPLczyRm2piPWbaa+TBkOTnI+Ee6FYq1F2AQ3reEaQ5luFQdb0yVCpU8ScWDCvs9D7eQJbTll
7ejtq5d3KfTCWJFchr74+Sz3DPDo19cXZuHUhSz6HDUz84raNtFeOeyqhRLgKNOHOvQ97rLKlex4
aqQnmza2bs0GoSiW82Fd5MhXH02rfLRbxzmU3dje1Wq9lfuy23Wggg/nf4VDj8YYFnUwNusyib7l
2J9eK8JTqhr8K65hMu0TWWHs5X0bdtbJMmlqEabzJmX9Gv9u8y7rOcco48Yx0SzrVxPhyXoiCbcq
JrgRSm5u47Ap10Gu3fXZYPKdA+STo2Os+l6iGAUvb9ekDsiMvvNDDcltMrDHs0U+lMYVRzMC6dEs
tmNgeRlNOA8yICulLREQ1vO2tYZrdBosljK+8SaHrwD947GkY32FkrZ1ZSH9UIz+VjeLcIOw/VDL
dbgtrcTygt6rVbAeeCMk+DqnV+i2Q0/JSpqjJAOXErKInujWhGyennpSCvTDcfbBKG9SWdrXUrat
Vcvth6fcnjYAONzYuYt1wJ5JhgQ6WCvSfJ026VXrkBfxAjIxaQ7FNyx+aOG4tvXuY25bXx87L3dY
daKoojsrBMMof9iS9JCE9nWEy++gqButxy1YOYaJLnmaRQxLS03SypswXmWkoNwma28LyZI40NKG
M4YuUQtKUOlYTNo1euFtLOiW9+ZadcsQPkmSbKcMUoz01uY7kWMU1DTZN1vgxV2NaKFt4w/OYevI
Kp45Q2NbPj1q+JSbuOEgv87vm1xdJYqCS/XzCJoFF+DIV0LVrypjE5XWVX1QPzpDO8kjyZqGJtVx
9IWtgIDZ8lVdWbnCS1qQUS3MHyLpr0DemN28Wis5cW2qu1dTckXH19DVQIg67RRAG9DCDl3uenmO
WfjUt3SImOWuINU627k7KP2HNVQcPY5AtGg5tzAAy130z1s9RW2AVn03Q7QrUdBrff/KFevSYfgW
j2m9yQ9S6fjyQPF6SVrSaWEdUU2fJvzDoq5fE+y5tDZsecTwgkixBXisFnykYk6nuSW0UrLcR29L
Ws9yrkKRH5W4OxDDcKQyD402eCkfXgr91aAZBhPy71kXodH/0eMFApR+N5V0e6XOzYwYegxVom1j
uB/1GnROBUZF6XcVXVaNGVxZdb4G13ltqu02c4yngC1fjrMDX+tlSrs7g7vNgmxVpjdZMq0KYTxN
RvSH1OhELfa2HGzThYi3Ccv+UOCAi1QqhH0HPiUNkM0Aq0kb3Ktx4ZzV9iTY5kZ73kf5sEYjqHLs
UjdyiXO9UWzlPPgjC4RBdDbsOR5gFo25tJEqPIY+2paBsupqKGCquJvKNfmgIw5b6yZzbkPgKbl9
QxfN9TAEqI/+IGG40o3yLi211aimL7IuHZMKAQX5z4AUKK5x+RidVKm5qebqOpCKF+RAuCJlK2Tv
BNV5sR/NchMUxbWaEYqXzVVLH1kY3sZBcCpCjhy2shFiDdX1GNkavX3p7VxGzyOsJKfogA/SLudI
7nKe0+0DC4lnqjTeScE6jQV1kWgXOWwgUq37YXszqVspvXXq+BsnjFcHg1ZXl9u7oXIOo3OUIo40
qump5X2prDMt8ZX+WYvelejxUIBBgvPqqwrn7wzzqHssQ2+L0LtW++989TEIt5VWrqPHTn8MCppn
rI9SH7zCUddZuJ3balXh6G1rlouk2kcZSbvNnKGav2phUzrqvaytrPIUTHdq/SZXNzSakJU60Tu5
xxZsx+ZNbEPazFCxYc9uUytZJeWyfoarAVy6M1CSSN0AeJAzJ57a1vddQuayS68F+vZQxkxlgJFT
HALnoNb7RqHTJYvJAlVUEGJqMgjiqxBHoup6pPOGCV1J0N+U2tXJm6f9axsad9bcHho9XHvR6Lhd
cLB5Q0AG/aHFAAKTw1C/nbU3BEPbsa/vDHNpvlJXE19u0KuDpGf7cImzSNNKSn/EhnxThB/Cmfwx
Ps7C8ZQeFWDdwqCrAVS/6HW1tkOyPWrnY5JDMjH1O/sErMSjQ8tVCB9m1aLNg6Oylft1U6zk4CYK
rrJG2wpFpK6aHpOJjsKZI0110+n5TlPkdYMUQMyvfaUex6LeaZLwULK6OEnTZpLu6RwRhuaXkQQl
wspsz6FsMyNVRPe1SYKxXEN936Hn3wiOLBL9o4nd0J7aHk0iF5fUKXAbaWcV8p1qPCcxDCKi5KHf
yTFItuCjFAdnWUmA584Yglj2j1EFfbBX1IE2RXokaS8etRgDdwJUw3zrNHPX2OWBfBz9R09KZLsz
t5+l18rQ7gfS7ua8iabnNvZ7KfU1WGFxLO+s8cMg1InU2V/a2AMabHAdp6EiAFTcPNBAsVNCjNba
XOacT02rbO50zl8Sh3wAJ9QKZ39SikdaIO9rmUS7Q18ej25v9PN+kEafdDJzbJ7SbKXL9VaiJYdU
OKgjWb4u026tpWKj1DHdefDB7GaTS3SK9C/tHKiuaolsVVTDIZCza0KrN5OWNlmrtvWkszln3uyw
vWjhKncOQck80qxk3+k3VUQXaJNiFFC2ZHYK6ym1gsh1RkV2R0/Xyx+6HPXQFQtPByahd9bz4JSP
VtrtldFcSWp6P8f1blh86BUluVGf8iT3TOlu/j/snceW5EaWpp8IdaDFZhYu4DJ0RmQENzgpIgEY
tBZP35+Zc2qa2V2s07tezII8ZIZId7iJe391+3lnRtY9djwbw1v7YhvxY6tP2WYK7J+VIQSX87Ip
HRbz2mXXUfeOViWeh+luwOCTWK+j+7Mey4tJ9ldeGFsctwxLAwG2qWtIkzLqc1d+HcqYlSAOSWly
c4YdzdiSVd+s0QgZefbR+u5OFJnFctWOZpY9xePDuIqLT21L9uuRzuURIRfFfh5WIAqFFTwa/Kj/
4XkOfqsCFAc92wVw9S5lYp/Lo8cr8hjrkMSwzc1avWZ+f61MKhBIsu9N739vMK26a5Ve3G48j/GC
MzTxLySy4eDStfXRrBzG7cbGM73Y1ohy/WOFgIcdoGwby2F4EvbR4A6agsyhfkyJ6zN1zhZhfO/z
eZGuXjJySuxnaWKBH++K1tW/ARKD1Q3ReQ7yiDQu/otwYEzNfdlep94fOTum8lK7QXJOkmI5ZaWR
gv/EzdHUIu2l9ed1o63DfK6bNv7iusVwsHK/3qmvurk2Pfj9ch6LJUak1ZtPLbFp3EX8aOQE0W4t
Z/gU+b9JVemX2sKGfPtmsXy6aTXuRtCfEIdy9sX1Mi5gf87PQRObNJuGtacyrq5d5CMZdC8tBr23
pQzyM5sXjGAqijd9Gvqj39bzboryGv9nr21nzFhhW/fOXn1La3TDHtlHeVC/YIZG54BYveM0r8Wb
JzjQOqxQZ/VVa0khrSfwY/XVQEDiEYfm9XvTzYBOo69BZe4zbMgb244qgKaOETJIuoVFRRF9LBHW
a51XX5obybrWVXqyupfcxf2VribbQduVCyju4C3HWg7nwL+1jBT8DAY2pvyHuBpG85QI2EPh4rcf
85wrawxJKT1XRh+WzH/Gnf3ie6u1CWcb2Cw2nXcBAAmEnH6dup/Ad+S6li+Jj5NXDJyk8yRJlV+L
mLwdve+E92s92BoCU25a+Y/RNtus7pPN5I+oQDO0EbXnELSeGsuxBfoDrmt5sfkxmcwpzFtz75RF
vPMHhkIsxkPnLrscBQ6etXE3JfFrYHVY77t9yQTp1IueMS2S2y7W81g9RMM8HTS65lITMQ12fOjX
4byYxR+JHkbDSnoVQGXSIYrSh3rrV1vct5R6JhrmGsA+WRMIEOMp8MlpEOWdRz6cSM6jqYHkufGH
l3gQUC30r92lu3LqMYhjq10y8cGZcw6m8onsgXqL3CKRHA5IHmdUaRz9tYWuMvepzWlbVcmjA3Wq
TzKbtUOAULt3Me+CGxDl+eQbW9hdcdaTr27rc/N3tg+oOv8Y9N5ikGdwnf0H060untY8Mq6SZVER
oKdbO7sDDG/NbjfXXnvI1zlsYoHbM4x6tLF9VZVhu/ifJeVB0Ah6zlOX5M+i8O90m0G1mfOWQbw3
EyxPNYWT6V5bx9otk7OVXkhP71/shjm+PxmqQGCj/UnjvpmjaJOm3pGG97Us8f0LJwqLTDvMcYvX
MW/2npYeTZN0nh5+iriAmVeyvjmJs2v15tNsex62J4gBoLabSChMFu5by5a5Ag7UkSDnMudCs4fs
fkrLau9ERbGvrPq94iLcQ8s8avgCA7GP/Hw/uSTeFpjsNtEYZJu5pTHpntclvloa7MTcJK8eueJL
3Z1tMcTbUgjjUL9ZuWafiX8ozbK6TweMgmmyx4se3GkuZ0QDpHyH0elxaJ4sd2Vm1oIZs0cIcKXJ
0OcGMtF0V3CAfNfUJm5T4jC2a6H5h55ZYQejdEOtLpKTZwLlmGW+HBG2mHSSO2iM56rXquWE17zn
KJoOBKI156xa7hSVsUoZCGK0r1FaFPhJtXETxZa9b0t/uoun6LxYxOLmY0sAYGbq97AjZD2tXfTR
ADmfCkOLL3pubR0qKnyNFcdCYTnN3TQU5Fr6Of+GeZ+2hVZrZwsYbpfQu266JXphTkF5iI26OTZF
e1mWJro0o3cxEK/Qs5EnBVNlHfpGty7m4HNvD40ITbMcj4mxjBuEM9Vx9G3GHlbe18KpxCNRA2x2
vX/EYPKZJcZlsDAkZgP1+Zim1lUjR2qXZvbTZFAHDaM1HhWHNeajdWjL+KKe6WCGomw2dWG1+8G2
zUODWR+mjGQrPauCDSFRcmrf+lT5+7kOqu2Nv7QCME+/G44YSpiNKL+QWtq3svOfyiX6aUB9b+oA
EHyN9c81Ll+oTZydepQ1PN1+AWmp/DfF1llLZXKmTa9KmaDArYmAz5PH4PlU6/HbU1zaXnpQ3+1n
OLPziCRNlwbRAku4/UTFZmjc2cIi5FDm23mxE1nwMY02ZcranUYJZ46D0+1/FIrczvCMrhXBKwov
1FNwhDhZoE3HNWK+ScE2JBRyDKxjbkExYKOHd2+CfdXxN/kQtYre71p4j84S/VXGtUj00E6CY5s2
b4WnneJA6zCTt1NIpvmronsUHl4kRJoups9MNcnYBCBMG6qdQ1ACwzqJeeSsHlFsIWbz+ujTLDMm
7hj2jedyJMPnavOnJwifqbt8k6X8OvWXl2gBryBiPRobmJl1csateudV4W39pNU3Sp6gfrO56hoi
sHGvXpcwS+2LHs93Tu+w8CT96wfw8bRX6gEDWjIVuUGDgaLwkJrtE/cTmQt6R6/4qL4lMSDwVx/C
w5eMnwYAskFj0HDAMctHstYpeR8gpDs7GKHnZUZE7eZ4UHRUMUX3ROIrGobFW8LKIrg3SdownU7O
EKeHef5BDn23M+AGbkIB3NPyCMPwe1KyCsnv1IbVoj1jWq2d2Xs42SfNnqifJbsTm/GHWXSHKUjh
exAtoU3TAevSLRm0bMI5O3uwRzuCckhN9fTHqPAVK6K1S75DYjZzTGkiO2WyqPUoUKbuXVGb3WC8
rd16EUFThOpPMrbOIUVxszHd7qtSPKzrs0sC8p1Ux6m3OMgPyGzrgO/RD+p8qgOI4nhuXkAiXEU2
TwVwu+D0V08sRgJ/mLA5Ky5HkVmKpI6hwa1xyW9kjZK/KHibgcW7pe1oYgJ9rxQ3irLS4HFhqIEH
PZIU0O3TptXkAviT86ZpAcH0klRSj1vRyxHBKnGxnlzNZjSGr7vA6UGoto02cAbO8A4710mCQ5Sb
y6YbNXq/objOA157Qyr7FLve+6gzbhINbf3louEG8NK+jEF3I8YZva3RLqJ9KinvQL0xJJs7rQnY
t419klfUrtaRUcYxosoIin/kGKERIxwnyRl5J3mYiTyFDfVXt6v8cgoLa9pG8WRclWo0kkKZskxO
o879WfsFFYT8rb1jvTppywkoPxOQ6HE7+N4JghxlIl2MZVXLA9PrCRKCe1NiwplmqXFoYZO637dD
TVQz8PRWffpJvfdYgLCcowGEox0mKTY1XLMmMqLZjV+7tKt3jYFi5Ubv6xUHQXGYCAlZi0Prx9kx
bQuTBcO6bekxDupzmAfb37bpF3U4uIEs6wZw6lZj1enlcUnan11PT2ynYHpmx8BV6LN2RFQpyYR6
Li7rWvVh3sSXZFqQTiHu2JpWcFQfTw5GJ0fHY4pRl7BldhsuM5IZJE/v1NTsM5E7Vgx8GswlOzvW
NokRTxunq5/amrPI7GLzeW0XThmO6RvRoKj5bEZelxwV1RrM3c9hLciU4llWQfBFHzDzp14YdwWl
sEdzlnkjSUzZjO5jgYeTGoaI2CnmG/M7eZQtDclGqTlKBtPQVmdjaHOgSF7xdmhKUZfGTez3VbsX
+UBtbKQd0eTlVvQctuqQt9u22eSd1x3Ugm+Zg8CY5gf126MUNaEzZuNGE266Xwii3phi/BlX9scU
uww3yYI7Ra0LsTy39kRoUVd9N6z1vi6YagpolQTte5VAFKams2kdQ1yY5/NijWTA6TbhP11c7zS9
rk8NUc83LrkpEhreLlT7+897aTBPJiWnWkP4tMaNLGfGXAxhS+03xOadV1qwDab9xxC7GZAz3nc+
jnp3u6p7dCOMtSesS4rPFLurOF21zIVJzRWhoMS8dO+OsIEJzPJu8Gp92+feuvcJ19+mzV1URAR1
WwlFnLyU3PnBdse90suNOWkXHSzXxvIcP/Sbut6qIy8rC3vXeS4KJ5awO3brsWnJ1kjsJIQwIDBm
bK6K5ceUS6B9b3/UspDPfASKUk8zj4RJea/N2AIxtM4PmxByVsLwR+unYUlGXWizoze2OyNhk8qV
xM8I215cLICEDO+cxN0zPy0O0V0CO1Y5kFs2OwefIZa3haK2v9qEuoZ+LDMfVsmOacuhzZZjEFfV
TetQyBTtOiY8aqjWXS8llCJlibc2y3KWaq/I+lYM66Hts/TGeVtGysz0IsykzEEfSb/AKbjleX5X
VLlSxqnjQh156nMxIfz3Vtuc1edfZPFPDTvPrfhNJQtqucTdmB8keJCuLavGvh/mexNhEF/17tUb
UXJzeRm6jnmqMQNv9CT9dF0HQXqS4uuPXocYyUMD9D0PcXXXdc3GkWeniBLUJiUQHloXdfyrC4nk
nGMdB2e1SRLTaXYtkhqeNqJl34g2QQlnU8mra5D3d+Yi1dKeYFSe0yr9Omh6FNroO9QxkmUOt1ei
HbSU/HtJ594OKSsYNtOiN5tRY7N7FQboqaCoiY2ccClZTajFqQTkednhiAGVOQ/tUZWUldQJEJr/
njrDL3XNqFNH9OQxwGTfbh+08T0MVrYi+yZSSH3OvvFDiBiYi0kfa8D0xpU+V2pJUit9LzlF1a2m
PsF8RgHj5sn3MgZyVHevPjsc8u49Vfrz/7uM+8jfLV06HkQL2uq101HpOCypCHWzP5Crbb0SzfU6
kJkVS9muVC06qX1daJno8klF78pVkL1v38kz0utitNYtsTW24GflnaBVPgKVWJwz4IfIzT9G9FeH
gn3cGEt5VM9KoCUPszk6qY0+gqFxbhKegYCLoKjE9nZamfUbQl+Mq5LitDN9+xwP0Z+a1WokNmEZ
XhUdXXaIwPMK9M1tnQcjcaJzJhXWE8FhB10gJYuXNCTVyzuiVd/5lnaZhPm8IPJWR5uSKyuhmbpd
coc4AfMhk+Jd5Trwaz5oa+p/ekLIsVsFJgdUFwlu+CnJtzNPPVS389pi3fT0eZsi8O09zhq7MAP0
giy9aaXcdm3tpHZYIvp6b/4YaoFAOErfmKV2YnQa6FruV5vSspm0KqWZSrWn1F8J09EO6tJ1c56K
7k2PokvI+OLGYPDIl3Wk2kk78dxlyatdkcaTAdFIZaOFy42SIDpo8PkMO40empRt/89ywUcrtTr+
t7kL9umYv/JOo7NjuyfHmb90BENQDvAy3aj7utB1m4NUnCA2LExtz2882GZDXGI7a3z0P6ze6p+8
KZJiJU7JmLi6Q+nH92jo9zjZ8+1kpj2L4KeSKkWyDFcPxBujK2ANOFP2vk7EFZkjeq1athp9E11T
m5kdhlTFKPmWWmhK8a8EA4GJDKzwmI0Rz3n0Ea8IE9r1gE8HbqsdPpX2a0iklDIiVJBZGMmhsfRH
1wM9FU4CVdC61yXz7pqItVrp5qGrq2u26OleCHfXyepQvmWrrxFtEJuhFmXfo1qKG++Lg3vi4JFf
qJ63HQxvI3ZWdafJTaJURKpKKuMv9lpxhhmths79D7UyVGmgHoIqtHvZtamdtlTOsx+5rhKxqbsN
VA9kOtio08l0kl9uXb2rr0QLKPySZxAbJBxyQ0U3YWIrkc7VlzeBTttCMBoDC8nz7F90g1Aqxsnv
R8rJttRLCsjhF5lwiDUd6b6JhsM0MXOhiEQXQgSwha1NIRVptxNMVnD+YIfVkK8XjUS0ZljKUBll
xhZa3JQPq+Bh3Qr7afZBDnriuMTyqPqAILOd7dSU40btQHWGC69I901/K/u6dLjTuogkuRZ1Hrao
Kw3e1RXFfSQlN6qDtE3mVThQUq4rpdbkQm2V4Hsy3Cc/KN+rrL+CAxzUnQbd+N5EziFyHFpI8ujU
6dAP7Xf1yZnF9JzPMm208din7Cyld5dKnGCtbLKkrE9VV6ljR9URoneDnVv291UH8bBAkEv0QUns
16XDWTEhnZbaQiGfnoMwtChpLdUCpptDrD5KLabeXFRfqxa8usDKKn4krGsfOfpbGhAIur6pH5pW
WNQ5ns0t6W63A4FszSHqy/1rM2vmppXrJ6tpd0FgD5lVHKLRinaTYOJF2ulfp8j/pW4N1EnapjDg
MXyt2KvOXQn1I714jILyj5XsTQCOPniEBomtV18iCCkpjpuoXu9St39myRPtpv1qpSxYp3lUn+OS
uf2eFFp/XC5UKiTxSngjGj0qat6wenYp3tFqePKkE2wYNJRrJRCWwfiRke5UHk210UZnIrNYbMv7
Gi+cJcgNj4OVPJWyLzLzTt+IPLuotzpp/hcrF29u0iVbvYY9U38XYZH6ecDKum2lfHAmyJLPhjNx
7PVfLfOCegyGhHTy+ag/boKYylV4G7fCWMJr0zRN7LTRftfERZv05qwaLGfO0cGmB7HqZhjZAI5D
hVxCSVptDk55VKgPS/6HkMruWTb2Mvd0gvNq7filmNf1dlzops3MF4S/6nJXB8uw5BU4RPYLQPIO
NU950l3jrB6cKiWXATNDpNeQH6a9lWyVerexpoGJrz30rDx7o9kqiQyFsSts45qZRCfoDs8/5sp2
0Ez4nJdRNS+hNr6MtE+guKXY986oEd9af4nHurlEvvHsrzrjfNSro6Okbxm6TZUqIoZSU53jatGr
1ydIB6NMpEHxMzkQMOneo5phuQtgeMmQNdHbn/GafTSkGT+n0yGeg/HWRTlu9TSv4pz7Lq4+aRKb
UCnR5qGBy1q742IlrtGhcHARTkHLR9a2GQiq9NaiD5N1syb9x9rnqBrctYbl7nd64my1OYbY8Otn
JUmnVZguTg64qj4sJiwh0upqOnWWnPL2DIKedAz8h8z27tR9i4iNtj8i8YRYv+1k59t2tb40dvqa
dOavRHcu6hhXPbO3pPgVCd7kVuP4qDyz2HvJeskFnUnm8y5QZ8awidpj64DzaFn95Nh8IHmpwwfU
3JOuTZ1LNzQ3cOzcvPY2mj0G+gjuGGvfl6gevfotKRnOVBjpIRn5zfEA5FPAa6p6zPPHsx8A7Tto
OGbq8qNmFcFWG7tn0XsvwFQ8GvrVPBqih15KvpqsPgYWk/00CKqiKbuTABpbuYu7Mip2Vo48ySSM
eV9aq0s4X7CNrAnHPmmLBwODbOjh99u5GPIcFUmUExTaMv9ymqBMLZ8Mvw4ZPWyrW+xNr3skkDIK
IY6/abPthZ0J0l96x9LHvVdM4nsURdMOXe6H5xBrU5rFmVBgABBcYpnGNKehveSafqHl4rjzBcMO
zPkhrszXSUuyQ5IJ6FkmFLWiITq5jw/CYntprjPsDJt0vGbZrmKYEAR47SYSDZGYQ3NpkIq5ZXY2
WzDgfBjhrLtsM2hZDLiLrtjy44u/CEwfuDee/ZhpMGJtP6dpiRAAYGWZupS8XIYNLR1mtkHbO56/
X5lExFOrtJPJStxG5bqNe1weJhaXLYBUumb1lTxj7IxZ/dgVAZN0zdrfi3g/THp/F5GASnKig+7D
ecLeW9D4gy7NZW9uexqMnbFwTCaMFE7m5GicmrYpdsuqnd2KVT0m1gv7Ie5+9Wn5I2nZJaMx2xdr
sh/7uXlfI13fjxNqfvUvfEoQ1jWnsKlVYZlMjyBMANaD9Wtd0BhmNSnc2tycIk8Pi85AZ5dSdA/e
ABnNR9sVCfaRGN1vVk4YOGKT+VHlGhZJLbhvnUfX9l86p/aQkZI2vsKP9+P0lWzwa+kADpler+06
U3uvvRjjplPP+xbJfOL5wx9+0HwL4q4OW69E3pRT661ENJtMEdo0BNMeO0KMYQidCNYNyMFCdzJV
yWuw4Hb05ThtPzEfs1KsTK1KHmo7WqgssUB5mrv15xpJuOznoJ++xV78BCWOGnDBilx2xYsok59W
RA5MgA6+zdpLS+7dPtC1CfM0YcF+l5NkMoz0C4LRQf0lKUbwwiGAbnbibd4fxF0/45kS9Nl7S9jZ
MWnlzzWpJTmSgxAj+RqeYHipoXW7NJCzXKf8g2bDOaxD+6aBs64Tfp22erehdEJ0eiGyO4Cu4MWK
f3qIKa61sJAP+vPFm7rgbTC/BY3105kDK0zi9Huqz+Ydg8UP5hol929pua6XKIECwrWNMxNoy/Kq
HWmzDmV0gsiAxiWDbkdtdErI6MD8bgaH0kteBlgAvFXNbvJGnr5h6jvUZQE+muVtMFpv36N3LPHp
nexa4BoyEH22xrhZGmO8M+TIaOzgmTA2vkhwmgd2efVq+30Gw7mUIxa0voMiwe+/bLtI/AhyLT3Z
Re+fPWt6GFbGu6ZUUfAMtBxT9a2ozXhrNsB4egaxnFS/MnJGw7IYTmBj4jI3I28jXTLUm6TzavJs
o9vEyuGXuHjRasmuoCpK1Iwx+eZjpl8rZisi53T2oBjmvnOGt2hunENHKMuBdDFp7IuuPhiRnXjN
afLqV6C4g2UjvXWdaN4WEbnooJbxYfCn7k6A0WudtZxdryCrroK510E7zq1f7seRVcjhhsYiu3Sp
zpwd1nJYBCMqHocHUQdxjSy3IFhWdkZeY/87Ab80FvwmA3c8lNFEsEBvOvZvoU4QXJkYScDcTzY7
2PAIqCweLEQhXVsMl0r21y2nfyWi+2IRM5g5vivTGBO02uBLqgORN6iSqDMhN6QjzYlwRpEqcWrV
5jVSGSENU2tDVrl9RPrennymyhK1Thi1Ml4QyrBsAeNeTPRYk2/++nv9t8qS+cv7NHiHBvpv3wxI
Dfw9k3DqdTRZZubeikCfXK5dMgIOLriVaAsZEmeOWG2TMZyN8xJkLxPZ8UD5cDkcDm9//2osT/rn
f385poe2l6lzAXL038ToU6oTTGBk9i5wjZ9DECeHdNVY/rX0FkZTlx9ADYa9MS/DhpmB7taulyVs
ytiFHXcfASbzM8fS/RpH+L17nTQg5q/gB5pPkW2DUNj84NjdKTtJlKV/MOYPkE4Prth3cZVJuAZH
rt/O8802Nja6j+gOD81B9St17XPvylAIaapRLjjyf+2TFw1PdtD+aWhFWH7QndjcmTrM7EpGtfrN
yhbh4zr3i4vekl8Vy4gMlArNll+nbyXmkNk0bWkwhsCkCCRlu69qZpFpCKp/deX8DDZ3uXmAkWRi
VPuu/E0KVjNMCoY28o/djNI9drHwjOh64/irggVaCXM0Mz0H44+XcFrQVXTrRDeZRmeV16EjGDzY
/lU9IGW+Nsf0mfGHEEdlAYwfW3vRcDj0I1HqExEXMr+B2mOP9C+jH5SOxBq+cI14JdoMDCp7l3gS
053WNgB5SP9s7uum696UQVX53cvRvl8FDkvFJc8yy6Ka0s8YdV1vOx+Wk6S7TJINnYhPOVLrsC4Y
di+4+g9ZBU6GjCSM++Q1dg+TzSeprIGk/1K32N8Vz1roi3Fti/SxjcnZKP3QdJfsGek94R3ZMt+v
CxEI1Wpzx1HEm674ZRvDTs9Q37TOOcntZGf6+KxQ5VNe1gsp6xM1isR1C9v9MhrrF2RD2FvocDAi
jseMT/pPIJQJm4+dhHEX7aSlS3KtYvL8Rm0Kxw6UyMYnSSuiuFlnoac03ECKGUn8F+nW4GhspTcm
l0nqNBwdmjq4YVJUiRqnh3bnNGaNip+q38i8Ba892lAF4Sp2+ZO8KnsL743aNsVQ1HkCj5zePMVa
+sVLx3pjFUy1n9d0BTlbnsl99c4GF25TIsa1SNF3Jgf1oWzZeo0eeKQO7AyTm1JGjExEkoQrWQQK
yey70SPATITeEsxnxx/9K+2cdNelmqy4GxyGICrycCQ+KINyGHcW2QtUFM+2yoCRkRW5vjYnDhq7
dVlFC+IX0sqJ9l8PRk+KuST81Ptzk/6hxq64VZi4atk5VWDjO1FugBr42yrfJJfYo3oAs8rm9AR8
Np4YA/PCIFSbUSYxGForhj19otQ9avcC4dGNz9d8TT8xOXizFGV0npL2LByPT83IPotm1ULFVkar
GU5+tlxqKmdlotYKLEueHd+5bbFV/LFCxRWGpRBV+e51nG87z0BUKcMA4mqpQzmtI4EjqNML1v4Y
MJH5Fl4H41tI5YHaw7e+i+kzCnNSzWYbcx0BoH41mLkqla1o1BfLKTc682dD1UALjGTbwa7D2ghe
8fSectmEVyJ4qitn3XlllIVdzVQJiQUoGIaIQbSHgR869ZBviEIvTj0Xula03dFtoRSnQOPXOegs
+2xv4KFTSIXdTlAOHvYTDNtnBURrIGRbjeB2heJn/oBHP0HYVAeYXG4YykyOwBzTmK/eQyD6R9sp
fym0UJfqiAE9cOwTqK67pPdb40m9dZV4kzYwXb5wDoYeV6eKOkOtrslqjUs3PHbfx+jRF+13Rcj4
U/p1zvqjWrWDwmDkuowXDh5Nxii75myHk4ZujUjAqwJJ7Tp9t2xBjdg434eVGbN/f+f9npanYogY
vYfLkbBoI/B/i3M0gsXKO6JLd5ZOGssNx8zTF6+/MaSKICJM/49RX35og42IYxCXCdQF9x/7iIxu
+Mox/zcpnb/HqPGyLNgmtNm6bfgew7r/agsrKZonumx31xCZsg0S5luM9hfbmVkekndXBlZKi20+
uUOI1GTazaY5hP/m6fw+4km9Dkko2i5KFUbt/VYRBAkSQoLl0cxJyL3I7kwm6tKsJ+9ViqFEgq/q
BokLLp2oQw9RDshoYKicCQPlGGfJdnIMaDWU0PK6Vd+9zsYJNfyb5mP4spOfmtYwbMnJ/ij0Ndnk
ZA4Zr1Hm7Tuk7eb0wZhMwgcWycjGEbkw9bM70FtjPhniu9gFWuoZ+YB/Y2aMiH6vSC1DxJexMOr7
eDymol/uY+IC0rQtLz3xPSnTTcaBoIpZmxx08alzNqLldSA+fteWAZOWPI2foMtWx5zCU0QDPTZR
dihgJbUAhILp++L1bmg4y9tcgEjGH6Wjxbc0kVFK3qpSPM9aGYN0+xv1wsAd3nqgBsJXrY8Zd/HN
i+mVh7zjkLnJHzRY6NkmiUMClLPR67hXmQ+Up8tzM+E8lwSLkLoZdecMy5zIgxSNmw+oIQHfxcqc
ndXooaHrn9we1zQTYUmux8Q9d+APuK8NEYUKYhIRdx/37i1DyfUt5+BdFdel8CYmnH9xku4jL+0n
JZVRp1Raj9+XyvgmDcjEMXxq8VGdC+o2V9FGSLADGredYgO1yAP78m7REGpXxUyrqa+Vzp5S207q
LjopW1LFmiq/dZmjNVWXGjZB0QKKNFV/m3Cvwm5RKLRHOJOqn9J7tSFVyo962Z077QXjkbkgEbB0
jX2vXt/gxd+dxcbByyUgo4g6UPl/07/8V+O0YRlM7fRNx9EZIar/tn39hLnoY1GZJPejvHZc8b5m
fxha+1XIZaMEgeqjVZyaIQVkij1Wi029Ssasf5qzc636zn/zmSolmfZ/3j1jgJQl8MXXv9/u/yVp
jlPHI+fOVMHKFp6nv546UemlQAgjbHPl/amKMzuHXsutLwF2ytnDLXRLcHGG56WXJlyZboD2kvyS
3n42Ga22T7zoi9ox9TpeAidqw1tsALSeR5u8ceQpITnxnqlwtV2+RgXZBjIChQyif+co/m8OeKYm
00aalpz0azvmX99TH2jl4DoFDK6Macpyyq3EcB814IbQmYCLMrvVdip6oiudA2O8IJ4M+zGLQDiU
GENbzNeOy3P390/bkk/zr92W7eoooVgeRHTiAf7rK/PyqhyTbHJ3cVS92mTHrFKvE/gqBaoO8UHP
9z0KLwBg/JSydxCCsJFMZoJxBSi2ifFrBrpv41TEuEfzX7IWVheEgmwVLVx73dOUCAu3EwymutYV
Z2Q42Er9DLSVoLXbLIE/Yx4fb+/it1zJ3/73/xw+K5m92P2eHfmXzMkvJHdUxd9+y7+Mq/xfGEKp
Us//dQrlNf38kfSfZdd/pn8Jr1Q/dwujJFaSM8EPPEd3PVz98kq+hVEG/2DaiG8EKIsJCtcZhPzP
MErb+4fp4SPnsHQZcGd4rPI/wyj5kg7fC+ML7OUSn+f9T8Io1dDU/7xoDbaSTqQscZkEQ9gyKvM/
xw0M+hS4ettILKlA/+kujKz3rNA2U0r98gnZNeqSiCkf0IuMpNThF53C3CQOs3562ux9R1u4E+bW
XyEiYAGWwCfqLJfVshecrBo1uUUEszAaDP6LHkJP24dMHjJ9/D3Ny2MwjIyNi1HY2+k1tmxcXa7z
gC0d622EGrXHZkUVofm2c4yD1drNqXsui+Lr7KCvF2NGwbbO56z2QBAd+uKmZAChjhgDk1GZd12Y
GkGCZM/MnoTvb6S8YccIMD8sx9F/jouK2pjRvwaKXmvsHu2ScMS5yCN6eYIW+sieTsPIlLRc/+J4
ffrMkJ5TLcByXA/5ZUbiHxYQ8PsMyb2f2w8c7RRHmVvtjGp+DOD4sAj7khDJDCReFtElh0pzCLeT
8bbRGlDrC7rCWmNeYnUl3ne+WwpUdvFsbNUZ9f/3McLTvw2TZdP9620cpmX+rfz5lzBZfuC2fy3j
H+w1T+f6p59wuU7/7/419X+AZLqQImBrvmPJq+jPMFlP/wc3gemTfEE2+D/3Lhmz1P6+67oMVKDs
Cuz/yd6lpfnrjcOYJIfB89w3EFt4U/3fNm+ToOv2Scoi+bO5MPfiqh/cOzeyn4bSfumC+ZWRirlh
PYBc52R9JEetLY5+3xyDCXMuswmJbYEvdpGZoKG1l+Z5IBNgdc2T5Qf3oyBaQa/udad7vFueWiSp
XfrVxVwMnHYHcHGP9+Mhuqt3BC7sM1SWupE92U9WVB0nSEh/Xr6AVr3mp/d+bq/ew3vdk4FsOxi4
onB1sgNuVzpVKqctyqZzgItvysxzkZtnn38W771o41CPunPmF2ewzBNzk7BGlKfWcY5+1x/15tfo
EWFyMtv2kB5JtAsDpwlr098X/0HYeSxLbl1Z9IsQAW+mmfBIpHumXtUEUUYF7z2+vlequyMk9aAH
FMmginyVCdx7zN5rZ6ubaKk3amxN5h+Vsp+Qm9bz4g/gR8yV6SXXLDbUgMVYWLcLdL09JNPWq4ww
DfVN+ujn8eNQkUVWcTmU72VcxupQxmJxXLTWioSljjLTVU3T31mUqduXPPEF6JbbjfcVzVKNjG44
G9l7a3zygZ9OaiO63YEEYPdJ9LT3lv+rw5amK2Jib69wRPFZD05VSo6cCjCnKPwnbwvlm2BsT6Gv
3hn9f6QYrKCBVsrDPJ3m7e078n47SKDAJkLv5oLPF+dlLGVwx7or6qOefYLJlnxVLXskG/JYiDx1
u0G3p7HG3Yu4rVec0fY6U3ysv+FViu9zftFH2dPM0r+8NPC6UgYH3n+9YNP4W2dHN+R8Ra5w1Leu
mW8V7eNegA6o15s8jTey3G9TBSgQWR9phM7P5WdOH5PQ83SxSZhrlh9Rb4phFlX+bPFn6JqqaYfi
u9xVttnQm4mbXTSm3deoBuaReocrZjYcghhVAJLpfNiyL/u6JrnEgbqVlHrSXnlC1nr5MHssXT1U
bF4To8q8jNUjnWnb/BRKunXXJPmbIpRfZZcx5qE7PS9pcpWy32xyoSRsl05oIvFqnmu8uPPpj85I
HKM+vrDSaVWWYNp/n8z/xvH+VxguSJx/f5lfvB9No2LnMKG2FdX/eJlJLsSnYpRcsspxIaP+Stro
sQ+seiX2XabT6YRj/pAGDaDRK0K38iqQhgL4xgzOq+HlY+43SuGPagOTtkcDh99qBUqAprnIf2aA
jhgC+/hTPT1VvcRzy3m+vVrpapHiZBQvqrFEddWHovbAYeAcVh/WDsgIX6j6AEZjyMw31Jc2kvXz
JCZB2XYofo5Ljt5ruBZ2/tjFr0ato67aH+CspuybNhyfCUsQkKu4LN9f8kpudJWH53asiTNh0duL
lrjDPUyQ7ApN4nssDNTc+21elgExN3miu50LxFLALEB3Fte9dt3CItNCa98jVj3YCENQlLH20E+7
Di7Tku/NJyKE50oLs2XFW/K7L5fHuKlPxeqe5V3K1jfQnY6kAP1suwea9ltpzFd0PZdh7SIm0WO+
hZhep8Hf1cTXjT0QlSbs8CEBGYjm5H0csCzVQtQhB4O2kUrXYl0deWHEkYiMHI+raXTXrrKAAE1x
9tH+YvjqJgcmFjHzMk9G9DZY5Vkatdi6WORgV+EG7PLTzqcubiCiJH00uJbPfPX/edZk8f8+awrx
3qJGNK3GQu4/L45GyAzh0DbRUXol2h/4IkZWbdutq0D8J6Yn4ORPDd0fkyGoFTHoxTQ0H/nPafxi
77Yxp9qtigxurN95E49GG7enFYW2HiaYdTO8wXmvhZUkhsq+hSOnd2paQZmDsHg/7O2yT6Y7NpLb
ioktyAw4C3fPTKdswF1oDUhB00YffJhutXXeNhuYFB55iwDAqAKB8kvGd7n0uqMWf5gTxVk5gwzI
ApPTIUseglSGuBrDxKRBFAd2nnuUOws257083sSFgzz5NOeev0z4YTtP2+rnZnSPLu3vnDfoZlQJ
aVvXewlxyTKjHk++EyEbCeOpHOWLdTbOgpY76GGe6vLQ76Ip8zO1QdorPqurzVLtBL5cowaFLvmW
qfjdqgQg9ZAz5nLpLQnWWNlJusQDinMi7tVvjybQYCkKSJQaYwlzUQn3XjnjtDtnZhUdbL6KWJ1m
AEaOZmXxkBkXMhsvydheCs2MVhM5FS6onl137RnLc5rkUMjV4CPzD6O+dBJGpuHKkBxN06AT2C7l
51V0Swn3KMcsfkAnFV+h4UQpG/ESs/pbXILCd+lN67qLia0R2CWh3t34aKfjmQnz26rV7wRljiw+
zBaahNeX873AYms0T/zQb9moPdUm4Q2T7iaX2qnFkYBhiZaXlwVFN07Xzm6hgsjBykeVL40/Z3Ug
+BIrnvpuniN14hSAFl2QDLlfrcujmHf47LjfmAUpoJ7+pfT7n073Xw9iMvD+z0GsGOS6ybqlSaTL
yf9xEEvl1hf7wWWTSUhdTPQ8Eyp53H/VikAJeRccDW1SHanLXMgaZJVl/aNKsmAvukDqqFBOO5rE
gklo5bvQGfRAuOkk/CYUN8Yhhl0Q93vxvb4eX4OsxmJfXVcnv6LRuDfF8sBlBh0JU2PePLjr7zIc
pmJYbylq4V00zqiPWyWWCpnsaJRfcFxENt3FLNktNp+qViJx1C+l003zvZ7Eh6ieKlu2Zs52PcgE
2+jmC5LDS2EnkhFOOEmXSvtmFNo3aVu+Cc8MNoHITneImbVVx4WMjMux4aCYfKtaIzQgYddmYfVN
vOee5ewNL9L33FPRni/E1O3T91Yhhn7XvO2Z6ZazFRjyE8wF2+4hILRWTgJg62N2udyPRQnYa4cn
+Taa+kt24VUnJSb8krrIKKiD5D+qTlp606Fw3Xl0TLdXS09JB68Eq4RVYP+SQpLJr9LY3xj9n7V+
dSdTuq32eOEFi0TXkXEcN5MWWeISlWITASr6PNi4W/dlnO663t4aubq+IJjVxfgcnhjEQkN9iOsc
y6c9OABYnmupDXWTK6BnMzXplxeDVwTLTYl6y9XkZlTqXYzECOP9dVyHm54fN6LGTilliHDvPhKK
kGwdL805fXtxSAlB/tV4yrZ4ub4ijeH3w0nEbsy6MzC4iWtzs2zwSasKsba81iZEQMLyhlX0auin
Z83u4JBLs0jyb+pt1eTqH2PIJ3zBjgVFwdssE3d4DfXu1yJqntVUnuUbFDay9/+8Mab1n+kPiFW4
SGg1JFI3FJWhxr+PEer82IZZbU3b7GsHuqozuXnfesdSoLTWfKk8gqwozlnzXanFSCnggSbwY/vf
ltJf28/9bBx9tAxidPSNNxUfsyVEbSJESE4jg2/PUJWoeW/ee5bHokhVgrIAmFyojWYgOtlmXVHT
xn1rXOpRjuqR5fNucrZPQbJ/F6nAiSYtICJtTvq3sE4FtUSyL7GRfezCl7Z2LAxtnY8YJXsoz3vw
4BdXQ8Cn7StGAru89SpJcHHqe3sysiILabnwA7LHN/+uzRFpGSWthNc8JPkdFe8SfQJprzEo9/ij
p6mPwfivtQOmCeyuNp2pwc4rN66y3zeVw3q/znWwjldGi+eKeYWgO8W5r3n1qu8bfz8JzGiaM0gk
4Aerd8wO9HK7mRRM/YE1N+eX7U+RTnMzICLAZMY6OdRkoB8BO210u0T2dK8Ua0IqXu2aZWECQP/0
Gl5wN562Jb3qSRkDvr71UvqwCBTaBjyr38qeSK02PQuXfFvjfe0v2vuhahdm7jOZVAaELDBqZnnu
tLMyI07YTy2QoH3NeKx/qOiY0iJ1AY7Qlh4fx1h8MPo4jDfI/v1eR0otUSHkDkHHzGfXgP+MNPmv
JSXFYKdZ/P42lyiPS0XkvKZrtj6m4a61kfhoUuv6tevrfUOdMVo3jPJvELIMIV7b9RqD++hmVpQ/
SkG8b4X5Na7Fd9PrcsDK8u5nSJI51FDxkXRQdz7LbF9aoGs0pTcMPxjr3R5FnJkAPDRyI40Xdhj8
wuQOIyA3ZK3KyxED8a0oRmfQzgZgp/kUQVzxDjzCZTYCZEucKP1Wo7nheeabXVPTbbHprOgc0eKV
Zih7CNFSL+dwpHkUdodpoZN/yurs1PvgAlxm/T95NNev/1UMTxxyX/fmRPczWEpNlgdd/pSG2/Em
Ba34M6ffs1JbUA5vfxSSzYDfNlVKdgGzgW6b3DpvMxod6o6vfGrRXEnOzvcDVNxVyWevWEfJGgmZ
o6fWkgdhkcIjcQlY8bapt1GMRO3RXetIbrbTeQzrHhOGMiOhZlWVVs4wm16ha94jZRnnJ45PGkvM
LA3oAgSucPTHiLjvYEy/F7A2dMZ0ctL7SlB+2xHIUgdv6RUv8SXJDx8XmJf3+dms71qSOOBMyHFD
MwChOWj/2YuJhmrP1Awr5+E+d6H4wzz0S9aeMjPlCz58WE9BSVlFLkMv3IrZk/ckMHJcuJuzTVII
vG5uOwhkuT0I2RtSjaegj8/Ke8xWB8HluDfGJRfGyJzUq34F5XEXRqCkJo0IAJ9SXk4i1bzRWJfo
JVk/xH8+Di2+2c3gjLbF65yql0pZIPRdUmAKXdaGhEBHgnnLW/XNKIcPBoYBR4RdzdI3LMghTqx9
P2EeWbkgSBNdkOGwrlVyOt8pZ1BzWpXE7UoEua7BqjgbZRSvx7d02T/rofsYBeXayjG7y4esZ3fk
9d4wSyc5tFc9v9X1fFsN6daL1FBCZQMXG/YJe0TraTIFhBGk2g6j7avF8D/7wp82bRyJHXW0o8/k
V6ImvfY5kJ7ptjJqmASwZzD/NiOyKjUs+x05iBkdKWvNlfs2v5m8ol/4L5EsxYlu72dKdeYdWjN6
JgIJ+HvexGhIHxTeKxIA+txbs/V8zEZYIONKYwCPFzkBG2GUjkaG5u7ZEL15pzRsAElQy7pvo8JP
kkCc88jG5UmJol25XB6yJ82AHU5FYPXre8M8ymDytKYJWCtYaFdpma/Gqf/sp18xVZi1Bdt4ME3B
h0jwXQa+MWggAImDiYZMcembXBKBAUuCMevsYs9cE7RebbpgBhH2BZaBZaTvQ+nPZK4cvYYtS9lj
NXQ743zMFvM0/tJEVPK79Ryj5Dor8JPuKYETkGeuDf9k5jdAmZnJna+rHsKBUOx4Zu3BpNLrpQD/
vrus4aAnHmWqw7ZzDFnXwdoyAD4NyN3bazprt0nrH2opP6syD61MReGvvKN3+kBP+4GrPq0e8zTg
/z9zzyhcnpxVxgBApc0cy2+dTXhAE1APnxIjX6wzoiHWnz/2obNVcbezgRXcUDmix4/y9ZIEbHuk
3IQUWW+vAKVFIpUTF7+PActNWZQcixFUMb834EfBUE6r7O8GnlScOowU9dfQPR/v02LekjPObt9M
B18v45WroW1A23kPcZAC2oCC1kE3a2f5nm38x5in7V3pgKHK6u+vi5DIA6936JlOgqskRqyVwq0p
hYfFXFLO1fNkS0rnoYD2LJQusyx4x1dM6gT6LSBMksdCd9i/KrkAo2rAel5RrPzN8IcWm/5GqvU7
uIyP/lPZZj9NFv8gHYB69SRSzbWwrExGBgY+VGYt4GA8ZPRdFrVXGHlp+35cklDHaY2cv1PitMnj
SRMjdxbAI4sg6HQ0cm1+zjMQGJN21RE2w5/Az647j1Y2XUvIzm2kOzxVuhYa78IlK8kDaNUgElxT
ljw9E9wMQI/VPkppt6PdM/TA1mweGI3biT3jYhYO5pWHrV5N5mnF2XRs6z3zpHvSNaGUzsGwdT7e
Hwr4dK7DTJyADqNNu6AgD3Uqc3DS8QRt0GpwfkBpNuePEURQPDpScwTlIp8XAJ/Drtg9DyeSSvD0
72sruDqV6Vw+9aeenvZpu4DbbZtLkfpmU7nWQEVyL3ZOEfDn8hW9A423Kd92gF4k5ZzW7Re7GKez
qb9Vt7FQXZIqU+e+CBqrYz5ZfraVhk/CTuUubKtTbNwiFNHWtyKA8i93HCrcZbun9bTdQulvQwBf
wjEfVvceV8Gxb9ghuCr6WFWyK8y6q8m/Hw+RPPGYTJ5mdV4xN/TWudeNha10t0ZT3RrmQH2Skvk+
cXDJ83wWGuORIeOU7zluLewAgV4rl+ICuMwl/GFW/WZlQH2aYBGiulZwPZfN11LeV5qxHFuN9Ow2
7dl00tMSEaMbNAt98lDN7pH3RkwbqqsxMiob3WSqcBVX1qlaJZ+h7M8DmONIcINp+Van+oArq11x
ewMnSwdiq838UuNK2Udvx3kCMQDDMYaLTPFl0BuCwUl0fCSD4YqD6io6sS9p7ldOvRKfMhqeInTc
q/3JVA+E1FlQJ2Mg1DBhyTIRVB+LIiMIEXyIGux+Eysir7Ok3wRbA3mCDv5kpetDN6x7olCna1QG
BY0PeY9+ctaKOaCxCWbulvbbn7kWXAvJy5Iw1ZZTN/81Gtxce3sumb0QMOLqdJYznSVHj6ed+G18
wXxRFFJPal8SWn+ym4ISSWqCWd8CpdaCVraCJtA7iVBmW7gtiFBnZ7E3GIOtmkc/1NBsMRTS98EQ
NKzNlavKlQINY097Mc9MFyNQ1XPj269kg/Zs+RrBSlUs/bEt/wBFbKi/Wh7R8ti4pDKK7Y1iOyF6
qaWD1WHxzpBZRsfMMu9QO88W3vJkoxCo7l2+3GVBvS+pcd8G61pT75NbMuIlPtbi3r1Xw/jegs1T
xDUgVyaQjjwY/XQzfKxnfjuoHoJHdTkc3VGwA8h1bS/to+MnZf0b6wRCfEXlCb9SeNQNn32Udr+L
Zg1kDfqQu5/LJkMpWD6mvXnCd3uWP+GH4gzipHEPd3bavorT16hvHGNL7GPJ3XXBI1HRSwTF2yfJ
q+7LZc/qSKoQMuMRV9xi1DxN3LwirzxXlHgQrcE9JsGRW1bHx3Au518li4yq9hartpEcR71+XEzT
ihs9vW11cc9rm1up0lbgeo/GOjwxTI7sChnxJnSyM8Glq6mf5nQMemMLalUJ6p/Jo84bF5+lOF75
ptvpl/gXHIJfQOmuBgRIP9gzl9U/bA4vnGLr7hUcZlRq/vQ1rdEmWGcNlT7kSFdU8zdZkN/Xpvws
9+4bMxy95Cuh1F2tj9wQPuZ2sjuOfb7ij6aS3k0AboTLqQIfSu4TwOhXwID0LDsflGxU4qSgaDY9
nTpbQUYxvmHALLRotY4LKyh3gE1Iy6za6nwVgq3c3Xr9e6jVpfmoYrKh4lIzLsU/kmyKxAmyCqmi
hTCEygTN9AW8F8cgYxA5mDVP53FPdMX9w+E/r3AFrMgybn3dvuxg7sI4sqm4t27EzkTZK7fxEs2M
WbSbdjvGKdj5kbUpklczEtf68vU1tmMkh7Q1l36o4mrNHJWRSycV8SibUf9zYyAJ8fJi5umlvy71
meuPFry69kkRLmrlagDRFzTiRkn7hKD5xLAsEdHOy7YZAx86ZbB8d129gwvBViuGwttB/aIrXcgc
KkQCH06MmdNOY+mABG/P7ElVwgSVvXbu5PLMXDWsky7sRsZRG4x6qQhUY+A71u0OfLAs4JzvUuzB
kTKZPis1rfCrHo3jyfRef41C3+8NviNSZ8bzw7wOhG2RmoD274Rz+lsyj187mSpdFvo5uU8MAlNS
Jfo2yvhDNEEcL744tX5ZAp3X+WmWPjQCIXvR15PHKyBTuC5opjDieyx9LvhRw6Ws/ZU0oEVIeK+Z
L1aII+0WnyePFiqGNVjPS8+nYVEY6vPFsOq4CMCCuhLLoNKUY41xYKO4EeuhWQnXs1KY8cErJIOJ
nK1rqwsRhLNHv3V2LmHvMoZnXTRuvf2Zv/kFQtxJQI6cJa4FAFlUjZM/+1Xp9PJkYyH3VB+N4SP5
pU/SuQknb+3LS57hbEjWeGnGUKZUb45rcdAjWQUysIozHy/St6PFJqA+JKX5BJ36YWBSFxJPgeqj
m8Jp0RuvwW+1mbjhlBqrBtefTOgLyaZbu7nrWHgAg18VsJ3DiNLbyu274fQahY2p4fWAKADX5p0a
6OCnO2pisxrs6jhsQCz+2pv/XaQqjEsq9mh2BFHA1uYTwxkOlDeWmG/AST62r9K6io9O+NHxyQuG
15RDqA5CSOgpnGZO0Cqq5T0yH1DftefmSmsfvzYiCYLOwgyU3+NfXvZzd5F+43nzvozbvP9oP6kL
dGKBzPMKWqT97BWIxPQthDRsjQbCVbl0HA04HRzr995MYH3Pqlo9sz8WS9gpIGyK8da61AGLHB+b
lJ9l9PHVy06zeUKVwvL9QHnriMJyXRsGjwwgemcQXgEb9qHoPA7mj0Mh6g/JMZ6r4vI1W9NtVNrH
YCu3g6b/UNez2H42be41NP3ajaEQO/oN85WV1pe56x870/6qO96aZrst3QUwbCrdBE29YZBLpPw6
csOvJyzf4kuUeVxnX0M+nwjdp6Rm4B9PesLFzWT/pF6HbqB+1RiU9+AGDcIoRhc9sDOZ/1gzzOzn
TPdfsZHL7iXW6CvK73VJw+nQw6kubGDA9FDDhSyapetOgzL4dTbdcRt8DSuWkhD6xz3lFsWwf99S
4T7n2n3Xi3ATfsrVN5UIxl7sb25mshKM5bqIqNbc3ez9Qd88ktb9V4sOxRaT4igr3sIibNZ15kJ9
kEtMKaQ6bPo5HK3VtkTO2tP8t2oxOW+hxcJmIKp034RQ/JvhyCWSIwH8e3wnF86pmAyQyGQrfwZN
sB/cPkzo/ihz5mfp5iP9YcmpnopzZ2vKvecJXZfJHtvU2Whk9D02FGzvLMUoIRWGy2MEcjckIdbd
mdKVn9Ks+ZYRZLt540UIkoVNlQZTEwUD39HsEip46okTPfvJCER0FF1ONr0izwzqmun8yZfZZeaM
7ZPzKWfsbkCvGyITjD4fzggQd19sdvyltjokJeCyxm19tgVfjaHdYOKdOXM2gX4XAYO6ZFdqDK9F
88QDaUkEMOAS7wRvYTK50WAOqd0v4PlP2glwopNKxqulc3NLdAd7DZUCawgEnle9pKAX2Z326J2O
gmk/R5M13yGJP7g5WuuxLrQT1LLi21zKJ52Tvd6bU0HmSn3UobIpoUptSFNQBMpbrhFrshOmJzy2
XPNkjOZMmd9xUabjkywuW6m/1yc4/zm/JhNWPCgwQdrkwkyzZOOZrHhgqYWBqXMbCMNt0zJHahde
xc3DymR32cdIZia/A0w1bI4UCjjRq1geZVTtlrU5Epujg82RUbSulC+uoQEi0DS3lhI3G32DGk6g
vgBIDvOm8dSwq6s3WI1XND1+2qr+IcM7SB9TiWZhI3HlgMPUaG4HWMrE1if8qbx2L23WtMf8Vo3l
s1QlHijhCtsqY1UwWhjsU//z+FMXbHNR8QhsxEtKbPNe5EQRqCwhvvoMhxOjgUvGzVMkNblg4003
13ttjZyBXzM9aXqNpeZ71pvkyJZnHbsOCL4Ts2QqQPbX4FrYOETVLF9Sdqed+VpdIilh0ibO3gFl
lNvOz0UxMGMCGzS3mqkk2C+eZKrjDiZp2f9uLtuXALIKS4eb/wQqjoIpZWCTWO0V5Pq1B/11ZNmN
gLphCKWMEejhLy9nMJf44SwS3PU6Z3dmRa/BTC3fXzzOQ41KI728TLMZ/UfHwHdlPcItqDL81bgJ
xw6FTI2L51fqyoS5iWMSqDspatv8tuQm+wExH11xSpx1RfT+cuWWTpoHg8vdWkH8OTEv4c+v+YZK
i9Ios/eSTe274FUqTnYT2voezaAi0ytE6rPZQYVAZ6N1DCgIpCefJx2bEMRGW4ix/NQAEtTdt379
jXaASYCskOsBTE49mKzAjzDJ7+iwvaz6mS2HdrJ5yBx17Z0V/cjMtN/+EobZV0XLzypXRT7Cxxds
RKIsnGOzNtIov1niP8jyvA5fejzILzB6ynRnTOfbXrMfG+z+r/Q2sp5d86BICVEjrHMmGUzxVeIt
jLr3lKQJj94Xi/6WfAy2XbfNLe/elgVFyR60XeIviK9GFBSGu3DiQtzzZ6pgsnWGHphwiG28CPRV
Z0AYDJnm7VbLScfk7SoWrzukuqvpdl/s8uckpJibLiCYVux4PLmkGrkH61kG2M0Fc/PFIiqhFX8B
yvDGhTdPcjfMEj1cIqgl7kuEoWf1NV/XeJqry1Qyu2SwBekXuwiH3d+M11XYURmMr6KEb5tCdXMn
UDIQFs4dZSw0rUAEH9Gevswy3Em068nsWewmYPwYZGQacuIEVa8FDSNauLWBoGDEm6sz7pyT4ur4
4drWk9fcKa/WSUiT0EzejH1zN66DlgLOvBi4PY7KiEAeK8oUCOIcarscTLLpS/aoKM7yGtodb21i
BXuDE7E6rYXOpoHgZGa5rTNHnZzTYLwbVuZgRPI3gVcPUvMGTYl1/Cu747WOLy2ScNi37Ezzxx35
Fd83zVHLzitpuCBTLqlTt6rsJAANBMkP6+VjhgbDQLfOu+Ar/+QIfqY/P+Hluk3ReETFe0u++SU0
QPkhyH+Wkh+8bMNk/qmob7koBfsLtqzxXq36uzou70gJg6NhoiwLT/9Bbv2NK6uhdi4F6XGu1C3q
aXTFOtCZ1a5sCnRnFFUqi8jQCiRiKgsP0hpGwjNg7GQiE2ySnxx9KcJiU+MDsinmIE2dIq1MorKZ
eP0mU4gPYMtarTD2s4se/SN/iLoStAPrneFd+B1bLWkZkvqmb/JzW5RHPU/3STaIqHgq2R3g+D8b
bmXvoHmkfiKGg6SfIsGv2W6DugK3k5419oWz8RLlyTEZgFdjam/9Yt0SihbInmDtejMumu8Q8Hyk
F3RCnM1+WUyUQbIff4kHHuiQTl1KX3OfUJlRyWW4pMDm6wC2yDAnNaHXomn0ATGc9S73F+Qq6vLZ
XcSQ8Gaf+ZeP2ALTnu43SB+RefXv2rwG4t9Y1Xb6F82d9m88DdV238bmviMIaW9FJl9X2rgV9V77
bFOXlD7HEiZb035JVJU1zF6Geu2iemBnPbXomOinFBY56fV7Hmyb6NfYpsBTwltMzxGVD5Nr8n1V
kA8pRRKzKkvdfTUZ/G5nw6U5P0eZq9Kpi4qQJdHvpNyvlY3TmdWHAB1ZAsGAMi71Kgcf9WUehJhH
ZZ/oXInoSQbe5PWRaW+SsFxQOz3ruX3b9PlNWPo3KzhaslTuD9i+HwUJz1mj+3//GHCrxeIs9q2P
LfP6Wva9RpOsM5z/3eyoWur041VkINlwf3xKgXl8ZEB2GZkvEz5dkfv8DNkLeKUtvaV/kQGwZKMg
OG4L/0z9AWtDCRsGXYMzjq0HWdNbz1+m3F1UsaWrW8C6kP5oW+byfPW/JcFZrbhDMOR7QEn+gNV6
6fU2boLk8RLEr46qJc9OMZ9GLz7HdGU1IcCh/mZKJEU1yn3K1JvZidcDuMt6M9zxKRYL8tLTWJhO
dib1KhplsjfPQvL74Ipu8sb7Ms8KCwxJ2kCBfnSk0mgHe7IDLRY0daJvl2K8tRQEuUnM6C3Rp+cq
v2M+loKGIfoLHWRqLG4ZpjW+YFWBJn9BAXXEAyMfySKmul1YscUEXcSEICyIOLj/i36DO1ZFOlNN
we4QMBcfYr1w0LMiqY4qSJ7W3WDFeLBinC3Jm9XVMywWgsAMiBVyDeQtfGln/crG0Ov9tuVislWg
gQx/zgoTvSYrXThVzsA6YtsPwGXHGQB8yhKiZf36BaOz02NJQ9aRkRZ0+NK60epZKn2K/Lc0u4ui
Qo2kfeN1i5ERXl7WyWztz4YkxIlxtijKS3Nyvwp2WiqCFf2RgbE1UNqWbon5lw+NtvmBKnswjpvF
FBwXLQk+pvU21EIwKkXIv3qU5Q/BWj7ypxqyOgpqbhJlkIOBmySrXZz2zkQ0w9SLziD27g+aamTe
Rh+luwl9YA632QzafgSziGdC/AbKyq+nwWOBMDbIsEW3SBtkiLo3jIOP/gWPClggmk5kQv1ZnNhV
HGW8w74v9RCUXpx0VrzR8h3bny77iRcUe7vqaFmUs7kWESwN1gkLOCE7RMW1At9mt31WYvutrLVv
ewRJ4GOt+49dxmGYkrBVj24Rz76YG16R7mxcfaEg5+HOV77miOJOCnbBpkVzSiFEtlkAYew5iww4
GaLDBlDl6lzESOl01U+WlVfWuDemce/ln0Or3jUsztuouT7gWqUP5UwJiXN/M1TRwxjrGZXgyehi
Ss3Jb2VKOJrA7qdVPNlCr6Qi+4Nouy6elIxeK9Uey+kgSbY7u5nov5g6s904ta5dXxHSpIdToPq+
7HKVc4IcO6bve67+f1j6trQPVhQlWYldwGSMt+3lw6yHl7FIzlSlEEVARFdwiJ4qDZaTHm3tbafv
DTw0lg92VA5eSnnc/5t642NRE08jGkrQZXDhQ0pzms+9McD3t6wD86StOa0RyYs43FRRtiH5mWCc
kitFXnPkxgTz4O/kACLSfcUOWrnQxkl5iKd8cf4ffGQyNqaYtKWLxld39BMsySOuhORg2sW9tBUh
8HgFeXe+lEG90w1/N4ofooJWrZofZefSmvKupMKgOoVmS9tWeanqZJ03sttsukJ5D+vqoczyI/SV
/VhSz0tanhYc9ZhPZ5wBJutD8mjTl83an6BF74drTuhxcy0EIEoWvclWdIpADJP+bv50Q35MLHnV
JybaBOuSE/tVbYK8RCqZb0IGcgF/lBnWWkOE4SvEzJEZ12zLRAUCqTcYaVDlTF68iTd61p/VvGa7
3/mkcTSxtEYtNCuTi9t4mWo6LfUO48VXpn3tfcwx4d0wU1Zo7AciynH2Ob42U2Yz7Kc22d9KiyxN
F1ISTj51YcGD0rHOIyu0wtIMIr8eZ2nVsenqoeJpBrLhKT4QIngoOMUomMg5X+Q9BXVdmuyGbXoK
Ywrj73lXXpBMnX8G5WFem/ATCGWtIQIbu3Sj+9GmBo1LspzI3C+CPDg6mrWM9CR2tUB3fPegywUh
7/w/DHAlA9y2SSABdZMuONR0VBp37Kk6lXQJQ/YILK72eyLfbGrs69aR/OQN0Mr1daQpzEFaBxgV
ByeYTVCMiDSkGvrTbsH1+nUYQ9XaKQBZf01n7RJvfkiPcH7Ck7nryHcr8F5QUtL0G/JWCj9aa2cI
4v2AAjZH7ROtDsxSJS0V2xsJyMcQmdqB6rGOeLV6P4bQB5O3zHELqd1zKLMpePH/pEqGSbhHdUhZ
XCMqbDIHZI9dgbKgMzGJzKLajVNVauEFpuiQfRhZejUhHy3kVomf3Mpy3KY05gV3JfJXzcewqglf
javimMvh0az9w+xpevsRxwOBJ8EukLdN9iToywFDtIEz7ExZmfgxJiic6OPVGd2u+gW4iMlN4Z+3
JEqvZyarapUfJze2+3uV5W/jbLwpY/rOUW5XxhPZ+j6YFNdHygMYTrKFRsrGuDd7JGMIpDXsLVY4
7VT910xHt3NuenPhntZLCH3kU1xj+PFFqZUwQ9nLsCvo4/j9wIM/tZB3ADc3Qr2UfpVEwVq+KCGo
e0vw5lBQc9zcUCPfob4bKkGyepcECcepxkImjxLC660PeSwVjGxUXvYV82SVrCStX4HGxAunz35O
vnD2T0n0Q49BRB/MS9nZxzn6ToeV5E1OhUg0sLHHN8enhmhpdOyvFPJF428TVbzieFux+URU5VX4
GTL8DANMx/CSCEIGpt/aTbWdmU/HRt6KSd+OjKKUJDXA9DxrOJhzAQotb0x92vQFGji13RjwsWmJ
vgVFOXmNebTDhk71Wg/61kC+3YyJ/FN0TaYMzkBNrF4eJYMcnBW5b0HwEJV44AlcSmZOg6adCFA/
WfISU5ZRaa45wS7/7ZCryh1NUKK6Y4O4WT8TT1suoVoAylMk2bPdlgY9Z7IZxrgydPVOPHd0p2yv
xFJK++tTYosKABP1k/EmFvjJJYarPLHtyzXwVZltefTKllw955jUnmjsdTwGu8TCdaPugvcE2ccm
BXuhBAL3D3UMQV7sB2xTFeHFwxO/0rPO52db/guwGwJ0bsbVuRDdWYlJRx6h7FT1aKx7oa7dbpdL
aOjUlHvoqfp84oaB0KTcpFG0HSRza1gTAMqEvHUizmWytHOcyBe1GK5THN0w5hz9+BJX2m3I69UQ
IChYEzg5VBuFEzuV2PyUjEGdpLpwrwBHjoHYhWye1h2W16/RCPm7GX2lXKpMZdLRlpV1GFEWUQyH
WUoON2DgRyK3jkm/n23QIDmnWzVSN7G7nHEs5mDq0docxKoXH4b60k7FFuyYzEha3jeKUDf+Qw8K
LC7cidUA5R6spDEBN15ZSAeDD3MEJwHcQD1BJxDH4uCmdbtTes0zmaMiuplERuYazjg1gUjUqEQ3
b0E03XUzeBPtUbUDCoDat+RDZz5Mzb/Ixz5y0/5IwumCmAjReqEfpZZy6j9e0cUbGwQoTSgoJLgN
n+e2X57EmLwaKTj/his9QrVSrSCaduZQIEIiIeggB8ZuGjTsMngwuoHEcd3pnh0CE3G2gf2sGx6P
60/zLBttT4KyUB9J98vBd8AMW4rmbirzVff0vCJpRqx1bDTzpV6rJQQ7qU1D4k7IUHXJPjRxShJs
du4Ru9yHcTiKJH8re9ODjkYPo79XH/NLE9FBwAAikT+MrThYG9/CiJAFJ8Vls9GGYyjOvfTVYvro
i/7aG+YlS2KUZulZteKTCCp3XnyxRJ12Bz9O9pdLr6Dze+i6fVDH7KRSNUF8wEZJ6WxDZ6bu0WQf
RnU+5IVxGIZP1odNlZIzYXGwwaq1+TF8q4ccdjDcZy7NSq35JIH0w9r126WSIbM/JNo/VDHvEeLs
N2ulTLYWLysbX4HeFmtk5w15ruGgb1RPlB2lbDUplT5vUrTZiB+MzPBs7UFpy66px11Kni0bX6qt
ISTWU+h7Y1XyjkZeuZgpeggJNyzGTZej1OunrWyFu0O8i+ZpHTPYEe/3PeQsSOmbbw0eWWHbrAM+
70KXiXNtjmg3xuScSOVZQg1DeC0ScbKMWbvqDaZhzXeLIHmTG+M9dS3kwhSxkijgqJ/gusaexE1y
W3hX0WGUGFy5fG0HNEQ07I9ueyvy5JJ5tqrtfcEAOAPWOem+Ler1G5CogXJPhHtNqfbLQlYx90+M
MqJxC61fNB28IY7SNZLYwXyVzIXmOgvt0jwlExxs6nc5kf4sdYujdAs6WCThTioaim/Ff++WZd1a
4DUUYEleez6JHpnj4fzEQPk5bTKTWDgqMwIFNwC0CKc0/55xZrhHO1h0q65FV2fou8BcRju08bbb
cL3wgsCHu1EXHKkP7/FLKfHJ+N97rEejtrzHDh/xsZG022TPb0FrnLTuK+vbj3X2oWccpETadrGy
Dwp9T16DMaXveRe/t0b7Rj+r4nBY3U5rRMlbvR235oSNtqTlCC9ptRZfM38zhDGUXKMuUyB5dtR/
pUq4jhNlJYt0PdvyOvdIpbtpKjZFA1b3om9bM7/4Y3LVEutKEOJtHa/VvyzqN0r1jOhUJd+JKjaF
S5eWvgFDU2XtLODbCdZlLeGWIE4tNdxgnT+E2UI4Q1Y97U+f7akmLz3dbIEaP8BtHkVYXfsR7fp0
52U8pVu55T4LuO8GvELYUj2icO7ztZ9C6Jrxv6skbWc1XcNgXsImXcVHg77qkAhue43Mhj0PCKPH
c1zUsLjzNuLri3ogBcTLIT3IIiQZiixvWm89cgB3fdfuaEfcaQptAGy5w6rLy2ue19e0zq+jpWwH
9LPNQFdLgjazJZ0kPpAxy6yaH6vnsiSWk9g0W44RkW4TGT0sPdnqhnZRF6WALqOyI173g2yj8o9J
kkC5RvpCYiRS62FLbvOu9ixgQNjsw8AqINaH1lM1/xrU4b1bGbe4sE6KQR+3tamaGkuyskpL+4wt
K85PcpJTX48cXGgrNZv2spweGzbBZl4cLdOqR6vKV7qXjtLRRE9X06zTSkQnWPtUlXZzSVUIkHv/
LROKDrqzD4/4nojHqqi5jSVKbIqGUqq2q6HRZqo8q5wW2woFbiYRm4wXjoTSMt703apiArOT8SuX
k/BG7LpXjuqvGGuZ3AXrTukceUX5uZ2St3xU9b2GNrXSG+Mqa6usIgSvNbDOhH+WuV/USOxMkqGt
yeXNQk5vruJ5aouNVpdfzXzqxmyvW9pHyS+HcLB06cgO85zaf+DApPUeRTnlR1XliPinrDdSy+KD
SG7DG1LWUPBKsBHv4XiYC1SmhA+L5lvUPxK57kQmx8l7SNgj7/kMXWwiBU7FzYMj6N6Xz7TatsF9
cCfKNi4EFlLkTKQusb600Wcwm6c28MIXIbFEB4lDDRpRtvtu9MpmWxm8/ULCvK4zqYbhndnVllx8
tRgtMwoFe+jHpqnp7TiLYEI876uO/K1Nl9SMwQeJYmwomzEKDXuKwsfiw052dP+qXSHdCOk+jn26
8gMaQ5L6pwuq8KDNu7SRgcY78TGl5T/qetf/tZEyu6RxRCsmoNhqURAIlDr8S6FdGLxteO/Q0r2q
8OwYA98z3YbzQCp5nBHJrQ71UUFUIOboYE/pN13Mm1btJi/DjinHqOSCMNvIGUXIXaoJN2y5Ptw/
GGK5T0CgLf/Za8QjKagdKmZLzUQu3CYTr7P8PRHbph7OqhYSZBH/iyHAnSwyAr53UboE3l2m4dHq
2ik1egxTefGSswsalaV5Q352Y3+KpcLVM0pNLR0ZjpXoX0GRvWo9cvScv0zBR+0kM0qXuag/hqo5
4cUnNUxbJ2i1yphGmt6gYDVC6q0BdlRo9OaXxUsxNGllNWQ6xVAi/KtUKsklLB6DxMfkD+aZTCrs
0IpjSoRlinPuYxQnaadB7f+U0czq9kcF8tA9W/lXld9szBkh2cvWIjDBkjWGdyMlQ++tEIx6simt
4SUqlpsUHKtOlY+u9V91/tX2NfXz4UUJ/k3EKltGlW7rMRYfI9HHGcURZ63WdK9VCTQ1MSInA0ot
Q+durmYnY2MWLVxnB1ccw6SQx23hOQ6w3c8iv2eCLjGr6ZciovZlgOgzLN9bgsR66JxU3P1gumrI
YAqVjtBUr68qpzTB8VDEXDJTISqtokO7H6XPukCoWmermPOacVI4OCzNA8EIicUKtsg1B9u0nR6F
VIg0IWFsnoZgX5rzJtNDID7aHyZeyJpYvGJJx+iI2mQ2wJLta1a3xzTMb62UbCxTeWgmBUVR/iu3
B7XRqVaDj5KBOJLsE6tGP9QftHxdqgpVRqoDwsknBD63XJGxC+XKpfRp/rOsQz3X+7ArnaIhAlu1
10Qrfdu9lD97k04QSquME11Z1YEOiNAtYSx1RmeUouTE5/pKRAAWUG3Lf1NKSrbevvR6uMBwSV1y
CAaldFpdhi7V6RptN3Mj5U6FuiD1W6f/HsfsAX3XvrQ/rYa+hZICQytCRw7uadT+KmYUcmTf+io3
1/Dbgko8rm+j0/wyygERMoNPmGxb4d7GN92o56mIUDvF7z6yd53HL1Knu5r7qLx/unDGEEX3MnNZ
kq1GMhmHNPEM2zgqOKvssotcVVi4PyAWOxp+q4amGuBRhNXxVtL/6rN6AeK8mk18krBec6+5qbm1
1OQ5hj0dSi1tu3PQIF+CKNuG07qnJ9fpp7J1p9nG1WFW/a2wx/soj8FRQwZim3An6dqKB9MtfdxS
oHpLB4N6V4N7UH/L9Xtv7WMqfbjdeMZC9KWterSL4JtJAnPdPDwHgacuYcxElaKn866wKdfBaCbz
NsVVkk9vo8/16NdooLcFQWMjk4MEXaELZNgjq3gBe93OlKqoJd3sHKeZUSA5L3YScGtQ+D91AEYe
MSI7KQXKoD9omuHFe8neh20E8Nc+AmCUSlXPIxRWG6CasQb0VZMcATvAg9mmtGXzeMkUnKsihKCC
6xzbl0qp0koj2bNnv6VOm+r2j3Y5pk3JtXOQoaZa08m4Gil+Cadnpn3OptE+F1evHyrhIzey+tjF
/lLcUJoHkdH+3i+wZIou8txb1BDTOn+Fvb41BY7YeUhAPCbUtGpd9vt0MBHLtwXi3Fqq9hFyOOqh
+4tWZoBPhBwwiudek//4ReFixNW6uwTBUBVXXEdfWaK5eflpqZ8CrTty2ZaM0zjwLFwrxPnXzc7i
nZ8UB5RwCCeFx4YePDJpeqbfPMF0DRsb3A8ULsxvtdFJG67tqlU62xUQGWr2KMfhKXSSnBttWkMj
3A2NsuK8DL4H+nWYESMctmaxmn3aN8yXMkYrjch3XeLuh+qZqbwP/pU9ozFf6RQA2Lb8CawBc3OW
7Ra4QKZqwximd5uOHKvuObIDZjsEwOamH9+y6c/I8yA507TiuVXzdWDB/bIwgF56GF0ICtT+9qj0
mLCQAd3bV3G3WOsPAT72XfVP0AftJKbHvsmBBbZwzd/iz5mPjS9QQZv8Q30NWQfK/E7kgasnKIYo
b0rf+3Kn5W9W+CaLnAyDa5ykXkrK02AK3JueRXp1QHr9gJaZa7cup2vVHWnok8CY1X+TbWznjINO
msWwmkCyoQC6oR1Wdnisp+yLD9spqcP2HaXizu5b3vGVU9cvsvqVJNvM7C9Egm2LEGF+Q4xdCb4T
ENeSkCXDHObpMvXfRpBtlDpXH5EkcCIapuohklbVe4tqcLrm+reuHkfardQ5w3VSAfXojb0vYL4g
nyiMr3mVNtFbNP0JFdJox5oj30g3TfdIfaZrapcdBFWkaaIMkeldqiqE8Cw+O0Uj0zcwqnofUYON
vGmvt+xAv7LxmFEej8o/KeKIJl48v9kB9SMg+A8OGevapAi104J1oHFMjOiuqfOdzBk6dxJJvDHh
4etbMpClPhQglDTY1MUjDq0EIynvp7xl9aXP0MkKHmvJRONZ8EFTnsBB8kqHAW8M0im/yHDCT/g1
UyAXnySVWau/eGVkaxm6tQJWxlnh5Vl/G1SFnm89+mcLp0o2xBVSKTH7HnQ3jSib7mbts3sd8An2
Dky3wxeBhY2hkxcHtl4DScO8kxEghO5obSgS8jOWenzBXjN4LwjSA8DR0sCXuxWmpdgDF+jrbaxR
nLWjuWqiJFTeCPmmLVuTfkCBQy8dx1xuwQl7GHxn3JWYrHComuRZf0rEB3q2+cBE3nA+Wi5b/0j3
RL6qx4M8nTElT9mq7DmDmLTWfbgyFdeQVA1NXmE6qcYUqGY+iUS4HVcEVSPeFzzgel5DFtkTmd0Q
l5nmb7KSJxqpcsaINtXpY44AK1LMKKZMGKrFzFY2HdqPrtWADuGa6T1FsEdxWKY1VI6GCPDLEekt
LXtu0pc09A5UEk8ahqU2RxymrTS5iB+BFdwSy594dUKjlRNLQF+39dXyuwwJNFqP8rwQEbL4Lxih
4QnH/KEc8sVRphwG3ctSD02MpX8O6iGiUFP8jUiNLSCjKow16ON4rtfksvjjrUeRPsMGLTWQFCEf
S3OvQZZmz9R/iPJHfk2x4kjRY9BoV6ZfVg/Q7nHcdUUvLi1nTsbvW4HpU8mWsaTZ+UEyG0T8fpYc
ZMjkSW+HjykLnkEEGzeh6gVYDrSKdALpotmV4rWpVHiU/W3R4UM1Rg8RyMGp7+JzHgs6NiNIJk6Y
NLa2SVvDFCtIJUIqop0ELNjG/bvKuwpVfG7fUI8r+zxZwiVj9pOwAwxRJ+kqKzPsd42Im/n5perA
BCamZk1RmQb0NnHS2RNfbKziERRHWf6S+++EMttwcGBt+VJ0tDUqGkd+vklyr/e9SqFPgTEch575
GYsvCnG0L9TWyKOzJVjzHqN/1/6EMZaDdX5h2g1Cj1aU7B2xqsKD1J9o9zA5L65IWmog8PyoL3uf
pxF/7RQasdrlrIsLY+ZXZZuk2kZjcayKqHoGFbYZexJvgRY15JFK+8Dst3LKzuNXKhkvcAZUMeC2
kWMKXgySLLRqPomEhiupI8aUk+U5/hDgw/enKowudMQ6qiKRc03vO3akzHfmrtwoYXacJVQprYl8
J0qDQ10qa2pJur1p43gbOncujZAaI9AG1pDi6AcU+rQI/ehPWtkGxZjpJJOWJmbvlJgiOsYRJjVy
zf+opS5+Y+z53TLxlP+0vlfuRjX88v1kZ35DNjk8xUFuPn3piJKstNeEJE1cH+sdf5DDg4bBE4Tk
0k/XJN6b6VfBcoWG0pHSu96eCoixHtVLvfb968i+ZGaXpjlLJH/pxakCQoiRS6tavaW1FIBt8lCt
RNzQ2jg7EmzCYNu7Uq8OYgTVIfcprXktnUo0Zkg+TyiaZkrFleCFo3aSmY230/QuoziSSD0/KdGe
O1KoB9VkX8dY14EqaqfeP/T/3VHNisiGji1GxsWXn4mtv9jlAFUCH5uNDGGFNUFop5tYH2Q6kQEc
Gzl82U0BnglcauqXpEDmWhlQhiYvpqj8HXyxg00riFVIrCVVMU+QckyRYxvxNivt2eVy72JR/OZa
+qb632HFK36IcjLph33rE6FFHfkikfocCf4OclJji95On0zSz5RYK9pkqukt6On7k+aWkhgK3kwR
0JHNI6E1hbGjlq5dlaGKCbsOcWqMM5hUVqC80dw0rP4qPFbC45vsTVTm1rpjV/yhOLeTrjoBKKvS
rH87aRs9eF+Ri1Xs2zcCMs3ZkYVbfE8v81SiXKYj70//Sl/GLdi2z46cAbJI1hVm8od6HO6Ub6Iy
nSkuI0pyS7rb+B51BVqVIjuRY6Nv4kI39hVaZF/rDnKbhihwF1x3ko9FVpDiFP34Y11sMlyEOFKJ
B+OICXdUplMBaA/1PYyqRxnLHGZRVhNAUoAIRCVrzggHGvZ/479SxPnom9mW4N5NkYweQWYeJadY
sAOKtWJ78fkSr0IVtW5+j+1B1veW/maaWztOVxSkuCbseOzZrHq+/8+IEZWQ6kmYTNoObjSybDUU
KuIebOXU8fOvRCR3gkROCJNJ0e46YgcB4ZxUwfE/8kzuTWXYm+JHwCUJaBOBhdlAg1paf6XSgESl
tTRtXslAgZnqlzs/L2mKD6l4t6POIgtjCTgDJ0/GDaHsw37qWA6ttNtFpJhPmrIqAn9NWbQDBPfr
g1wn+45co+RPZVwVkDZ1J1OONMIqGdTbxzQXddm4SwA0fCv26v5sd9ourcGWuMKC93Ad7vPpe4iu
iFBI/eDtMx3VAhMxEgS+Hvj+4MSui+W1JZ6esOuY6NNuXKHn2pJ6DGBwMZtzqm2bcNviIxBLFkcs
u5gt04pAlUsUfav4Zgz1WiuXrr8501g6Uucz2X5NyluZvJru0tZPOXml/P9d925Yv2rbOCqS7rT/
kKleoR2Cl9oaXLQczqO9Vp9V8eiUpwZumoPVuykK7+En608W9bLoDyo3S8h/PQn1qmRfoXQwR7RW
/NcvqgbWUz2yHSO/i/6Wmu/1UhlHYrKF+JRRvCmPWESM+cWkLcVEA217bK5+x2qJap5uakYyzESw
AeG2KtYNcgRJoetcOYUhoAcyHnTrqA35tXbGC0iUet+4JU0JWfkV6G8GX6bylkfvJWmM4Z9AvEbt
UkTExD8nWEd0hH1ym5XHTPfmuBHdTlRbeT6Z06pWNvFIDTmTzj4szi2zM5RztyZXssyJRvPvQ/BP
oRfqqcQf0bzBptN35IIhUbZ/l+D8GlS0+MqlT4nb22/wjzf3ZGrp0ru05ZavJGZy07AWSFyKkosQ
kAVYyHrjdhWT+uiIJfHy4uNw0/muk1uUXnVE6su4FeNQzO6d/4Hq3MHSOpKjgiB7OAUBDTLz98xT
JCf0ax3SuV48ebKxNpa2N03o3W2K7FcGVmgkG5pBeCHGmyImTGHkPRc+0c7ITForJTxLyqPnzmgs
thHgR3IUJk8h0V/PeAr99FPnaPTt8W/hh2Izl6W5UsZkqzKbIxrDhtYKNI2/QeOjP8HzzDDGS2DV
mB8GZNp0Ze/dDSXh/a3mcirg63gUSJN9P0TsVLo+i0If1St5/tst9LsukXuFkDjqt6HCAB6aTqP+
BNmJXpJNr+ysvkLbWHD34A1fm5Q/ie4mMPkTK6GDA01ewfoXNwx5v5bdOmH3Yc5/Qw78+L2e/vb6
vlCe3fSKpn2HY16Cj+L9LsxtIQZHhZsehs2QzOQaIJz5zLXTaJwkF95ZrQ+2gcbRLcmqiN9CPDcY
RTrPMl6h+k+xj9r8iiqMhd07mGGTkUq0K1g5xmMsbn70N8CZ0K6Ucp0MN2ZHC+b/nU3FsDxaoAPL
RKbUDswrRmh6oTDTC8jXWcpy60Q1qZPLKe51W3oGTbC855dfpyvkXuRyt0MDrZ2G6BBEaX/+74ey
6//3M7qharqsu5++mTHjxUbDSYKSsaMLN6LkHX1Uv6r7rlmVM90lkyWH58CWmcfNxdIRqoaXht3N
0KfhRy6M27zAVE0uHeDYGDbTRGPeaUIchjoBZ61lefHgVVQsOkXFdXDlg7YiPLJ0xztjI7oRIa2l
j6Jx+r/MoqTwASImwkWw/2iSNZvn8In8dT2XKynajuVz9l1B6xUJCaOM1wHV/W60bnX6SroT3pep
2w3+PwvJmY4ExvGvwx9q2SKtXxeF8Bq539SkYW/bTqe/cdYiN0+l44h++MOkDcOJJSVHLqE82wi6
Ty38+MiiGl58PX+QtikeuX4a+3Vr3kmK1ermGEvDWwt1b1Es0pf7aHovWzSEykWO4f8+S/SUqryS
GuMSnMySyK757g8WtXG/NaVyefvbdb3TNgehPztehHLJhz/9jRBYS9kSIfDqrffETCGlHmb3W2Pe
pK18p8oP1cRw3/5wp0sMgi3vmo4k1FWanRQdT1a1AAG/WVRw8nxVATAbLHkWIW/K7lC3BbQJAHmo
32OAQRZ/3I0E2vQgBskfK//XLulXn2ViIEClKp3dVaFgtImgaOhBOVd29q0Wsb6X1CEj6U+VtnGC
5TusFIsHG8ppmmfZnUc6wNCGl5f/fijtqrzUqoFusoFrqu2ABt6wv8ASlkSSU7MToaCvtPlM2CmO
hzIeTjVBAQWes1CNo/N/P/OT6mJkUbCapby99fhbEYjN1Vfow/+ENjumEnX30sYjIxMBZb4WZ2aB
+gDaGenNYMvqqqIpaZ3obKeTeqC80bjJWjY+NP9ZyZr1YZOjyCZKcM4oU58mBwIwBEhz1s1NS93T
ca5K3u+gpWZXxqAGo3Lt4RNH2FHwat4Tkoxf3GiItYl9fAghh1QGKAdA2fkYTxqVMSOjsThXse4Y
X0Wjod3V5OxU+IXNaMk4FQL7o8ldWOJhp2k+UJEmwrdK6qQV4hXIBN82dn2FwNnwLeOAE/r7v3Kl
/++HhLCy6DSiLhzsjOGloBcrk5YJLp9CVmEMUNld10bjGoQ2WZcyTsK8Vo8q+l3q0OWDPpoTU0kS
Ea+CtZ7jrIl0+5Is9a8S2jW/IHMAT1Z2bJcfMpUarLxbm62Jt0arbyVYEEtmwYlWGt0tp8izVVP5
iRGR2KuOw4edVY31+p50MjF4A7305kx/WtCNjCqA6lGhxEeg1G85Qewcx2a30XN6v+tUNry4XjKU
XOpREIcXenzrGKL7vF70yZ6Nxeacy5ju4q9pLErsQ5sxaQJX6+KvHjX90HAjm8qbHowHXwoQs1CD
fqIy8iIybj1Na4jF6bHTBL0sbUYlt5xITLZTWlBMvkFuUtvHB2OKqMPAchBIRGEkdcWF4UOLYpJo
fIRPfiLENbQpNrFEmP1EypoiIzTgulKdE1monhzr0TkNFohCVsOjKEzmiFh+xgKdQ0FAoF4nZODX
/tsy5sG4IPIUGQWdlELlFqeIyId4VVocGaXpCygXv933KQR9EAU6ynd8W6rK5p7jJ7eHvpqRq1ND
KRRWP3/q3MwYs7VpCATPZullMSkyckUXaUD4lm6guC0QWl3zUTZvDe1ubjiPFcNXyj1B85mWf/iI
fi91EnfrQKaL1RD8obLzCXQB/FZbLXqlsf9Wyl1CZHame4mde5y5f0yTWZZQtdExJHrdbBADOh3l
A7YuPluK8chGYUiSi2e5o/QuBSqsi72d8xQMhAR0c+RqRosqjQetpn4jl/kzqtwvUSwksi7uaW1Y
CCAMM2Zls0UUnN+VToGgnVuXQP6UM3GgXcY+dCRkkHfWQe/wNYMk/O8HU8oNL4GJI/RGKq9FCfTs
F/PolmR5ujMjR1AvikQxZXt/wCcpjdR5g7WYmnElY35l1H+H8qw0R43AH/1l1X+bxvAKItzia0VU
m4aynjiIhubtpF/bFuMmv++3Ojf0uQaN1HO8Bksv0s2SKf5e3Oad3xPAiF/4ZU2dk5tj/mfMfGu9
0IugTTs0mDvg7Z7Yo22DmY/m16PfC+PUIdjVlud0ViDZQry9ueFj6uVzo/CXTPFSeg2CrOhusv+1
MbhA6gtEVJ9qPXAWdc0+0hKKDUjkcDOJTsNYzt6VeBnDo+o+8IZlxW4ObdF36HzDe9BF03EotL/T
mOhn5HMhBs0WiVcRS89EuoZhs6hNfWxgJjC5OogT4e4ucgibhXykotLMnJhz2ymU9omzIPFIh8+i
ddpKMJ8BqO08Rx92kNwRSnHF7Wql1SEnFnLNKqeiVfgkvI4pu7ePeCkNWYoNeO7/4+i8lmNFsij6
RUTgzStFeacqqSRdvRCyeA+ZwNf3oiNmOqZjunUlFWQes/favTB+42RtkQvtCzVhOE52ajSvMlZT
PdlTUFwYsuqiM5lDmrtEWbdoMvsoebUXPGk3pLu+rp+tzrFPlcMssk3S9jWHeCkNYIs2JC222HlA
WtZP1rKDc8WIlZJ6mNThbJMXhNcy12hWdijNXdFM3sUE18XxsbN1Jfyb0glPomBjn7FFM0CXo5/b
IL2s8GqG5rYdaTlCmwMq1AW6+t5FFsKDv1b1AbxGOpWXwYmiQ8fV6SkYM8raJK8T6YNwx0s142Ay
lFnz/79R8dV+pq2LAEqv8lUXEwhIhFVFb8p5gS0p1J322kTDSa2n+TDZN4DGuDvcutmnznyzmzjC
ksMqxzPdnvpNQQVOLGtn2ZdQ70gkeBosYvhs7Fdxkr5H0z+iF/HLzK4vs/gyzPWKrRGJbnTdsVde
LS/WEZ7nH0kV3ZymfbEmttkzYSQCXqszQKwx3O+on59loz6ZeM/JZXuUZBj5eU6Pj+7hDS/BgcIN
jHCik2vlkjieh89imUv09JoAyxHysUKCl82knZq16hUIQ2Q5o4Mh7VddrNgzkrMRu3yN0l8R7VWJ
YQeYShgeKitQUXUOrkPdG+d7MpFOSmOi5fZLQW3gdDuzL8H2YoLzy6VcyEft11Dy16s0JnIpYwv+
SrpBz3d0Yw8AGRrdZcp4SmcMAF1Z8cmbT4T5XiaPd8D00rfWhFssy3vjJviU2Rm2JCib0JsnjuhW
5eBIDdabSZ3tO8FdNHPtvucuQ3M5ujMaRlxhM2b9LQGl9i2MEEuiN8cOrwC70/rJx8PVnt1xi5Rq
uA1EIAspAqedZkQsVsqImS+Qx9gKMncMwpQLnnud4ERcqaEXNCk+5VBArnHZzNp8DgXqdpq38dJZ
I8DeuftC4RwxZhqRUSc9P7xpPVfKvbK/Jtj3FnOhdB/NiMvzycdeQ29M45uxUOLeE+aVvluyJWBP
vmTKFDSTRVDlz4V4RPW31yIcYWSeNtIPGbB7y8PbN4zu3kyUQ+FGFGcik32gUr7GnEKzz9lvC+wO
6AlCKccf8SDwvo1bdKLMDWoM6fWKow1GPd9GyccVbyIUOLwPf6WyIhB2fI9BYkMAeLh6A0er3vD2
qT+EQetMacaV2SRp0I+y4frEX7NUao6JZ8KZA7zmiDmHhtplkMfJLqzT0Dy0eRr+qHBeR4ypau3w
KRhFHGij9484bbTWtb0cItLZpSq+v75jEMI2QBfwoLTSxLnd8WX5V+L3NGHu2qj9J+E4OdNpanwi
rNy1YWgANqdUfanRcfd8mp7+WYtuX4FqUbydZD+1zI5SZglZ/43AELig86hhXlAP7aRHDqkhMcJR
dtCGeuyp6l1ZH5gvW+V3yPNaDu7LCDFUOM12jBuqUxRyqU7JwPfJh4eMNCWBMFeZs9Afr5GFstE2
LZL+ZhtYbwEDjoRuT0N2vUki5nauXJWcJ3Mj1p2Bnq31m57nKdFhCszdk2wzFTwjvYkXEV+wRC3g
jI/L/Zw1D7ttioM6M0FC+P5LjRhijuTxHWAyJmlVPHp+UJ1nPa88cXXq6lnPF//E3B8mlGKMVu3o
02OLp+I6TZT8t3YDK34r3E87/RraD0d8Ow4zyU/Tuy+lrHOjsI31U5U9z9aa9RimDdc+ZcYbEujJ
uMzaoVS3YxgQ0Oq4Nytfacz8Fvfc1mr+GZX5k0fmEqzXgF0UCb8nilM9Unk+GfA7zftkPdlQ24Gr
KYHZXy3n3zASSST8ZefCsyVZQdeXpWo1o5Xm/lPISm85U3eDfTLqNQAbBA4My7cNdqUqSOG+Ioqd
h4BS/cugsPd7l4RGGjlSl71i3GGmRnuhCXsz9N2T67AAEIMx30fdXBEd8qIUqHJniRbLTS622T1Y
vnsdq/jGyxgqJn8e8usm61eqnv8NNl7NtuOpJ7GNtnMHa26RsGSEk1aJuRWO4BJONDVI5jX7zb9q
CD9ta1Fvge/0TBbIdFynXEE1VHWCfSeD+UHFXDdKUuojG94Ni+B5LpMPw01u3RjLoxiX0b6btecy
zDkh6oxBjppXlIqOwPca/mv7vnsUhCCDpVVvdBqvqtV6QCSVbqE+AoU1O/DdrneYorB5mWdbQ6mn
4RuE8CnIzgUoYv7jwm78TL+5XqGhH4MRYzJSMJLyMx604oOpDFK6kWLP1My9Z7NjahL8W5TT56j/
8hLMYOPMIFNzELYQRuL96KBIPIjiVgjtOf6XTt8qTop0O3Wb2vVnBM1c6zFTWLH2tJUscfODA6bG
I9zmFTJaAaaHShLLAzhlUz/kyiNDJYBITM7boQCwRG69Zq+S6CWdTjSuKJij5lvgFZJrbfrR8kck
vib850X7x+ENOOYsyz/zkLAzk9G7yrWus0hV1D9Fe8qTtWadI3XwNVyM7OXdaG/lN6/nm/stx3fp
Xor+qoH8ni5t+OGyresgQ2O8CMWHl38eVfG9cGU05VstXzsMiMnJgT/FlJERrcaKfWMkeyt+GYHe
qwEvRh2+OvqbLr9l9hebCLyoSGGRK827rdcrfT5X8GAJ8sp3SUksQ4VFAdGBdujj18Z5Lju4wzu8
Z6zQU/tLumsGjjgEcLm73W84fUmcr+zJdeSc8dtiii3FuU6PrrbCKqujIx5o2f48gzVdvUa1BJFw
CRxKrjCAzXFtfBsqI9OHQhAAHxOC62SPf2PEZZ5CLt5NKXzFf/lCDsAzdizdR0xjG2enJn1zCNkF
c97+45FmAg8nlAcBD9spLXcj1I9zs0Jx8Z2dKQ7yeq0r+zjedN2BW8zAAItsEUFxtTdSNEbHBuxW
gpEuWZCgJN1YK5tdmc4CYKUaZ6YIXgRf4ViXWB59t7uWGhu0A1GXXOZxj2zlCXZZH+8yA6bLP819
wDU03DNQydn4Nauf3Luz/zdz2F+si6sbxh3DXJ3zJFC9iw16cjhU6lVV1q62ocSBCUCSTDk/G86O
D0Ozv1LjFJVBMREIFIilALwiFcVE38tDgsoe9D17ExH+AkWJwqPUVp5A5HrjnzDLbVeCENoZBFgC
m9PW1shYWPo6lsTefIKv6cQXR7800D9tEulWRbqLma5jwFKQwp4dyrVpvMbDFkWnnPZNeotZBUN7
TV6V8kQTBfEE+TX6232efkzjmj2mBk4opqw5IlZJ0qMFn5E4ufrWdoSUkBPFL26NvZzVcGt8m+dp
eMD/KbQt+BYVWo3NVuqJZ1qxToUE2UNCyL72Dqp6c/QYBvyaPijCnd79E+LIylsWf3F97pNLPyDg
wcWEOw0D1lcZPqBb5grEmDPDgCE7oGJy2mf2+Oa9I02Aw05/jngA0kNuU30d4w5R99YgyILRCBRP
bc1sWs7nsX0vlDUyqNYIFOTu1ScnF4bJoQaTCVr04jj7prywpppgXcAsM+CpPrNVabNzAfDNhHXy
UI07/5koA71mO1Eaguozzy69fJV8zO3XVG60cGWm63RCBhQQ82O7o0/0L7UCEs6JXdxOVUBl8Auv
JdsQtA/1moe6dRjxwaT2rbV0+FWTV77TWtTMD2BwcK2z8YOg7t9JsKWkcpQ7UfIvI1v2+d2w3kBu
1uKLhMSU7nN9ZUFxUbd80cI+EhPQU+/bFUNiLu7xxBdyGN3WF9pDBG+8Dl9oElkKr1UsOSG7bprH
W629chcj2KNO0NO3fiESw3ZzeLN3bKSWgQ4Qa5VaBk8RXIXmm4gBFmnj+1TueCB7hR0jO5xgcNdI
+8KZOLatrLdLHgfkPm7kP/nbY6fSd0xfat6q0OchsYwVBJcE9GGyMLpGjVUsfo9dznykWCXM9RAS
RWvDQ3nN04rlOIDgq6HKLMZzq14gpk/TbdYApu3F/CuNg8uEIeVKj4ytZfwgueVW4Ct0+a9ozmXz
Yq80gKxEy8NoSE6DEyCLkvV9LHcoplF6Kjqg3zdsopa16oCBOHs5nW3InCo+A7/EE/Iymms+3lLw
DWEUPeNBTFGzF1dNoER8X4xJ9bNuHpPq2IGs0xagh4/uQYwXa3y2qh0T9mbe6c7R1RnzpB92f/Lc
fd291Qsx5gt+wgzVRD5s57mejjDqZqvzLeMEHGwB5nTDyujo3+K7kX+k1g8ncGZ+uGLTgkbI9nr5
A8vCnc86M55xRG/HbkIHJUzoM4Kkcd/SYqrnwZOEqoerNj+Zt4GnRTBOylwY5nSRRaFz53a+2s4s
As5WfyvL87KOzORLyMgl4jc4ADC33Xpjkka2qSM33RYuK1J0mClYR+U6eKimzAGgbaJg/o7ief5A
CG4yDgldnmfR4IfvZfHqAXXCWBNuY60fXihoBo4jcEto16ARda+RW7+VI8Vxi25mQ+IeEE+S7cG/
qNnKFPIiTZLfQgQjexy5ZhD/6Hnv8bFgG+pK9XM00P6HcfY7y+6zQjI4m/2uXzpvNeoxEneg56GP
nLypaHYonN9br67vZZbxUzaKGZTD39wvKdcg4gOXAcnRgFdSZG1yRz/AWAApBtgg7Qi0fIYLOsf3
UsHLPLoh9Tyr1zmp4rtoDQcx4IgdtjyEuj3f/v+LnfTXcciSFeMKe4n0ExeT9kKXdHSgKMiAGLJz
w/zJZ/SZvhgY6+yWSJcij12+FCuKHEbF08gqkpUyfgK7SYxdVjKitYYn/C4QGDB6EGJhQSoAK4Xm
yluLwnSOBFo9kAqZr1ZlT+sEV/NpiiLFr9qsJBmHBrDLHPEc11AeevHSOLnzk2Y2HDC64In0XuDp
pm8RyAr/lvFklEcxYCaz3kQqurTOImFZuP1+xkSnV+2ZhYe3jIe4CEtQyaOp48YXWTX7Rhcy5rJ7
4vdayeZ9rigRIvusOgCqGbQt9pL5JdmqpdGvs9SGHDcBDHHt6lQoKtJhdja51tM/m4Z57ng71mhH
SjhnxU/oWixMG2iuYcd4Zq7sdb8AuA2jv8GWu2seZ6guy99p3Eq8abrxhDkPwWKVG0jYIbFOegme
SEELpukdmtcQQ7VDuCGb8NkN/v8j5fLnzjk7jJ5GgLEozdMEYrTtiOLQhjQnlUXi6y6MgMaP3a79
VGvlR9zW9a7Xw8Xs1D0htIt42LxkCwhyPilSrpQuZdPqqNO/Dl7wCiOLiRydTx6difIyzCRU2OEj
72P75pia3BYi+QpZ7KwUA/s+vS50/tZl33JGpMZhEPNGa0epZi/FRDMrN/iV/yZVbFEdvU0QUJrJ
3bZME7NI9W2T8O9asb6j9mHn+j+bObU/uGKgEYMwhsiIasvDdtu1bDkbG6EyA99srtY6deAEU6IH
GhLAsMzW8/hcyuJ3sqZyjbvDMSx7wwdZBUMxf5VsofQed8lQO9kBFdM6aV3WVIUWBa2Fwwke7nnS
toIYyaYkZYSs3WqFPP7k5bXk9wOGDnjbk+y7iB9w2akP5Tm2qSkKerB1thwKIVw4z14xm0N0V31H
SvY3t6zAILUe+O76Fu5p28Fd71WaOKHmAQjzU19QQ5Yafq5myJ96RbuMNSuxrFA/4bcDUmDq4g36
s6QGnhsOWrWho3dIxDLpGvKxDa/lqGIPx1+OFJMXkwREyE1U9MVXOtX4hnMW9CYaVk9R6YkShN+9
w6FlgR+wYywIBQwgG50tY8LQF7JJ/YZQiQQGEdl7caP+ZCDoe70HmnAAeMjHXsRotJR+33qAq81y
04b5UxXBIWeHiWNYvOZkEND/F4jfpu/aJcR+StCuM/8wEObv3TyuNnxb18j9cxolCxS3Lnx9bOuD
gbZE9lO/VaYKzCIb11LODrzJH6FQJlHoPGZZs56chiArFaw2JGmtMJm0RTauyvneqr7QQK9It9tn
8AV1Bw9SZVGXZFlSb5pGahh2sk/XKspdUiO3aort2EDIj9TuoKCZcuOMb0bMCNlbegO9ns4FtVnb
tlg26oHJNcAGR4GB0CO08iOS2NitIU0DDNrixbwBvEgPMh3eLFi5As+Jx1etJ+MDofAuCx2I0B+D
YOI22vDM9TYMNAcRfxXNCxI8ehmd/KuTirXuen3mwwDta07gI2usLdMidWzZlnH7TbsqtB8DCmjm
zXSq892MZw8vjAFFPjzNRs2T7dYMgcH9d+MHjl1aJNb0W0bVBKZ4xA3B2+jrZsN32rYjvGN3Ai0a
k/Ppwo8G+Osw7ScdEPMIbWZqKXdyyFqGWgRb93YK6j6aw7Unf8iAD5yQYgD9wikf1fq5d6xpY7T5
zLZNveS6Sb6N1m6bXFmljO12qkHRRGwsw8QcmUa8+O+blpQQN2quFsRCt2uNrVZZeRAVqbHnuiUu
ygslpeB0a5W6fclixL6yY2zE4bxS8sWQqGUg3NScD9l2wRO52BCXf5QBA8aJRvmQDQvqPB35p6bF
rMLEhnndfmoj+ewmwnk2gJHFyLb+l3ZbXP0X3YMzXEf5/G4AwRYuEGHdzfdJzYxJi6Tql9FyACRi
WcyGxafjItBAFOhYw2uZ6dW7SCbK8/JDhrH2hbfqXsHSAOxTJVGK9IpXDxlpPNbmqRDY1RW4Wa3g
cGg8PEDjIn4jx2CAO/hY/uERvoyG2mS0RHEpwtfFDVSVg75W2ZYci4G21UHaZJT5tcqT1Vw58pLM
uOgZDXJRMrDP0u4hrAlEVC+7cyOK7lwr8czDx/hXTlN7lorBAqfNYt9ISxbxYUPTwl/gRVVkqn0a
PUFGM3PeVLeYEUX9AbnDHgiMxS3MX6zKuQuMC4AuGHVi/oL3yP1WhhI8opaQw+DGuHy1ekL6otSb
ok/mc1orMy8eV2m1/O1cFy90Q3U1Jzs3z5oxkLJ+hzxQ7qLc63Ep4Z6PBhOZj8j3XWfgBBOQWMNi
kqSf4WdCe18dprL6pDzI/B5v7aYqbPGcGBGWvh6VCbSygzlPoW9Kw/Jtm9hgcCVS0y5e3GqX2R5v
ThyJ3bLTaGZyTTuXfT2KMIT0+TSiWewFJpwCRD4Rb56vc5vsRVZHL0WS8HtzsisR7O/D7ChPuZqc
C3eSMDZYRYRaW1+0xP5BN/srirY5VLio57E/9BpWCKuikqvhKuGxC2PSRHt/poA7ibb41DyTINiO
vXwPm4dyIeLK68dV0iJwqcEU4f0t4xDfFmLB+V8O7ajRQF0sZssZqciIWHhqd8Z5nsVZ9Ky9tT45
qh1vOf8WoPEG9LOts0PssvJouvLTwKvFKIS7t91poXvTYHUZRNz0Wo23HFwrGgSzOqKG2maARtTY
PZcZwiRM0imoxz40dnqlM9MtLzoWr5JACLNAHSIAoUXYy3m1LwI8MEIEkldRW+vJt47YpdLt9dAB
zUdMmZPDVNQvTvErxsEXTnXz6AzJUrg0eOmmRoGjIY6U3ZSijLrq6p3ybecK56gp81sBW10al743
t6ZHfibuKQfeD2m/GxbWgQKaWhd7246PWpztFe1zlPXZqHmKJ/kMqupudA7TX9TeDQdhXkZ/zZLn
pP1abXdpAY7rLhsiFTt2yA3k0Cr0uX0PmXKx+jtnc3RWzGNqj6+Zrv8Kaf12hnKu6KPNwVcN+8kG
O4Jo4hJr+nnS9SeTBqwsfj1eEIPliBJBpG4QzE8ECfTe11B4D1T9G1dj1WLgXMhfPN37QrkW9AZA
IHvaSg2B6NLRehFLgYjxS3GcahIoSiB8XJjFyGyVncwAN89BS2O8ZpEMJs3GGYTXEWBHRSJCqikv
UWteS3kKxw6umtyLqb+7zNaXOMtInZ77GiQcyvICsVvUHionOmqaTaxtycx0DgpSiNQQqXKeKmys
GY6p8Z8bdiQF0hCaNHNpay0YAO1jVt1n0bHqIBfDGgC5De2e5Ts9c5NiiKy8h6yRLFUTdM06VX5V
jPhFGn3PPIZ5Y/7YRXpuYEKNDlBbIscJIhchOapVd4pq4kgUlEdRFsy3FodSNafvUnikAYUzWGt3
Vy13Tr9oHkxlm3KaTC31J0M/B9aOhz0/8ab7kJ/r+Ae/vE/mygrdDPEALWY9poOJ8SxzogeRd6JO
5UjGISI2aRL72eKtcNnpMJcbJHeTxbiziVxftYvLNIUkwrXaV+EsaGV4S8xcg3ACaSeyfNl99XfT
/Gar+xx6S5Nv7GXFAD5kMExTVIRoCcBldpH6aDuecASuRVdiHGD8kf8rTAsk6ozpquk6xIm6DriG
NxvckTVmmzbKnwwrB0DpbCsvfIu0klisGJJD/q10vMJFSYVQU+rVzJI0pEK1TU2jrHtY/sbIBKj9
Tl2XkWx3lszNbbhiLUpVJfnphuaMq+w4geIp/2mL/ajgcaiRprbEMioJm0Y86LC0/KQz/ZZBTh4G
1JfY7eyd6ZTs1Xu/tkC60Xg5F9WxHnlpr2ZlQt5t4yknN5SwCS3FTgP+aA6E8ZlwmIYVaH13fEvx
rpl8CWNydhJ7WBs5bJcpyXr9lBAOqeZlkMX260RmAlxVtu0WM4947xr0XPreHHbY+Fam02xsSnYu
E/dgDfULel+nf60gg+pY/tiW+SWoCL0jloGIvH4zkkOhYPtsBpBK5Cfkf6FZfFbkWJiK4H2f7ael
NQBdg5HQcyr+vPbJ5pjKU3kkR+CtQMxFV3FDGcQQA7TH2OKqY3Ep5vm49FJW+OXZ9kGjEYASgB8s
7c5JTYoTL7Q8h+JEcRl09W9hHiDUxeOPBZej4ZfY5v1aIdzTjY9WBXM55TYIwY+PFu599NDK0U7N
vyHuVMI6F1Ck+Spq42Iryi0vIMLXVGybDAi0JLxk6PExeWP2JikoKxMkX4U3y3NRaadYnRRYSm5R
7EJ4lsYiG0TtMxLt0qrcy3n/SBiR0QqYDKjVeXxDFHUTzGtbnoL5q8DLWnbRzkOUqVhneoffxIlj
f6aynwY8fGJjTeFuEnkg+bkUPWETTc4qUwG9t3YMGYiO5jXMmDQDImL9vmtCD6YQVhyMaIWnkbiC
qTilymA4qjlg4rneYgBtyMA1t9p3SnosquacaPpT6bGYoYGwZ6b6tINAqxcrZjoqWxUvc+B4TxmL
ZvyS1odFgiSB8/9qtqY2bH89xr5TsCVXKCvH7NYXx8SLH5om/rRCObTqfKk71B7qvYnijAmUisbp
j4v5UJEfEIao6KeKCGCSGRl0xRKaTgpcMl30/JIZJ2K25fYdWBLP/PQJlb2lvwxBYdq8Zn8h87yQ
77Uqx2OmhH4LtDw31jk7/LgxgxojSracs2QrhcxpBSpKL3tDQvgvtL0DFhgc5mYElw3TFFQ49rQK
MHpta+BllnjbSDf39Qq6C3BltWedM/5rdKokCiglDf1eSVjEEK1RohEykUEIH02Dx4uBunnWP5gg
MhvGzoXex1CAxu5La/yicUELfdH5rMNtXWFTI+CmtzAQ8Mi2cFGs9K5aczDBhyANZqvp4rmjc3AY
H4RXfQIA9u3A0xQ94QI4pXTUOSyeTGJbJ5x4ce+gDyp3tUcyRqmui2Kjo5/2tHSrWExwcA71hjj3
7LGi5QS1v0xy3YoJrKf9PvLtIKCnTER5DQKo/2roBrVo5HB/geDmSwDkHVa0vgVUjNTAQGnfQNVs
W6R3k3iMh3RkjRDzfHRIY9D8ckj4Tp1Cf3Sh3OtsVGeKhxkksguEotuEgxEs/9XSYp8k7l7r+oc7
lGtd69e2xgQcIp9lgLMwyWZqnCu0fi7dek2SYFBX323+N+JoyCHnJXR+oljjOXjQv0LLJtSusS44
ntYTI8ykAaZGcMlgnmmSTo6T7Vj4sw5gb1bE27z9yeDQmgUg6v6nU/7ZfGqekq3CxsQ5QGheqQfS
PdQ1/NFkAvWK9iwDRxHjxGdonnA/pLxhulSeUJ6uARFi32h9UHOAALAwuhhUqfVtrVwbJomy/LLw
3UtOzhmPXmh9wyMMpuYND9dq6RQrvmcF3UTaqO+e3nyIOT4D4uEXTItDHR5JTOOttoMXTxC8Uf9M
ievnhNo5ynqUu97UkKrwP93XVIIdZ0HJj5c4f6gjVwp5GfMyNYiEx2KVa2aMbm09vcwxoU9Gtq1y
sWFXvjYkVgteIZmDajGstZ6dbExB9mwcZxupES2x0YQnIvJaYFglc6BNEk8XY6iZ2LTjZlTVYMB8
6oAs0cr8jsz4nBTVdXG5CJsxSoo4QGWcpq0qXQGm9leCvBhde9fGtp/wK4hVA6tGv0qmLpji9sDD
60fyrW8TBGLosQY3gI60oaDFuFFuE5JYYzDPicbqne5cAYUhgXKQ7Jw3EUEhOqSCEsmGcde5ETOG
mp746Wm1WD15Pb9a8gCsmrkJOPP/qw8jCihhOZRJeSAkIcn5AjhaJKRl3ote3D356YBCzpJHq0iy
ZMM3p0MxaSQ31UV9jx4V3D7vwvhrmOp+sGgAG2DuRnaShIO0ZYT15CcWBr1HwTkIz9+8M1hEjooa
qLSeIqAEua3i0KNai0gpaapwm3QHaXwPSC2SejwTl4LOHCthmz65Zo+GJlDtueXFQ1/JzKRGnlO5
JMDYpGHG4zqmYaxGmx00mQHI0uIU7YwyYh/q2IHM26p+7iSkTjvmo0GtauZ0S4xmmDcHdBCLeRi/
S/eFwPafbBfoY7VWBkTDYRxMUHEd+KTKTe1fqugkjUeFQ2hs088S983YjqsOHYwgn3JxLc8o7Byw
vMpLq4IXYkg3CTKPRiZaabiKHRxTAsKJuk6mH+QakGxYADtKoCWEH2nmNZ7Gl0kHHzkfUuPctJjL
XyOHQaRV7tnLJ/NB91TiQ4eVxfG36MpE3a7C3N15usDCw6qrfkmAP0L38F0PrA3ZifCPj6whWBUq
HOz0Dy3ROgRHKMOVTbCj3L30yHABif5D0WBqTvhGFOpc61sn6FaqF4Za/BibCFae4Z5G0/WHQb7F
UHnzkN7S26lMc1x+TdAaruChUadBxWSWO13VpYT2bBLFiy6QDrprzFFeCu9cJ7lFzbaZfLaTj9rp
brgVGDs7n0kxfQ7AAZKq2NhCC3LQhFHdnkYZcr4yPzF1IPVPBQPqmNsM6LiC+6R7JeyiE5tCoTCV
+SmuZbLKQi5hJeGoiwoc1Z772UtvnSnZmpzrxHjNnWdlAM8HQxpWSyZH5vtBzIsQ1ue81yBEqIEz
QofsOsfXB7ALru4jQ/NljxqFy6fhsdPGfJ/ZDoctVeOIsegKe3CNWOCSz9e+7ACLyU1IxmttNsh9
8WPi2YF4gyIYv4IcNrndYBCrYEjbO8WJgwJ/ZUTCERPTHpAIAmfOXmgbyquncqjm9SrLrpwgYALS
VQXvw6PEiF+NiOzVJmFlkgcxaN8UTa2MWeYAOaq7AlxTB1/IuLEg2CS4AHrvMnMIMgH1E8nmNgXD
WQU6nhF7iNdoMBk5L1waEv0GFjQmcSVk0qRcFCDoWoPdoddxTT4DzhcjppCVZnFIz+8xOLTO4veF
idHxTj2F9FB8GMPd9h6qmfg2Gh6DSs5iILtwCKaUyLiIMO5KX/NdBBQ5fGYLnI/nTLnq+IonGWKz
vhf9RaFVU5xxXc4YzKpmM+TkoJJBqjtcRsp7uhphZk1M0ScV+sMrTjqp8pkofwTlTTXIc/Drdlmz
7dM3qQOEhEELJDbNhN5H+aRsTN65Trk5ESqgyY/Lu1Hg8gWJDeCzaJ5pAjV7H9MJS/N95AvVQTv+
r7gGkoyjwKhXg+puJkpNZruYUC44mXt5a73XAhgBP5qBXakxtbU7Y7PoELLVHAZypwr29vVnYoDn
0FCMvlXurUObHT9xU3osbSei8E5W/0jRcqcDY9TySSgnGWK8+u5KAoRnZjiXOj6DY/IRMMXkRrFS
NqrXzvmtkIDOxriSiJDJX0m6QOcZc741mWzYIC0/+0j6VFQjEOXa7/O/JLnbsJf1F1ULhvnJ5v9x
uSnEIslXP1rzgIE3A1wwnioIDAWdhKJ/o9nHMVSkV66XmLhFjzUN9SwrfxLzyuekfanmN/7wsuD0
pfJhHsVEZ8X2PeLeENchZia6m5vvAh8Me5a0hJ+ZuGzNiCdaIvFqe8kqXoH12aVaRZPKMIRwSXRA
XKx2zm8BHnqN+Zxx41LUgjDCTm8C1UhXLXJO1mvE4HXrIfpaCFnx3uRdNEEdjnvgLj6kGJHDxFmn
FNfuwALbZsdHWki17LGbkKqhPi1rFejNKzD5gC5sfyoE+ap3e6TvTKN1SiiuYFRua4hm4N7h5/ee
Y9pOJ9mXGbTtzQTuCY1fwKxiXY9fNXvNRn+t7B893g7TsesPXs07wycEW7pxvkr9JUutk6iYtecF
cbCUtXq5aotn0/5rivg5idej8UKPshV0WWl2yeXNNT8qW1/p6kOBbK4DyRLKXVgXI38SyXti8/eI
rNqIJdWtnzxkCkxPCXCi/3Gnp7r6ccPPiZd7uEeoghm67AcUgYIJQKmDTObIMvP3UMH2TvzUVTJg
sb1/FbOWsf/wwlclJmpjaxonJXt2eLuWud8IdUplHeIUf3r+MfS3zDkLVJ1e/VBj1tzsdzK2kjLm
ZoLgNvBUoXBAlF5nf8aA+5KNHuxNCsGSkr3nSnX9aj95D4euoZZ3Nef+FOhezmb2guaS+r5n7bu3
5m3CScbgFGHsQVBWFTz0Qcpi2bzeGvujV68GIbDYu5FAu/0yeuAdcXaRywm/tHbdEOQQ7dr0nRIv
SFCcMCr3E4MPWGW19W9wH4XxOjO31c6henHza2seC+u1xAdC/iwAkwl1CdqWadgo3LcKc2jU5Qif
ibVoUWpuMz1YZvy4O6JswwhWik35q6oIdtYkUmdgi6CqeF8mZzWwr2xXL2bG5rXMGc5uXKNZlZAZ
mOlDp3yyIR9BFcywV62N/0g6r53W1S0KP5El93LrksTpBULgxoKwcI97ffrzeR9pC22ttYDE+cuc
Y44S/Qr5iIlD5M5msc0lJgWqjZJkVbcF5ERcUNeh4inFOqp+U2qzbhmG0AFMEERkiWLxN8JAiOWl
lbuhP0uMUDhureZ9rPYatVPL8JWVLvV+AwDQCAqqVjoX5iWQwQhBYMBKLiNbBLGIXZZ3rYndVgPN
4ohSqtjtWRz16xhGz07kPpjfNfFSQ7qsq7vabTv5vRl+y9c1sC60+niJfEl4llaS10jMqfwB7YIo
xg/4/AB7GMsK7WVGaaqKPwSoZ+ouyjyWvolXOkk539bre1IghC/r0QsZNjYi07nUiZNPIYAcqH1J
qG/lHdBoS15i9I/hxrnqcVk3YlhvIxm8ngEmlt1E80cxz3NIsldPA/MxR+yprxKcSwC6I04c6yXQ
SBmuUvJWye8Yhzr/Kf9qxBh17qaVlxrbUf+w5m3wovbBbN/4qEW64F2RfVGy0/gE/bkmBXJxcAfm
qfu3KH4yjeWOxAGXzTsuodWmR9UXD6uF5PyiGgWAErMD2YSFteI/0bqk3aYW/Tr9mI2HWmJKzDbS
ahY6fvhuPq5qGj9Uc1x8yp/+sC4hPbMIEKGWpMm84I9/vqxj0ySeXrwNQH7TjQYZSckNlUsCL9gW
yt1cziySz4IcHl4VN4kOB7SxJfzBIAQ4efalFP+YrmuKiHU09B4YRxmNtKr+5tlVjL9N9d8knTX0
4Y3bRT8d2rheOgzhEVVrjwSNuHUoPPhn8dP9iDwDbMzwIR82OqkCQoDXFAaiDFVMCR7Lvd7Cn23y
t/AzkQ9NeDTnp4bYnU2ElYUxH17y5VUeO6Jn+JjpgRG/hcJJgwPcGc8J5/0+vsjtTYRqTNJiw6SU
EAMiBD/H1Htlrq5y03/X5l7nab0exEPL2X5SPM3cz+GWpA2q+WkrT08qb11wUhx0pC3xGO+mRPQx
Ov0kOAPL4QwNfBVLP9GAUVhKCm1qMNXHXcGta8SoFBCh9dYEb9NPXb2bBCaW+Fjlwi5lCsZE0VGG
S2AAXORWdMkRnozle7jqgGVfsBaT4RK2ZNJ7FkR7lApmdcrNzYjZF1bHw00cbumCnlLG3YeMHLF1
o23z7l8k7zqZKc9VSj5G7SF8FVz7gvZQynPJWKR+z7J7W8HWwZRFWTXMFKiX00il14QzpvxKM3OX
o4a1Eqa+4vDQ01MWMjywZEeQdgwlPdmEpj9iCjotMgzcNKSqXXVia4sc8KGwL61DKf0VyUNPsHwi
F3wWFgcyFdTs2El2osBWujbtruHSSOcYdh9MfO2EMoaWckzuIohhWG34dF9Ixgc/rz/q8VLm91K9
zMZOm09i8h6Xp+hqvW6v6i/BXCoIvyEsDUWxLabqoMqSE0c7/k2DsV3DApBzZOfNFZmKEuzTiG2e
PKzwFBX3SO03JhI68fU5tMZpYLw4hNg6s7hJfgsgbPfNHsdNHu6zEnYZ8bD0d5zeAVgwbAmz+p1h
a87jV8/MnNbUNifwdIU8ScHyJIakI+mwtELpVcy/TEDC1+svD9lxO/3BqPCFr7ahTm5o4DjTY4CX
kYZUPQUcKCP1rS2uY/DX6x+hEQF74QVCfrG2KTSfWs0A4CJd/Vrm25YSs8GZtjfdMdoKydHs/xSM
6VkhmvfiZymMHnusLtPkvc+3KfMENfk2mE5WlzKlD/zIuHzK4t+rflqMQ/RC5t6/wGqQymNRHLTZ
6YrTMJ+HCTE5rD9tL2D4pDdbSfxqwp0sncVxJ1S/mnquFmtwYMXrlL6/WjKNrH5TmsIuAlzIM23/
spaibJRtWTRMyC1LiYm3SKX8AZUIWNFRo2qo1ejZBbwNIkS2YOp0jSVXUE/XM5+0UHI05Iz6v6T5
1ZjY9/h86sK7hvWRBSlRxqG/v75eP0q4TRg0Y/9E1hBws9DD3nw3itoZrO98PvaosQ3AMVUC78Hf
CTykk3AFy2Ob6LwXy4FQ74u4uJ9CftZLAtswxUsVPEvJyO5ZJA1oQrmHCUdOz6/8U9ArwuQiv7S9
Iu7jfsVBWiCz4qkAi8Rgx80zyZVVzXsN6wE1vbUZ1dHHOBb76tirLdKF62dFu53QZpcUnt3TIB9M
7oGZ5P/AbWP+VBWvKQS3yjve3EcCS1kEMmLd00Kq6xj3EYOYUJoh9Cr60Yje5u5fU2B8B2VLZ/Nz
DiOVd+PWRRPndsCFGB0TYw2kCIgq6hHs9uT04uSbPlV00I3FP1Z4TdZb0H4WseEVem3LEsLtpePF
Dr2HzNFSQmQRblMaMJnV2RGQc4z5FT5dTRdsKfh+pHx24+yHeIBa171o/lfFKET5Q0xEvBGKU15C
zzJW+iB4RqpfVQraArKVUcXeQDCPWphOnTIBi2S/xmBXYzF13INVSekpkJw8hJ6MlIWxw8oKTCzv
UZTQHuktdO/HJN5roCSRTAqTFB3mw1px9jL1U1kcB8V7/GqZ/VLRVDelutXxKVFOKiO4oFG2UWO6
OaimblnYeeJeeA9DFVD8ozEOKN9QIADNGGjdQSfokgG9ew9lvm6smJRi/otYN9iB0yI2b7DfR1gR
AbmO7EsZfXXZlm7HzZIt0uGMwGnWjUaKavEKgctVuhQF79VnIn1qr9+OK717twiWV3ZyeVgWSdWS
++VFxm40HgLeQLmnwFnCMSEDF/KERRdNyA1AgzbUKyJkHZHvQ4ICXB4ne94iSUw5E27o3uo1RPqg
nHFP0oDmSCeA8Gku2BQJOkD2DvgVUni/Le7qdO4mxLz+C9ZVDsqNZ8sXzJ+uoAqB74Am5EerY7SP
oZNgYAScw1HTTqfudZrI4OPKzYilXUXB2UoAKjavZhV2CFy2L4EhOCEaB+yrSaXkX2IOWIrrTlgF
ld82+5Ljp/5ZGjMtQ+bBruHJGdkfyT4sNQphRgqSi1VRTUuJNApHwH43EUM1PfrJHfqPdMLPaFHc
mN9yvJdJzcx7hvAIJSXQ3g6+gJL9EVNiG/VP3jF/JoMLwC7Dfkm4MjnGGg8Htqo9wgdEg1k08NJX
gXWQh51VPuf2WzdPVvU0gHUAlfXsOylvWYFEu0P0QXAsL3c5ZhRwJ2WQ3RTlYKk9hnRfl/QFtyr8
jrKbpe1k68CnWb52bXMNsW9MN438T6xxRY/sCsPfadGxDjh38alE9Y8srBTI9/mOscdgHV7N3pg2
GUU3ACwuwEjpgY9p35HAnQLMxND7JVv1thBqcDORLq30Rjg9LfC7lW5b+BkXWDhk4zJnMWZfxBot
2Yzsz9rDYY2wogonFeUDBClqVzNUXHkdyt4yBhKW19ybN0w35YBJ/sEScb/BVJeUAzdTtgpLixUM
W3pcfgjm3ljFKvhBM4aDa4JXAQOIg4RSmiA2nhlcfqg4iGqTPa+U3gYmb1I7HWi8SHSAo8TO+MUz
4U6J0G6xIOi8ZDQEXpFxFHhls6/Ca5RSWGzHeQOre3oDMAt+qIlhkfWDC9gOwYK0STIKU7agZ+X/
vRbTEfA5gWEHSxvWOLKr2cmnVSQdknbfmO9zcmPrsETpvBlQ8oYhVbLCEq6I0HxPaMfQZr4Kssk9
Rn2EJGjJRjXpYx0glukNUCdHonVJnwxy5+8R/JLRlHaV2+2s7xBX82tKmWZqH08r6OegdYbPYgMB
NYMt13fDDjfcMvEp3iruOsC4J3S0nlGDusDvfNgMhjokkWQ+9ru8InfPRUNMONYkAU6u0sZb/I6U
qzGeWuucBWcmpW2NvRArgXcXvZeYR0U0BvXSHPgR1rFa+y1lzInVRytdeJs5GbHgjuVRD7ZdfQBG
dP5LR91EucfLMBDK5WuWI57xTCi4oSCfNfPZDK9SsxcM0HWXnjJjQuIqXwNBpr1HFl1WbOv2G7dN
OySYCCFOuurKA8/3w1JXkoExmcs5gYsetX+AoyYpHCA28O1pa/J1ELryknHoDsKK995gU0bFoXAQ
QXRksuOoT3pVUsx5mnwfnys1lPAXwM5ypmaLxUSPqSOjigmjUJApV269hvPJgMeIVJyayJ3eik8Q
naBzrMlD9BlavjJ7gUlWta1iqov63c79eR2+N9gy5ogtNrOB+ppoRi4u6E1u+ltgW0o5L99fbP0F
ydhAvWnf+QiZoaq1C/gt4mQkeFwKDZR2u70iUZLx3cT1FkkMZj00Nc+MpgGKRM8i2ynCmthbCTH0
vVM8MC00CC0qtmDdWg4xCHy/wMlK79HZ4U39gCM+7PMJUhTxDcdgwKXNA6M1ok1T+ouZWbzmnDOQ
K2JQOryblALMtYj7/SSMjo04kziNLZoj5hRQbkrE2qNL9mSHTTUy+BXOOUsutLa8kgCyFD65pm2q
5Cw4ferXGdncTmWuEY8v6WmYduKAjd/VRo1OlQon+FqgEQ7WYcQe2mTxlmKTZF9qi7jdjL2LTwzW
NxVW7dgp/J/LFF7BIevUx4eWTZJSub5OlPECeckqAaaORBOPzUW+qLjwRmQDvwQvDmzpmw6Ybd5+
RyN+5tw23gCX24TlYZekAtdIwxhUOAJqXma8LwSAGwBtmqfmHOxAp3d88MW5Y8BceXG80lS4+pg7
r5laiNiurfoQUaHjZHRdjwTxPydauekWovlx0DxTYK7L7PnaS+voj9E9o/pKX8vIokl/L7KDFp9l
403qPiXtzM9Bn21Cwe72WEgNWNKfdZjTpkcofMpY6xurOPBaDZUtpeg/WN0ZnzjgNxJv2atEGOK0
ln49naQU38r1rNFkrGudTFa/Ht/r4AjWJsTEcu85qMeXZ1WO8j6uxy/qCGfA6wAY7RNmkNe9gWKq
ga1LDucM0qOYAdaq+uRKwBvIMpkp+8wceA5Reeaq0Iprpx+G5kZSXEJSmI6zOyf6dsLiPVmbPxxj
vGSDIT/zfSCOlZbvEbHF6aGrdzkU5V8yb37RoklPwGkTqqGJBS19yyaYr3GwPIOS9MLGl4Mt6UkE
k3fNsgFexZq2rn8l4E5gIcZ30GLEiMhVfc7dd2Y8IDTU2baePegKOH+J7VYtP3W6EHp5WicPke9Q
bYJ6a1a47+2oVtimjGTBO0u4Xupx2JFxPJLYMXtdu0YJAT+lFf0E/K3B7GWbYcZknYDXIyTO91t1
az6MAXXUCloxUxi46iCYJizfbs8Ym5umYaRFbMmaVBZS4+BWgy5zdI1fqQzuxs3w0MiIGaRrGL4n
00HLtnHn5dm+7/bhb/72wvlMX9FBBBNqHOdTRrJvker7J8M/2hO5Y3RXUUBiteNwUO5oj1ivuIGB
JzabPt3I8p67kePg1QDRr1p5zcfMqZGg7QUm455sFyyWdS7PrkDQiAwO61h/Xvndr8twEyW7HmNV
ynr0vaAH5VrzEeJtWIn1erhNANErL35SGYsMkvAyBJRGCMvZQMd7KY+e9qX/Rn/MQiirKff4Y2Is
KUf5yu/lYRSfzW9zbk7DG335dKNalkViCm14bUR0FD/ogWC3ASo82ZXFTfwJn9MeyTVsQQacq2z7
WiMDZZJX7cp/ED6gQC/1hUjFvR1+GHPxo39y6BjpYcYJ/bM8yDt0r25XLK8nPlPQ7+NPTARC3UO5
ZTpJs0Lte7rx+//B5jFFm9fEgKj/FyEpvXLc8+PRnrETMW3WkPNyEQcumFPzU0e/KvNsVkHuWZkn
rdWbgGHXg2uk/k4uccUhaYsfgfhRN9yRzvSGLyYBdMGNjw2+mCZtXuI2ClcJVrmdSwNMIJqa+wYW
oCH8QpcPqgOCS7FhcJdRE6lpgU0HAukmp19DWj86+ZNzRcjdZvrQuXgwjgaoxFqLKm2pfALElgif
HvAdNe4cnrdho/Izxv9qv2oNIybEc6tFDMx5iOspfYE/EprNPQnrmGEgRRmZlAQ1KC7jHiS3A/Xn
SuMOAEFazkbZWvG1/Bczk6TswoSHX4ibCgRLW/vCM21nvlymRclW0+zJrW1ubPn2VF3zbT5qBxjp
yUZ+UvRal2kX/kjG2thTlD0AafBrAbFOvse1cOYfFJBDy8xtQtfqv2AgQssxLKfSnAHS1zK73Dat
qy7xp/yJU3CJx28poQDg/CGBc2A+rs5Ru4zlN4wUGgbtuK8Ag5GLEx4SjtaF93CQ6wcECGbBHWca
el7litsD/TkOLglPD8HUsH7tcA60gj2mzhoyhuymMyNjlf421BK78Y/xPBHz/E7oS+WVEQKWmCSp
yztzM31U2AmC4FE4gOMXNl2+cOfZzrQV3wqsxr/8zfhWd/U2OHHMtx6RG95rLfxOhg2k/1c1nnmL
eb5bvNQd6036pSSgMkVXzUyG90UMDo1OR0QazuM20htjAww7v4h8dPo/7KcZV/G/IOGEs7RH9UH1
S8WXsou6d96ixU1V2jqJyNgX4xjiG4qDoAnVIzrFhM8ESXhBheSaJ36GfoL2VW6thLmyOyfggjbO
Erb0TpYA6woCUXvMTXK77PEu740L46L0rQJh1m36IXxsYMzIud0thc0CIR1qPGbt5mMp55wRY5nM
wx8uwNiMTHdERe/ynlUYyd5yYH9PbywMafTonrM77wPOcfqP+k1QtzN5V+zP0C7+EbuiVLi6+s0n
awqkMORQ+k2t5ZlTQRhf81rzIL8Daq0IuVv3DuUITz04NhvTyywbLNH5mz0cSFwmYH8g508adC7p
n+HcO8q6vieEOFc/fJSb9K9zTEatiQ2xCuM1UKh99eS5agekf+vE/oN37vefWOSgZFqQpbW+Eh84
jINee+21/ebghPy9kMoJSwFYcPAVsYV/AJ4TH8DLNqEx+hLACH7pyPScJlnTQUcfpUH/57zkjYpZ
L5lhD/GUfQiJo+W2eB6v1LR8rsYuPuZezpy4dFCOK3yq/+Yfgw2KZgdyxbkA3jzAoHqENpKUnXEI
ma84qm9+Yrb+gQ3plLB3WSSq326gBe4BEUfHNDwcgY+mj6mG89obt/oprNIf7RytCy/xjcfLBXNe
k4Ebr99O+gWpuW0c6U7q8Zqo64YEbbxZ1QOaJyiwm9A7kTvCjGullW78pX6yx9sPRJLMrqL2aByh
XovwNNe6q1x53/Ww1xgZ9ZCtyRbwdI6tU//FgQTKNF+lazPY3SM9d2eOAkp6Eb8aBO4GtuJQxexZ
9OALMkMq76yPlAlo4DCrMfBbc9iZMDQsJPk2SEN0rI/ZMbpzyHG0jOw6fEL+xWAzvnVg32O0HTnq
rfnVLTowGzdijpz6ryKbDI+e/w7QeXLUj/aduQxLlw5j/O/IrN7YIRwnPH3covCcfZ1xRWH8k8OY
OMTHYitc5c8BgaZg403Fq8Ejmg+WYTimZwvrkjAb8KHF6or+vLy0rKAfLA95imiu8YIsXGhgLvP0
4onrARu7fPn9R45PNwuKcsuu/vRtv6PKln9p1ujfmHAJ/7oHe2s68TaSexlRQFE6uPzI/CGjOAFG
vGd37ZI/CLu8gWUQwMs1bUtr/TaNC8DBo44ygkzgPThMj16ZrT75wbDdS2CJ2gO66cAnbcjmA7O5
bXjW7slX56PjeA5+9AW/r/tx8Y3aY/xmUPPwnzd72dF4rx5YD6FNxhT4ad4yT3YhnUBqPLw+YMSi
aLiHZ8s39ua7/h5cow2HiAkjYKttYVh2z9GbdtQl8clYK1/KOneTY+tY+/oJ/jt/Jv/KNZYS24HU
aGaiF+mr/zCO5glpzd68Fr5FZSu8UfRmfrLXXMWTPrNDETMXYw9pmDE9k6P1hmOa/p7yI+KfFAoF
HebOgGAGR35lufNN/RK/8Op0MBE6wvR99NgNTGv1+odCz2EcaV47v9xyT+Ckj4bJVXAZsY+jUzw4
cuo/6qHuQ/qcPzV/2jAHckPfcFjqkA7myxlkhpH3ofbY6EdYdw7AvM10G58PT3xal2Eln8SbclQV
V/5lWY1X9DN7vB3cyFavw05yjIu4Ui4S7+EmnlMncglHcrCd274RguUYXu8ctXV0NyBJb7GrWyUf
V87Up7gFVnUtR7j3zrgVO3vcxn741rgeF/XbN+MDXuryYlKfjoXxzT1cvz4ID1mNu3rDIYFPEH/z
2nH4OSMxnw4LV7irkBBu1v47PL8HR2iWbgE05jaf+ZqmxZUv1rLMaQ3Xot/aXrQ9qif8blgNPDP9
Cg3HlQ8XKig4fdt8D47xM1+QqDl0jLZ6aV0/d/5lH8WTrDBHcUhYdihGN9eIXNZ0vV6+Ayzm9K/5
VM+qW3vJ8byOVuBqD/PEfPX4x6TjUvjwVE7G9bVDcJoj2bCLPXd8dKffjZ1sB3/Vg6ruoLxbkW1h
B7blDu4G8uq52m1Kez/37vDZ7lKvPIOFu92KJQVibHMqcqtQnG/xHfIgmnwicPM+vulpL9yHqs0g
zU19EzyXV8Vo08OGZ939vRkedyL0GGHPZYQ2z5Z+MeF/dM4vi8TrTUf5G7goOFmAcqrElc+aF+zr
XUddhZP0MdyPl1fgjRfV/TczoLyextXLN7ev1egXnIvmnif2BUZl0gVyMhzMW/Gb+vpnsIr3YBEU
EBsLP5vl70vynLgEpOMSr67bx+hf+fWprK01VmmZTfbOSjlaXqDYiKjWKextipEDA08HFg769CvM
f/OM6aS+rg6EPD1S+/In78g7DjxuLoftDRbI1td/OXd83Y1uJ0jm7niy9pVX2dcZsxZg4itFAfjb
HVF7fuzelQOlRHg2vsy3/BBuBE86al+k9eIaDOr7ZR3Eh/bVboQjcqT3zBeP6b36Hv6MR3McDi15
UKoPE884BqsZyzKbTuckfvZkX2MKGUPxPpo4lGLmaks/5I1iRXOAWQKw684s6ZhHmK97EoUcumwn
83Evvy6768O0tXXpBStebPsjXSHDreisDtItQibw+zBsAiFdHox0bDM2GybOm9H+gWxiog9hHygw
j4/gVe70S+Ugnpfy4UR7BknmpN8Wl/QDU14nOFKInZL7uA02qtu4YLsLBkHwkauSbsMawZTAVt+Y
sXvNk/gaH/6DfbNcJzlW7nxEAWDYLQ4mduf1D3Ntnn+oxT1S2T2izVzFmVYf8zFPXJhd8i9EzL14
0lik9Q4zRUc/EXRtUR7bEkHe9vn1I9x5HTQD3YoFM9acLFA0iPnA3rZxwQrPn90j3Is+14UtXzG1
34irZYnUqAr/xe/hFxq9S3EHaoBLx9qT/eopMrmlgmG+yCEgXgf7qF1ocz/UTetxL8fO9Pl8ZvcP
EyYPP6p4YmMpcUbETvx+RUO1wapPYI8pf8vxaX0DHkYuplwHCm8+x241H3UXzQDhW0t99vMQNgMH
Cu02J0fBjqeAwKle9YNfxhTjT8tUxzMv3TpwUYbKn4EfU8jMF3yC0JxL64/wDORhVxsuOyqZY24z
X9roRzicbBwWzuWFV7yrntHiS1fjyCW2ydcUMkXr6r5wxUISCNAp/yIy7+2b4d8oAxh+ufpv/piv
5h6RJyhi/wcKCT7gAE767R5d3p4hqwtL2uNonTPKIc/yKex9IB2Xwp6CZClpqbO52zUuB8FNfwh8
sG9Yuz14Z87G+rV8Rm+/+l71iaRnqWzhPCzf2jvdp3btAOccnDk8mdo6cwBO2PVnFBvljtiafeIt
fxf+af6R+Yo35ae02cY4oFLvsK995meTzf5RjmWOKodxMB+IcuypZj7CLXuEgnxAG0k65okEnIa2
9g3S8rXGO9dnyn+UCObex6obrlX4qAC4c+mUdGN+9ZZsl2H1a6WclxE+VzY67BN83vRjWui/9rQB
nvr3Tu4E3BGHFtE764rL8JabjIk5zeNgFy76A0c9+xTsjvhrvJt7LkqQMZYv63uLJm/9uuer5Fp6
EHxJDHbilX5KvPazT+zQmS90Fpd6TXh5cBUWqpyMz9tzvvae8B6yubjap7N8xgv8vtzU2gWBaWEP
T/XGVt5AdqdWoLRaK7/zTdiz+xA5XKhTE2qZD7lcGuXmU39LfvTP6LSMHUMuTOM6uqovXQuK+Nad
ADvO+r78mM7Wt3hiiMCrxFliJazbrXjjwYsnBkusZ36PdKGii/fN87XR7W104F28f+ASulPddjtu
W/sMAXD1jxx2Vz1xnPRefyhcg/w5Ikrt727FSpZvgo+d1/F1WH6L+TB4CMmPchBdRhDqs+Ei3CQb
cID/wAPOrlPtve7iiaHYj/yWO+xQV710HmY10rFbWV8CveeWKedueMirlBcyL4MEYKJubx2o9g5U
VMJB26JRey6P3/iSQYvQXZ8YHzR79aQdZjI3HTiHvrGGB8D9d52Al7DhTePd9MvKtIfNsOJhO9Q4
dre+ttz7Wb1aWi8YCcfkApncPkc/tMq5350xdT/j8jxsjq1nvFMoJJ7wT1kTnePAed6YjKppO6g7
VPaqy7CHUxW7RnOvnkMfz/ZjsBHuFOHZGvjtke0Wq7RlDgdL0KXsfqcysNY6n0M87OJ9safELh7Z
D93sVnKkLbSVvbV0QkfxxmRF86AjMXtbTb+xUxagP50+Jvshsa6V7ikpGyAXKmz2NilWf+DVDEDU
EOJVVOYGQ8x4ROwBn7kfAXxNlSjoJP6cJqy56jppXWkw/NbEFyLWWzKi9MYndpF5H+5AprFg59gP
TnPcHQxthJwj4sKeB+IpQpccFiLldD2LJ/j2czXuzQTsoRPTr1Kx5tP/v3T/5Fck7eZoSFAtTCfU
Pf8iK8f0y+SLVTaSS4oZnY7GuZdHWPH2lYG+hD7a1eO62JvBQrRJkl2G96uTDz3zH6W8Z2LRr9Uk
rfZkIRY+egKsfmJth/Z5nMkvFZreHXVN3SkqvUpcQVmIZCPEvR5KutTpIgJEaCFSa07rzMQQbMxJ
Ya0B5jJIF/juo9MOLD4JSw5WWoPOLTLEHoE1+tT//q9W+j/DyIadWknBPq6/AvX1r4/SCBNByvGu
0vxCkTloDSVeVRPYV2O99J2pnLtmCnddg/OQbRA45pqw0x1TD5B9NWN9LWojxRR51vajdFAyxBWD
pX/0s2kgQWI+Y1gNpr5MmUpeyxk9NanS91ga69+grN8Ndajv+YvxUJEaP9WsygBzAtB2Pw4cAvU8
uFKalbumB54UDeZKc94zXhF3UV2sJyz2ncWBj+lNVNFDMtkMa03cjqUCoXGxV+hfgq8PGfe43HKr
SPzAIpoqVwiFYT22JPbqyQQ5EeWKGWoWb10nOiG1B+M9DbZ9CU2n/mF3SKKqHZOgSuEZE51SF8BV
hmF8Bk0bUkQqDnqSKzpNwMiWpAZNRFTfdmi1CsFUL5IyYF+naytdfU0eEWLzxhBZ7yFOpnoHR9GY
zPuYTJjzSdVeDQWic+bzqw5wSSqhMyhhdJ0Wz///vlRp8Nm8oJ6rEB5QGREIUBpZ7esE04ZFvUX9
hM/G8ncShkBhnVbrSI5fx57uvEonaYMfyx5zazr0Ge2OlTIfSyB1WgtumdUUvRTsGKB4ryoK/DLM
j2YFwYwzXpWinbl8YyiKpzImJkSAL9BI0H6XjfXfl7JkM+I6Aj1J6VOI/kyWNXWQgNZK4nt6wnKX
u1VvpQNqKBohKZhWWWc1QDUppqCBBLoVMmFri0fbqN05xnNxpSoAKnH9Is0ulf81LDoEZjJDXimi
TLVALQheNk6KsaQK4A9XN+8h9Ix8LOMddiQ67PI7S5gZrxVj6pKGwmNMjPUoFNKbmBwJgmPyT40m
Quw6wuGOSnljYnUN1wexECHzC0jfBuslFqVsB+nRTH3kE16VeL1oVttIB1c3S9QhqP3Mo6pj2iQs
31BH7U5VBoo+pU7wA0szrxqNLfL3Ej26QUBwVeSMDcaPRoSBMQZdt5sDAk2SLMeYYEBlRBigedBN
4n9TOREOWRmf9VfRnKta0/Z6EzFCRmETSy3EWZ3hioIFB7Kk5C+XhcERmzbZqSmS/HHOTLgiHLZq
SnZaqSRQcsgGkkpN3Cmxle+nuvgWlOqa10C8dU5WnhyOp4jcWpg/2anvGW0big5SkSzWkkq8VwT5
GhRMOAIZkkgNyXJHjJgBYFQQrrCfrR1c5fllZRgfpvE+X/5QUbgg25cO6ZITU4wJtBxf8eMVQOAu
pAHL3uWPasjFkKG6RHX1MSJvMarf89Hst1gWfXUi+zpShHlbx92bEDXRuR+grkVNdk0jJTrXYRyf
X+Nk7TsRWpGWIljA2jSqlfaGv/a4Ifv1MsryHYcAxNBheDEkC5Hn5GcdYDCXET1rCrlKcDuDD6ca
5k+M7D/iQIwuqYSqpQzgZUkmMWXqEi3WGyrOk1l057oTfMzxpwsirG4zDjiOwN7k0W6n3KjRPDL6
jkuNTN9pmd8ULbTQLl7LKh9iicQQJs/pvy8z8SN+H0zvhDflJ1PCdgsXxV1daRzU6QSRVu1bSoQe
LU7ejE+kyIk/d4TxDln6FkRciMSNds8p66nCZQmFvlx7rI1Yi7dmOMPDuLdaVp/QxRAeLYDnjDhF
4uTI3CyOrhmkRLkUCoQsSHA16Y3LCFeaBIuQlAkQNl+rSsoJcoq1tVl0xnZQpz+Jo/GamHO4aSef
kJVVX2LFjbIV9kHc3TPzjtR1ND28l4DlIqfKH+Xru1yihrEuF5NtXOMAAaB8UPHtLN7Tl6/EABwy
Nm1x82hbccHq0vaMbWmPhBHX8RpjeK4XDNGvEuER0SpZUl9veHamKC7Bz5nopemBzIlS5jbcKPne
CnwMvXrlnGiOzMUxwrYWpBU5cRHA0c+gsP1+OigJ8MqZ89jGb2dgKr9mW6jKemSKbjK509s7nuB8
BDeIeBDkJIY+TF1gLuKSeqrgrwG459MPZMZorQhPkqsB6Ifp+uo3+YcRMkbZSaTZiEntBUn3icOb
K9HCSTDoi3ryh+Yv0g1XDrixNewr58wZo9AdreZEqDVqBBg0zKDZeZAu9JVppmclC9Za1q6kVlxL
v2mGL3JR71s5P1ga4l+xeoxYNxD2QKI71q5i4xul2sKFVm51K8JVZTFq7bkMGC1hKvRbtdYCSGto
FIgKwgbNFobYN82AuRcpn7F0k+vX/zg6j+XGlS2LfhEiEh6Yit47URI5QVCmkPDefv1duIPujtfx
qoqigMxj9l57W5HB0JksiDUXy1YYHnsBrnmwtxNuQJgFA5qO9qppcia7rfGntJs6rU9xUgCFulfD
VbTeYnJJmOMX8/SBsdrw3TaPWv9MY7wveCWq4L1kS+r+WfaxpvuRrMxXWC6NdB0pfAeqvAxUeXVe
3GAKq+jbFPg0NeXv0LCGB7lGyAamzEslmeLnSNbyu+iae5Gyra/qpa0kpA1xxLppNo/RA5khIePd
ocqaVdohBMtITyutWchiOTU08GsNWh+5EEn5G3Yk21DBC8f7bN1bzJmdcNQ6ETxWlpUuWjiV6g2p
k6SaVhT94Wkq6P3MhHvbLnPL3GXNxUemwOrd0fYGciZfrlJVwGe7pYRt6HRTk/kxTPCtbKhH2HUG
XY6rvyRkCvxw9SorSoR7OC4CLFP1OfN2BEO38mD5DxTJ2rCsLJ4gzLArpP8R0crymD7j6Bz2FxOy
pNX0838EpeH5QekIswZnrf3QtBdcjq1u+junaFEIo6lznXXXKF9JAC0KDRgPt7CZCwCLtbEgB0B0
3PpZOsMsQABi8s1Y6jfwx3kkvg1eekO9O+hjYCkhAqwYSKk4fmc1pl795ZPIO5ra0iEQHEAv0QCF
43+YbbvqJPYyMS9h+kA6wMDINh2fMqvFagnJhGpZ4yfVMGRcWnIOEPGZMbNiEOfMHycPYMdm1NR4
orZkqAqW6xZKUI+eBuTRu4RWiC1rkzTFy1WLi2KRzIMGvnG7he63S4pOxi/YhPJzad8z/JW2+LP0
6kxS/MpyjYtLIVn7P55Po44SOx0EKia8ox5JIumyyvi6U32ZpPoeNC0mQ4Yk7S8Po2Pignw600RS
Il4mLM/5l8kT/9tacC3PRlpUsv8aDWhW+OzK7wYkQJog7k/ORnjRouQcMUbGPa72S4/PFUAV8pja
jdGMNILZCBZX5xRz2TTaN1VjmFqom7DsFiQyzoHmPKPiFiBWSAfgRv2Pl9aLoDdmiQ7OgNM5xSeh
EourvZoIVTKreKp7RHpHO/gAqZ7XD4qa2PvTmUiGZJ2jVfNePa8bxqFxYwSEXkL09mC2Xf30CA+K
rxOK+UwHsFA7E/5k0pSiz8M3MiBWtIhX0EOA40LHgrUc+y9V+9R97uLxeyQoiVEdbvTG31s8+7xx
ffNQ3D9PWytcvLD6RYmSU2NO0v2YJD07HwMWx3yRGuRRo28oPxt9g4obm3C2GDl/WzwOHszyXcir
H6NoyHocuizQ/S2yGBV9u72J6335kV4aEtLtbTu0bzkTbMlElvwC/R8aXofs045ULb7KyApv9K9b
iqL8xi2MS2JLPNbE1Y4OQG5kS8t76Aemoc26bW9WUFBmfNkKHj32x2B52VinzqtTV3l+SPLPrPnz
+eYzc1vZPiKidknfMqAipyHOkdjyegUs62T0HeqfAsaaOd0f2mc2XPsGbbf65jN18UPEBTD8xmSp
qjQvV7d5pBlG7+lLIW4xQTLhflgSGyT2QaRq2wGbAvozuCUphrPJfMkx4NmXIN+2PL06bW5eFhQg
ISrQR1R85sWzQKDrEzsw8Ek95UsQnsoKvleAp3Qeh+VfzfExEksCyJx/H8W0nd6d/iqwVxJn1GO5
03ViWGDxuepNRIfIXGGv7FwWk/yH/MaZ6eD3L0/C2qbtPKt3JVtxoH3kyQBAZiASFXOVSneoCIU7
pK7PLvM36f6y9rd1fxvrIqz3mt19OJkmxCxgksZGKjiZ0ws5Xgv1LuIYPDLHYbpxyQLs35Pw3RCk
M3FNg/IdPZjJuFV4Pai5N4b1bjCez37c+r1PMVXgZGvdfyqyo8SbBEp6tGX7OuTzXxkeQ7Grm0PF
dazykB0SY6VVKLG1T6P9CdrfNH2V+tHhF2ccbUQ1koVfiscUQVtKCJH/gGgB54o3iyg4uPX2JcOK
gVMKOY+p7jRjhTSpI3crb9eCK9QWgOSaeW2h997ZhblVo502tPMwiZbVd8Q+WtNf4aRS5DasPH2Z
Gac4u4py1acrd1hrOo66pdHtuJQSXJouLlM69TeNeTfjXTsAA+cgOUTtYHcPjXHHZIwfYCTpvFlI
T7GsLsCbzaU0FyagbsskAo53DL+8bSKjx8pMWIVSMxVlvQZ2vMBW6XaXyDy1/SHrKAcCZK/VbWTf
vksgQ8BLZjwAN6zZqMDtoTMa8r10GeeDhW4VrCAD2ZcJyvoEZB1gTbGNkav3mGvBNgV4MNLuZtgT
ng3DH8cb1vgBqQDhBIrYS/lB8kLtXv34r+T5N5B2uRh4+uKQpH+NeDh+dSjVfwJ8hhrsS1Ta+U87
nAVzHKg9ao6T8Fer/oBzYx/5ysU/o4cpjoFKWbkY4DpquKz+02M4Cv6cempQvsCkwQCN1yjjWuaH
DuaQku44hMHAjeS868ZtSJYumNLh1DYvJiPjCz0QnkDBOt3bFYzjWoUwvhaSw/TuUXWHPM1je0mi
i+IH/MoYq3YfOS0Pmpg652xBzIlDiHMhKW8NarKap26u5fw4fsj7z35kUUT7irWYRXhBjiaP0q6b
AO7+JXN+DUx5KeVmdmqS+xBegXeUsD4lfI91n70q+hgZV4tBe6l5dDRYebUHt1uTY97qu8jbuNku
93sSpgvU2a8x3uJdVrKrwosFmNwJTrXBoRo2Z51xujR0JGH5xtJwKss/E38/yopmL7VL4G0VrHzV
toAcFHj+OsTdZo7pG+hCho1dz43KEzmGZHWzL8Gczss8kiLYBx+m8ufFlwKd1oCfROUDiLXCH/X4
qwrEO6NX4aa7IlkdnX3ivpM/v0i9f1JzmMk9bRSWTXFD6qiyP/KUXRW+9+6fW1KVcOi4Y762Y3RS
BgsrDvQMDFEZ7CPysOv56P1p5tNtkULaD6v5UMg6CQNuRfFSUBRj5Mzch0mh7ItvwPPrDrBe0/5z
ORSCH4dcZHnmAwM4syf7PxHIoHrfVPUWIwmpGMKb/Zcz3sP0PiDMyAgVJIhzIR3qYe5ajfhNC3Yn
KRmegh0TcI3RTqKg3z65Tp5yn8+obAoqMqE2i5Hxn02ckD/rqqPLVNyaQmpPoG0ROLnzQYHhh4bW
lyedhXjEJq872MWziw4T8N6FI6573kJtd733k+Km1pWLmZyUEDBZsPfhxyteutTSLXg+yPwovZ36
buKCibVfSxyG4eSDa/bRGuBUajbkpxSf6HzNfk4hMvAmYZylzpWcvDXfoEfFJ8Nvlfvd09kOU5PY
1tlm0ojY4rPM/Gs8DH8lrCBmZj9tYF4VY5jOjn95etf4w5ohLtK9ih6zYWErRIyDFsk/C6rWgRLX
EQQALGP+NdAk9B0ZX4h+8anqte2objSlgXYCIKtndw3Y30ABVaivMHu3AcEnJ4YaGFJAWXJC1mz9
JK1mTg7CYJZzEtJI8kC5veAcqkz57lqIvrs90c5693DDhRZAgqF4OujJDXpFKNeN+Uy4PqTvru2K
f9EnmpGNff/QnYU+rgp+srpde5zUOEtQ4DY0UAx9Yv+qkcgxAXaE4JVSddorwkPKfq4BLGTG3vHj
dzQNIICTHh9D9tm2n6125BGo9aMIThJh/ojVzKQXz9Achv6w5hCeS5TrZnshlaZRoNOeupb2dB26
C8GGr0WtYQ1oiqCJd6uQhoF8BGsv9MMU+oNhGVfcGYsmhHzaxUh7Dd/4sUghdMNt5sFiKdal171N
CA8FJXNVInnC5Sx4WhLiNfyjy2ywTtYop7Vgr8h3oYMcAEWB1WnlGAdb+RmchxddOkYw6ZdgkOsu
ymQrx0XPiiRf1sRZ16ecgZG5TtDmFLQyS8n7JGF/cK+haCPP1Wm/In3Rk3JQhCeHjnWgHmaUvzD6
b5XP7r0a+PCYGTMeUZKWqvgg1S/ZUgGTsT4rclKSNyH04zD4kDY5NT9l8LTw2CnyKPBtqM6B2sfA
aolJst9rzYdfn6fq2EYmkuxH+gxn1HnccXHxPw16Y4fnigrCQVvhXrVur+FK6fhEbcpKR4Lmpg5L
OK+Nhj0QxBMAOrNevfnDtYZJ4LQ+SwsfZ084n6aq0n0bHdwcvKMiKGYMzbakRsTe1scSZg5ncmll
8y6nG97BS8FVl6t/lsJ0PsfXQXK8+q6iyejaV8Y9FbObh339xsR0Dqed09AkAaJatTgoneolfdIB
UQVNKnJq1vpfKT5ccM0RIygXhKSNzq4UwLNkQtw2S3TcGVX6oR0074vJ41T2DhMcArWixITamQjP
Ke1iNAgeH75k6eIAJOgQJ6vnjnQAYuEi0snmZvUN229wUCHEW7IV0uioBByj4VwtnlI/mvJZxf+y
6aKHDdTyZShhCunqOVQVxx3z7vQeap+m/0GWlKp1QFePZjAfy5MzidObX+yW86INjm3VLYbyZlU7
/mKXI1rjmdHtfWu6nI2on8EMYQqNkHBCa68uYz8fmaPGH0X/mwDbbpdq1VHgohgG6lvSafFdRUSv
t5pYtLZ/MGncLJsEMIqIgLz4jFXLCPiJfyZi9KqHGNSn0ixCtgJYqxLjYkCJB9ibIAGC4di6M8Se
e7mzqPi5fCrbwJuZ9GQdJ2CZXItdEaXM3LLN9FgXlGA298TQpUvCIFMgBx5/fT1srYIYHRQl5Q/O
B2Fvg/5XsFpy+h85aHsNVm+cI80wtwNLyfRQa7vBTSGB/w3pV2zixWQ5bKsrHyyvie+mZ0nQQhB2
/+XBqkxOBM2/Ku4bvfjykLXYazDDbQo4pSFCg/M6UZY2KYrEWvYFEoVsb2JIGGhzQwLBZuoAUYSh
DU77BBZANmbztk8o4e5l74FY86me6DdLLF4M5XdD/5tWTxBWM9NVtnZkk13EECZLFp5r4gxhSqOv
NbeE+oaZhgs0R6wtww8f+np9CqaVXPdoKoR/ytWHEFUXzwjTQEdsIaJfXmH7YgWnPtuP2DaI1xs4
ppyA7X/wU2LRbn89+yGzfW4Do8DBdXHDnw4Rc0KZY4FmOcTJK2RYzuHSYXF0XdwNf7Z9amVF6fvU
BJNYWA2ivFBThhVjn4NuG6je24cX58sYc/FIIlSFoSLAjlCHT6P4LrLP1P2LS1ReHtOEKafJZi8u
c9bolFyj89eLj4R+rzGYD7rX2qUzvYA5DMx7YZ7gvDDKC8qdml0cwOKmxSzuEqjVInFvGgKaaD04
N6PVyLp34BBMCJutop8HLiiTBp+2VstAHrp/nTW+hRERYpsW2kP7LNtTYD/ZR70V4urCh6zUmS/2
db5EpwNZyrvqyTVpP5LoK+p+qua3FzSm2ON1U85rBigdryQLW+50KsD4r49fvv1oq5MdfpPMDNLm
WWvHOD8I6n0Z4RsZlZXis+lnZNSEn7Gzslrm0gyRykxb9BgW62thUtExLuU14ccZJyshLh3P3JEq
bU5fW8jfkwxvU4mk830HSIZcbsYQ37XXUtWivv7gpE84vnQ+RBxj/4KF5UEjiPqTpQPQ2LFIFO5j
RNGtd5j6WhAIoAQcfZl7jJAZSVFXI8siVnQmjaOHIzn2f7sCPCNyNvmpInk3opU3eEt2zVutDsil
btYk1alYIKp4YSnZppRMaAlmtjkLBWKYlN+MT6MUMDeL+fIM/LYlL7/NNa0NMBin6bDWXgzPPvpA
vXTzu2NAGZUIhUNxLxztoEvsawwlc8bZLYmPJcOCOo4ObtHX6E3dZ2qYGyBvZC/NlU4sigypSGAf
YZFv4aNvElKty2BVUxjHnOoZmhiHRs2Ooznt7oT1IJV59DdGD3stJNLiZdjfOmxcFxi7TZ2hWyxd
XOC9Jr9wDsGB4EysLjFZRXHz7Pxz4CTzOExWLCVrCb6vILfchUbhwK8aEDUzKylYxYC1dYqLJrm3
cRSUYAHrtdUtyV7BJ+rPWgsRHBW+xEocYySlntV6H5ZhhH8Vc1zcaSs+BjDVMvz2I0SBWZz/jfhZ
p53uYBKwl9eb3kv3QwpGCcgag9zsib+H/YCv3Tv3UcVfoXEEnZtxOtjpsqVDUEgRrnFkaIOYh8yA
U+idPY9O5eHCgSEczXKfn6P7CC34OBuFnbyqL+v8qnofaYh4K2k21ETSt/ajNfyNjYBKz5zQE93W
scZ3HzxRvFM9uP305Yn6Yu/A75I7BA/IWKPBzUqMk9gfNxIlPvY3wzG2Ed9N2AbAmg1WbtpW0Y7S
HAj91hCOaEjcdfPuU2mpA4POxvIOGWEApGIAHmUhxb0u2UtMOXVjbdzznDU9108s7beWbzptyd6S
gjiR6kukaFKMY8l+Jv4qLPIdqplFGo7VgOwR0CqUCqIwQRzVisOfmoDYtr0n3mP83FFow/hytxVj
W2YYJ7K2GPg3c9FzcHekzdoeWNofHkgslctMdHOmpZ08eEz0e/u7octv2fWnEM0Coa9C0hukhzLO
QNDP4ChhpCwmAR/Yn1Z8BS2GXgdeHNylvDw3vyGiKuUB2R8rWgYYBnHyBNUo2kUtIUuzHRr6cjWw
Ae2DEogpZ2XO/DHMdqn88ag81FI/1VSZVjofmTE1oftW+dpar717p1pfSpPPCu/dBIarrlV0vsBo
W/i1MZ/bTf+B9AuWrfmZyUdE6a9RlIhmfDfftWzc2QMMq8K9Ag3B/mXvQnZQHdIrOkq9SjhxzE2Y
gWBMEiZBKul0JqyJpplrJthG65Fl5ncadgzbglPqNcTIzYMcVFtlrt0g3nbwkIVA+kqkn0nEJpmk
kZudtSj8HoiyiLscny/uYMN+qzx+l9qr0u6EHM1DfrvdNNCvYjj0PDpF190yce8MdSX6dtMHzE2D
eMRNCm2OO0Ij/IQzoeGW9/L3DKmQHRAP6HLdjhgoeX6G22BgCuuIxjSJAGSiZbCziDuPVkOdQjbW
stLJDmwQobQ06era5ok21kmP64ht1KgyDJskDyRuaoq6ZuF6szdeIjc2mgkYY1xLJco7/quwNXBu
SzyQCeOI6uZbOHgkmBfKhSzMF7lSzK3JzCSJ28NY5zBLEz5rnvjbVoolM2Kn27M0+xiH7qOhuSaT
7BRpcDL1vRblPzLlRK1092CpynEApJngvHWZhynFs6RvHpPJdXq14+MQMBErz0FB53ep+edzYs9U
9gDrggBNU/6m4VktJgL+FOFo37qG1y70qk8T/URsvYqq2AZUMk6p5WwWYGqQ+daI8p/HlMFRORAH
817HPWmnH2NSIMxM56qOIZva0bJJ22aH2zLM9AyUX2DPEkpDBT9uzjVWVk8dho9y04e7EiDE9Pn/
sSZR+3uIsEM3yV11No7PSKR6V8SzxlBeuvVKOuEq1L6imjoLp0DJzIQx5qLkSWD62PAsTdC3MPBA
qRQ0oX+atRLaIm1PZYNYe7JVl+1i0Dmd0Ox8KDBOdLtaJT4MCwfFnxpsdL9cFq4NI5HDaKiwUzrI
vuQ8pCg3m2Hx0fThSfVrKL6RvZAE4RYOtFhzTqRnQRfAMF5nkDfknzllH3BbJ8c//hmaPD6h8SpS
a6ukcEm8btkT6DlUN8/BmAJTyMLMSIp0yECmDrtZqmaLurEG3G3I/lK4SPrBUDDJogxJGqam3rzW
2Mtnglgwyn5KRa/tF/i3onxVp83CBHfmDOGp4Iv38HtQ84tqwkx8++yH+JVD/tKmvQhkee8hqf4i
lz1bSEQrK/N2qIivyjchv5KIpRZm2TL6yzQ+j8/lPRFAuEaA3b+Vdjp3XLDOZIiHUI6H3r6YKuyW
tdXApiZyHnceEEQxFXQhaJxBCRaR9RyGZOexB+ey78n6jUpjFbrNsuwtfqH9ihAlBIkTbRfuPRXY
5PAlcGdadwth7Zlxze3SupWNPW8r9MqsZy92bSwarV1XsmDEy5VesocL7epUONU65KohgYCdCCGl
ffaVm5jRrH9Z9k32gxX2bxYOHN/68opJCPJPDucxY7JIu1GzUCJdWJH7QFYHl0mcMnAbxq/UlovS
UHjy8p3fg9/UtkaarxzaHEJZmPpY7Y+VOh9ORh6vw7yLW0sYT/LoEwtPPKfEF9An2I33tnsnn+hN
VpgbQiqffuVS7ttT1Zwm38LJdw6XiNlgQEmfGWwrd6C40GqItd3KII20asZV2NqLIG7mqkUpS4xe
0B899kAStrYZnhn48PN7W68LrkH/V5sKhl132dgs4lt2qjJgl4DZ1bd2miX2Qu0OCVohp+4wh7mH
Kb8+rJqFS1/STHIOa1zYesNkkXda4hXJUGIoDD0I5AZWX2NTzaOeIDlnljXj3A2wxrYCnhzZElMb
3CxNRBU6pQ1/wzxgQRw5F4nkrodyAMzbAvjo/fgdc+91U7ABIucJINjWIKfeF0DhHR/jGxY5szQm
d+0l1+kX0QARyEXHyf41N1Ydc45Gcj/h766iR+9q343Fb8ehYbOqzwDtkMJOD7P9KUbfqY4ddL+1
Styb1UNJYDcqWJY1dvvSaCJE4BxzospU5M5kvpo1hC7oFXpifxLcs1MROjfZNSk91nPsisYJGpGh
pMYk6zKO9WA14CiviB+T5cTjQuzUMwnEc4UgPRRoOxMDwmwN76fdemNwFBp5IyFBERq6SlTxfKYm
G+cV+z+lQTo6xiddz780cGUgO1liNgcftkQ4AtFgV01kKLo2m7Con/iL03FmNNF35ky+wNi86nTZ
oTBnzaRBEBr5wv12avJTZiJ6jDpQRYesc3uwqBjx0PgY8PFvjX5Pioy68A0iFJR465p8/W0V7CGG
r6uONbp2tqBRdl9D+KxrnDPjQBiSTpJItYJ8za2U6Q9hJZjAiTJBVJNgPMxES4bJo1DjRWmhPFQA
h5GZQQRTYTUrl5ybhsnIAP3fpegOI3cWYU6LbJaRDopR86ugdet+ggqa4xhdfM7NmuYu9IZt4Uls
KfinUpOoJVm92apOENyq+z8Ixh5XZZlPpoCYl9Pnjuws9ESpDcmKJC2q/cpsnoKazxB/vKyQV60Z
lPOg0pa1ai5GyRSn6z6twlb5ronpM6LwjF5sUwrzZMTiLZeI6GG1uANOAsNAOzHtC/iqjxnwMNmU
DKfFV6LzQksspkaurOOY2CwOYCWlR0UBr6Afc2mpNAbRrKhzFiu19h4qtDU0nNgag0JC9VGm7QB4
Faap4UtRT73yoUt0Owb7Swv0nJORiUNvIOJV0+MtdbZ6QL4IiiijLre8YKuscZd+pi0Nsm+SUX2L
sq80BZ3c+us8yGZVC/UPOZnUGDuofAmROw/TeNcO2+kuNjrjGOYl+UnO0YIua3FkKcMjdv2Nn4gZ
quKARgkx66w1+XTkCpZGsnWU15A91QROkjGtssjb6Q5DQIpCEGHgQool1jo71YRbiwJ74jX7mTnp
lhEtYBLHYGP53aKXLaj7D0ROG5ONkimhVoNDmJJJSg3LVnXp1ZOr7wzs+MVAShUep/T/m2vpmDzO
LIuaPAXSg+I4hqx7RoO3UDOHMSg1NndFoSEAbus3y+HeiP6S5OQ3CPYLxmnVMI9KZWZI2M9+sVMH
kBNkrsfj/wpRiFraWya/9finLAhCZ/7OfF+hnPJZfLP1DocvlZpB+oCqEYNPLNMQIkLNH5/SCRyx
D7pz72kLW5bMvNyD6gVbwR64Ll6OyctD9+OBl+qUuzRA0wpQEmxZRnM9jsEyNJmQoa2uzHiWcoC3
nbEbKvdRJlRiA4hPfhmkz7WAvcr1PxOtkMMbbdcdnC6ODPZJFLCLgC6ghVcbRxpIb1RzdTIb+H1H
Sn+WAIi0hiKb6QV/tGKPO6wHDwrJOTFxqCJrZ8Qz07Cf5zVptpX2ZjHgdielHgbkkZFxqSEOtBTM
QKDmVg7j25F5gYXfUNPvMtgaX1W1nmIvFJFsOXMFgucIxK10edyM/uBH99HGwwJ/oi/ZzqrFrI5/
2fLP9MpaaxVMs7Be9fR3Wd5BHtj7XDwZovBPI8G5giCO/IcmfSIm3xiRj/gWI49ApcBLZWdI2FX4
WpAHK0ziExug/iJKgr0Fx/gYLp3GWFQkOHRl/a8yCITPCeULxoVfDWxejyHTsZ7lWmEzBGLOyhKS
AwlfNE2CyqXQMevh2EYHRboZQwn1szFISx+Nc8AcuvKirWV1u2y0V0PyIEYW0Yt5jNJ2Oh+Rzr6G
5Dk4V8dBcsh6viyyM//9g5kShPBoWPOHToSun/uYxIoY2EceAiGonEUXovhGKNT5Twerdx4yMamw
f9WSSTFLplDsM85pUUINY9CYdxYE0mXYJ9uGXJHKsnaWT9SKibZxWNYopzLTP8H46IJsb8h+Zzv8
IUi9ZfOTUd3KirUBrb+k/ejpnznAPd4r1614LvUFzpB9ljfHOPwcCW0ZR9QGsc7S0Dn0abcs/G9t
1xl3NQwWHkeogRpWjOl7UHdgTbkbdCgWA7Mfwz41BIJmjjgWVbQVaBAqeBJy2KrYhJI+OQrTvCUx
UDZVeRiIUyt2JSW/FzWBAD5wPpgjDn/0hRn6ec+O2JHxgKi48DTOy6En1akQaCfLgMl9BXavb3By
UVYkJt77CixpEnmn0EV9Ys+y1jy1HYT8lPpOG6tjqJFi6zoA9qzi0hEtV3BVSzt41a7ARC4Y3PQ9
pQBdWlDirUn3OT3YW+g0hCI0RrcMkvxHZ3FjEsiej507QzG8j2x9aSTit1CSZ201SD0yBsnCeRWF
w8dtczio3sJwz35ENp80L5VTbhSCuxKyFIsmO3DT6YJyT/hIqEwONUvBb+Okx4KzYWYiS2ccdK0w
lKQ0qpnEzVYIb5PyIxaVj4MwuNfaQ9+qZBiY7I2Xpr2zcNrXG0MHDmUT+m5eQpd/YVrdnJNTMj0L
6VKl+G4ZWSJmA6RO2mdPBkZtmPhs2HhDynQ7fFD+S2ms1RCaH0AbZ3pas25HaFXtQ0/djk3zUtKj
WjP0mpLPL6b53hn7hAPbNJcTJBtFBUo1x8fL9KvSqdmtWFkjo3wPKwhz9wohk+PhMxu/6oiUuHmJ
l1ygudB0Rv01LXfZnhmWzArl22+4Q1YKRnSRvAe5S9VIZIP8kygPSqY7MZFNfj7OnQasCdh1CFFN
dFcbiDiIBYbkbWTBEj5Qq8DgoOSIVCoh7K8IWC0oQCS/LJQekfMdvu2pEu+pBfC9XVSc1ATazm4J
EkqDZY8KmrDjwcBvwKTyqwx+44lXF2VzwdqmRNiR2ZeWq1d+xw3nm5xXxj+JKlUz/godeJXXnhQm
xW1g39W42rkMcM3kLxUHljIkrOTB1rcPJRlLwSOgEbTmMcZS7OPa3Ae6x/AY0Bt2SgCiYmvx0uln
bYNPHRCDwaku7CkPK9PAQQCUmLly4tu8Q7sdSCtPtiwYul82NsDe2SGNL9ueW+LMK4Khi7m9z6Ic
1F5whSXmsItjF4NCVTGP8OPqatm5/bzHWAvKIKZYZYcHn9uee/4iqRcyQRP3E6jnVCAQuRgg7UEk
FHvkD3q97EgtoyJTavstg27skoC2ajMQ4Q3/hv5eUyu4WXOyNVJlrr7yikTB6IT8ivzA5YDo95Dw
MJq7YEQkyvj0pKpflrNp7Xk8nIT4a0moIxrxjVQH4LLDpPbJ7p76WRHe6qKmLmH/ZNToCMcMohA1
BmG8r7SvxpwnlQKtR17Yo5NhYME6IQ42sc6F7qMe1se1PxBMGGlXlQl8TuSZz1C/D8jropfyRLQR
SCwDrZ+r5KQEnX4yTYSfLvsMBczhqWjknni09wjPCHEzCBO44az64HjjvZ1ARVfDRbu/zlEGDUxi
wxLVPH49pzxFsPMyROQBHXQEEVcNOiJQ5yBP8+TX4k712DfpyEQcSu+kGIjsQPmtoAMb8UqbEzUq
/Z24qHFM4BxEeYe4qoKI2xgUcdZtcv4v1TsZggecPHVxF9GlmdaFFq580Bekzy99jvHWv9F0EkLg
RM8MJ4eV65SiDxmxsUYSoS2DOrmXAbYN4PbOrXJWNiUnyCwApbD00mYVRe/s/G9uT8wxgkR/K3Ln
SPaz2zcwBf8N8WGSIFor39uoOcIreejQ1RYWijXkB7Zk196FC5XnZ9TSNQroowkvq40NNKiYKikQ
qP+7X2JM5i7zsJDvRYGepqyF/AxZjKQOwt0iuTYJZEq7mJP6oVVgapxuqRj+MW5ZlrUPGstN3m1G
cACx8ltTbbVm98GS91X7xjxGJjf272m/mcQgRCt43CWy8V5O6mw09z7U2D9owGDbZuoOBrz+0di/
XbNNvdvAyUKcYE5KXU7YqUawaRSQUDDiM5gQBNGn1uBiISu2IKSFhXPG0RmRdtuT2WrHWwMPLGbo
IcqWKjFyRMVUJgItLisICPA2GnfHJXv1DXYrzqD+DUPNqn1YUShhMPgYJZRkVEgJYTRFFG3cqSKU
7bWsorPq06kyqxoxLlKJF9OrANSzbbq5IuMdZqub2SNuYK92sSgMFdeAgCGCjWRAzcHkfrJWT9ty
xydaxYL61tQoNlMLXJjerYMaQXyPormaFgPVOo+h5FbJTWHT99ZHbF0b53sYho3JrCwxmWVovcfA
hhdc03YKkjerMBGyV1zJivfRUWzUUE/N3noXHpO49qRF7Xci2xP2ylsUk6DOz5xZ8F4L59gMbFXc
ejjULRgEj3mdonT07xyVRbfrLbnOJU1d5D0tq7k2PgdBXVm4nYHcarp7Q2/rFvq6sXKEB5iiImsf
sRQyc5oXF9u+pxzjodl5g3uLaF8N8ooaiY7InEy0h9gv557TvOFIWZiyOjei3TCMX5YqzAvZLUTb
I/ZLFhVJp6NSnRy2OmPa/9hJ+C93OrYErEgjZqNBv7z1LVlIlUOEFnrnioFEJg7+Upc5PC2HCW3H
J6pJA4hPVaMsKuGdRN//85X8njv2WUmbTY8KURPx+jc2vQ+v/0ngmNZjP/JkwxNjmX3S6/AVkgNP
EJV+VROOSKku1aHlqw+QiEZbl2cKif42dNBvagao95zAFlhozU6pEWuq5e4/js6rq3EsjaK/SGsp
h1dsK1jOYAy8aNFQKMer/Otnex66p6q6p4sy0r1fOGeftPqw5tZjFfxDFV3BuGrsF65An5zn/0rx
qtPU6MCXZDVBRKs4N2Hxg6QrO2qS9KZXwfMTdDL83+NHpjD6e8z03gYDUQP+a6KV+wa0W9P/OPNn
rcExEe+ZRu5nFR/0CKSADXaeJ0DnOz6nmKqrY0HIgtQ2f9KMULLVcP08szO6C4nPN2uUXuTIvNbD
8KWuzVdpsetdWHfMWf5jOJyGZsPTn+vD1/JJn8G9qc2fZSvvtaIMFA5VApIZzsXkX2bgUiM/MnDC
jO19FfM9emjmDM4aL7oz8i3LjkxaSLgmWK+wYYGmvpB0T+J6XycLs0xEOWLubUaxdnp4IthNtF1y
AQpNkdn+op9wym1JbNpEcWwPkW+N+AzYL3dfUrK4tigvJdWRXYGB1SD899ZuHZwPZrPXLJ3RQnzL
hkSdCiXbuZQY1BN8l82T6e9gKqAostfT1FHjpPGJ76+bEOo2ciBrOd8d5SZRZg2MWBOOwSJY1XJv
6v/0NWyRRSjPDO7orOmfdvLdrpei5vZTTg3eLVMhOA46p14DWbBBVWF0fi8H6g0bEqGiH5OnIA5N
qOHYoA5q49pDvqsAoS7D5pkJ74zaLpbWrVpLQZ5Vt6FNr8SIHWrKEok+C6msE0d+bat+uRKQOYld
q4tXJWXGV8Trv2Lyocl7dtG+L6GWac8vVBdZCtVrvDaNzh6f8YMZ41D7qE3F7fTsJ025GFGr9Ewm
NJFDNiaErzQCVUdBB5BSxRiQyxGTluTYjh/qqBzTBaDCaiPyXQOTFW5ZTaQUFv9JOnFfRgjmvJon
gixTZnBoZPC/b/SnRqa/1eS95Wy/owTv6NAGA7pPGTM2ZxtaJrpF51s1fgZA1mJpN0gKkX22NPHl
xiYW0hjiwBDWC+cHakquPTRhRvmn8RpMyX2t3g3iaQbrW0YPJmiPuxrOWXSSZOSOrAG5P85z4idk
sEQhCOKG7L8ZydEyXHS5Z6G/yxyu/nMDCjEneesHj5ECv06nG0EN0TjvjFY6tthWfmm1ajPrKB3B
OjA/6qD2z4/SJk9C2VPxbCx5H8vRoxu1wDae8ZRoL3LIZxmdysek/UYzqik+iKz6B6ZZT9nTy/t1
Jm2XanC5wCR3lH3HqYRMkc0HhENKGwfbICN1rnB+bvARfHfDvcLAZNmPsf6J+VAlKHgzwWLydc2w
MP0oTmhn/+Xrx2wcM+U/DXGxxvNofdG0rdmbXH2X6Xvu/JvtB+Fi1V/T36x8nxMDyL4mqRFs0+g4
5UNDPJMHeuwZWYCgP1/dp7MDz/J4JlrFjA/0E0nrgglFyD0Xr5YqB46eAxg2gok+3xlhuako+SK3
smUw0BETg9priyowlgH0O7jrlW3oKgdLJvMNwrFDw2LLLEBs+MCrDYHXvMsNM11aQc7DYLXq4wxE
n9/C63I+ZFMFQIFXmBmKnTinZoYZw+BgjYkzGu91+2Y0lxXBq/RM95J018RV2V4j52z2+6J4KDJ9
n8+xOaJ9LEhfhHudQDhxY2AmuQYC52uAB6tLW1U+lDnnCaHPxdQhZAnrhboE3d1Pj2Oqfauai9O+
t8pl1a8Eim7q/m1xfCOykdofLPPUVm+ldmkYkMvPhI8/bni1fShYkti5Fz2nt6QhPQAThXZDAAqs
oQ4q9eg/nQ5Gi6MF+3wJfEUiLcwisH7O4YmiUXH451gKBySpfSjxiwbXqkwt0ZkLw/iSAanNXAsT
ASMGvVi9VX04wmYqd5T7k6EhmgBIOj0quXmJ8EYpBoV8Rej98GOy83Wav8j4l3S/FXvDOL6U62M4
yCbTY+W5P2RmeLJtZKfr4jvoawamvoxPLsWKxthIThMjLRJGjskE4ZjnOufBWKGJGyZAWzou+WiC
bGAj8s7uYJfj6KsZXyk0Z7bAEIVozokhKJz09W9gzToKjOnKL/gBsqcKvtKx+ebzXBX5Zd8p6qYT
rLCmmd0i8NaFkggUC4dsDfm2Jim4IMJv/m/U2cVaBhE5f0stNrNc7ubhv3qwfSO2fH1Ktu3KaHH6
rmn1G0aeyji5ssxM5DgbpwloQIrNcKa6SaDLj3z/KohcOsFuBV2pEjOuNBAWOBAxCnM3Yol04lcp
f59UfTOw0dDBBIy8RPxwNp+yH8omdu3601/gpFsn2bds2OZtr1UvK/N8OQHEfTHlkzzS534ULaVC
908d9s+XdQTglVV/8fIKBJ2H95maQ+WbXXBCdFkoySGBqWgScX/uBuw+068Gte6p7CS8xEh/kvFT
Hn9TpYBfCYsL7RdmzO3EpMrmNnRYN+HzeUoLJ/a+xtNITWfXOCiG6oNmXFoI/A047XUePTAUEs31
c75h9h+2KV7wSsDvdQJsPjB/nReTsZ2sAwmGLNi/1lz0Km9ZMWIhaQjZgSTXchOaFkOIZyQeHgP+
8yaxc8RJ4NY6xTbZRDKoPhDzqPNxNzKwlBggzJavIibVH+iWsZCtm5W+eJHJoP1SZPqw5ZlKDlgU
/QcZtbMSmOtpJwaCkIhr7RR5mzA1LPjCtfVMcJ4FdKj3e/iuKxJkvlXrj0PdlNVAsRUiHb6LJ/3f
Tv0WxWFuvenA6hfzzTHYOs1i21jvsp268tNWrX1FsYY1Be22zRlssdAv8Q5qtvTAi6ELqIpr56W9
QjKk4U782Bx/LWx1mv2ea/E7tq0RV4hGqR5P0z5HuDqhgsrjz3X5eOqEyOCqIGKMfx1JYNrZzI81
Ln58zk+tX4QBEAtfAfA9+2jnm0AovtjD1szw50Iq6T9UoK7IT4AmZxVasurertx76iPpt8JhiAMC
BFfP1jLvbUbaJxnrmygN1DSodZdA4HnwU4Vb13VQExHtAgtspIHzWu0bIHU372ekwZUfv1KQSzrz
no0OQ50oDo4cpFfkL/IwSmzgtvyd+lAhjZiZ++zpJKUP73kKQ/4UAaO2PaM+xpmPDnHJPsaRJ+40
psAfAtvZaSaaZAw0+wl0AUGpzkUob018k9JsY6Ia70nFgdeCkeHHmkmC+xzlf13kO5Wbj7/GcGxw
U8wGGMMIHwHrR+mHNeGLBB7HoLWU1Ec6/ZTZfvHm4lbwzBlMclm4oj/gqdATxjjJ/1ngPCfMQGec
N9FZovhGlZvU3wVDM3lLb2vaXmEw5/3LCZbUN0l5IY0z7c6S+LFl+Hu/C7XSSioy04mdgYRde0pG
gUkXfD6NA237OwUXSVrUcu8Y4r+Pqe/YB0shyICkjKag/P7u5AoXGql+BfG4GtuBFiGmoGGUuVxq
Ad/K/FqNk9FeYvKfdZkaDVElQ1HItGA9to793A7ix9jV40lk55JSiZNgRUhppm8Dp4FBHkZBEWXE
/7T5LV3f2xzt6czNg+e/l4/Cjs8RIbAcqmJR2I/iey7vKZcJYRZyNG9jjmMz46tquGKbDyb+G/pA
kN0Na0rWD29F+z20cEgQG9pY+gzkRrqu+xGBKxU+SsX5a8FPJmRL4A0t0PapmLuGFFX18/UXkIVk
bG1RaxPVqP9Dv6bbm8FhUN3P25a0oz6rTxFb74i4bZQ89IzJXumY1BU/JYfHiAg8p90REBiQ42PI
KTmhEzhvf/1YeAuW8lGr3vOo/eaTfqq2jhozhUQZeHz4CGhX0orvfW8iWo9M7i29SYIk/tNrk+qW
rSDHbzUQjLjwlJQr5X3LRqkD7iBHp0rXfjD6NtMeKY89gbtzVLdC71fKoNgRvQqO7s8ovqUOvtPY
zStmUdJ6y9AYkvhCWB7HlJL4pUwRilrf6b6aehcDubXXV0gzk3GWM4O4O0wgzE769nXpx92UaJsR
2z0Fstz3JGqcrOUjjj8VbXn1K4QzXXaxOPprtm7Ey8otiWEUyck5h8XeLv+16Pw4arY6pbMW/Ukj
UdhFfG4jjL9WfKjTT0t/6BUSNRktNjK1PtG3UkksS78XVY46Ot2pyVvrQF65SURKgTiqGdnH36JB
iM9M2T638xl9eI1aw6CTTZhlGdPbiJmoYFucYAx9GhlHqD399HQN2cbO4tl2WBnZirNV1u+1/VNg
AC/3mcYGaA5z4ZJdT0fzvZpPPr3NQKODv46Xqfb18tinmNWXAznnm5Rtbme8dsV7ZsMmlN0G3735
Hnc7c/mVOyAPyocor2b+NknhEDEBrtNDMQDn427te1TxDNmm54GNFMzgsFHSX7Pic5iPdv1h1zRL
z8cOUCzm4o06MKyCzWQ+SvFQIw0D6YvV3rOI8Ms8uVvZiYj3/fKIiWKq8YzxX0JW224IcywN9WrZ
Mf7My4RoeozjsGA6bI2M2CNq5/aYqUcqnJ2tAO7i7mM7g7+UzdZO5AddvlgzjO7qjheKAxlqhdzX
fqZpNF9EJ9qCze5TVcTak5AzZHNs1mBXKjRJAuhYviu+svabkGQmG4SPQVFAHhJfsypy9Xn1FrQ+
yOnN/+IeUH4n8dpUuJkKJGrEzzpKwzyNbelGYL0dS6ai2qT4nOGUI4QQxeK/LMcQOzmYMbqBVtrU
1BzHv4wL5jnJocJAN7w08Onrz7i1MO1ofttUGjZFr3zmnCNoHm9W+cjawh+txcCpzLA7n1Wcu2oL
fTmTJG8aUG6qhV57lcGvtbVFrYQ8riLgfGezklCBFSCgtDeONVB5ze9Oup70hVy+7N1i4kzb/7Y6
Fk54RqGxfrU3C7L7EeOL5MLeR6xl16abkBW3klL3TiezW5bJK6EB5c4lSqE/1Luc2f/AG56gVZk2
YSFZaGA/sylzK4yw+jQd+q2WEOeeybeEgsrGkTIDZWXpu7oZEFqCPC38tZmc3aLOuPJUG9abEMmb
GRNBvD7K5a5JsMABT0Mn07GQmUrrp/GbRfZHiefPFCt8wo9ydNgqJHs09g24DROud0zIkNq2Z2e2
zlHRXKJr7Yx+i9yyzgROy5A8SpS4bkOc3fyJvouiJzF5CyVSMUbIGZqLNH0j4hxN70ZH0Rbjrojr
n3FGrk7IQ+ExL/Se1gRks6sx+xKN/NqOqBlh6oBiBlIzZtm2b7clG3Wx5nihFneaI3eea37vC64u
6POSt4JGXDv3+LGYwy5e6l1jxq/1ywfWlcsg6Rfto9HKd61I348zIT82OgkO2V1pS15J9VNn2Xmy
WbSK4QgP66BUQ6juhtOssHIf+m1eluSX1NtBnbZVY5AKhXWuBS/xGGhSP3Owv5FnAuvKWpcgYV/i
rF9kxsUVG1I9mBc+VzbJKqTgcVeV0cmY9wio93FZnqRIOQrSEV746G4kkExCfqg9EHuLg0PLHi1W
aUMpDsg03UZVT/mcnvT400CDXEmRN1VQJozK61CajhRoTPvUBfH4Bqn2zPj5PxyhQgnbNQoiks2l
8TAlykF+AJYKZ31AX9OHBvPvyf9Tp/mgZ9o2ug3zGoJ524BcNYwjsbpErXF4lGFmDiF3W2+fmHGd
+io6qcS16lLEMLdc+MLk6TgK5xBtUmYrERIFa/urUXM9u9MihqYAWDOTjohMM9xmeiIdgStj4y6a
/GLby1lKoxNjy5MNeWimRDZZV0YOeTpVx7lEPfJUE8i7ZGJl2BObcISL2Vnod97bZD5BoU/P9kY6
TKvj0UETxstbzSFU73yHp3KlLGW6c8KzTAnXI31ANHguuHdsIqClxT5zsp4LDzneWI6+xGJhWG+D
jHrEZqVss1yiaSC3HfMaY0jowRTznYg9NVtd9RQOVeEqiHwFX7Vjvauwh6QUFlPyQmSHfbJZUeLG
R3JLimVHEUrlXEV6YElX5XWGPtBXiduSvKjCFFSh+9D9eWqpeCJxvI7+R3aCaIGdIYWx00Drdtyp
+Y3wcyoa+XZjv++m7iRTeCdfGkFrM8qcBNJdjvZ2CzLNtl2LvMU59lo98bo0cgvZAmVxlgfjVWuN
m03okREAlDzH80FGXjtNpRcPihtlhRtTqDtWYMkSgJh0M+25Mp7cFGKtZonRVUS+I7vGllkhErUD
fkft6T3KTuaqncRanhESJZD3SuWKsvsqtM9F8LUthBDkgCBFFozbSJVwOKZ+d1Aw2LfaAljCCAlW
sAF1l4aXWx+IE4c2381gExk79T3QrJdutM+pmp1Bb9VJeZzt+mA1X4baYCrIKdPnc3uYqmLfNvU+
4i+WrasSB2Vb7LNb0ZdBLIwgAewGkzxVz+VFmKRxTvVhGD9oBBAWQGRV10DTFV+oK0+DEnDXEI4H
4Gl9l03gfkUaTp0Z5lILSss5NFl9zMqCieQu2TV3slPy3SA1AUv5kIcpHCslXJY11OispZh/D9ej
L0J0Qd5CSdnOSDBW4PIaWhTmcgLrT49JX6qnHU3Dr0KLYu5aH8IcSfCB01j7MKxWUtb4Fg09j9kO
1gLpB0CVTZGGDlAjWD3sKvCIhrPg1zvtMEtscuXkJOrpJE2syj3RTqf4hq7nKmf9VS7mSxPkuXFp
hurCkuHcZeqpY1hsuDHjlaicd7IdtjPaWDXaDhiS65jxTEsbWDLSGMWOmTyORnDc8DfFHCQ6oH5m
1HNhEKmjbVEfLgAaICb4K69kbtnb1t/iCHKfUKT5wlL2SFL57nn+y94CPUM7dB/bpPOFYrhKnO5X
yUXYPiwQqNCWVujcGGRMSqCPCtumJjAufxLMKdZctyeYpkVUBdSxtQmJKIBa7uKtnYJFrg+l1F8k
m/3ahbCMz4ydFpPPvkHjc0sKazeIeZdyw6kGQuFIhcXQbWN25VkmnQHcNXO3Q0RRRCOV2XipQeah
zPDbkcAVYHG+pNduHUvHrohOfl7Mp0aLT13bHRV4PWGLfNpyolC3DALpLdoK8i+lCeVPfGzI4G4y
4Q1F6s/IJOY2UDG7Oqp5KZeGuYP6ait7DdGrmGFUfA6AqxLe/nxM9gPmLg1bTsmKUky/hRO96VP5
Vpv7p3w6XceAvn6i4RuiTycp9/pc7Zl67Ycx3+M0Gov3WB7uUzO+9RGescL04+xtpK+YumpfCyUg
EwIMWwstoKLQJ26Gq3uZRDCy62edACnl10lCc5C8XHcZafcZRfXqoiwWSBUUbixjroKFJhjjbArt
w2bhvwzfSbc1k+ZSWvm1r8jtsfvbXDMDZ/WoXHvUBBX5nvJmBekwY42sJyQbju6VheKnywvvWpKJ
q5WIq6RZr/EIUEQJy4RASfTqBX7nhWVmJ+rAkNAzEUsrNxB0qOQJWt8NrE+jxMWOlAyjV7cA0mUR
JIAteAwQWVG5s5ELtF68m9FGmYgPIJESMTyf6aWYPkvjbAA/TEpxqZvy0iB/V1X+7I5+brv2smb6
RUn4cwnYTOK/hVhiOcI4M3vGcm4SUOqoCWJ78DKsilJD0J6cedq+lVWvB8/uQLAh5cBiuFbIfk3C
ZLU6V9ZOl4yAPkMtTn1rHcjFm2JqfHab0DCsfyOJDzKBESOOcJOpJkY4BHRoRzcA9/xuOWpVzISX
1EkB3Z6UHXdUziobLxm8AuCX9Lsh/mfAZd5f1vG7McU+lsorU7ntiv4FDOe1SgHnZdYl7boLyjjd
vC2jdtVwAU7sFswuOUegaQQl1Xyac8WdFsdlrvSNDNvYa3+WsaCqmbxVI4BrsDcz+0dcWwfZKdxW
bumtRxa2IsjVNpBBLw0MjpZtQQXXagSBtRO541RMJpPx1T7ak3HIYz1MxIqY1t6tJgM2kAZkc7KP
tPOCbSspA0xYlVwJUiH7ik5kbrdP0sYdPWsmxD4iMcoxjqmtn2aCRVv9PeeL/l268th43dFZCCVm
25E/c+iW39aePC1fvIa/bIFGHMnkFKoMIheEzX1fB3hc0qBcLcTakGtpjSPILTFEnwAeBajXcZF2
CeQ51GYLnKq4qQ/Y0tl++X1e+GQCTtGPWSQuS1oYQEoZ5mWKRRPiZEP1qXR+Ohr+3GUg6vogfjsY
pe0yyI6+seemOGKjJr1X5A0n28ECCPefpMYcnfrOM4N1jF6M9M1kJCRTSCpsIifUQoDSDNYUjrbF
S7LFwwQUgaP9uspzkOq7tqJ/TAlAZFUnsYRCqkP7y1SPlDfNE4sWplNyaOr+EBvKIX0jiWwlx4Eo
BcspkSVProHwr8a8P061Z3OCdbXC9sjwxl1yAp99jM6fS30uEHYZbP1MQC7V9zrdd+NOl8wQqVRY
6lpY2UuoJEetXR+91b8nXNK1dmn15jXeLNrsDgVKoA2a9Unyx77wUWbLBKNS5ck4GIpmCfVKOdSL
fASedqJ9PTUMMIddRUR9y0cyTqScUstVcGuT/uUfHrdWXy96YZ7QpOHbuUCx+cfyJtO/fpxdX0Zn
9Ve+ABsLkL0k/1XWJ0ElHFMtnlVFMX351dgl9U+6se4SKzuoyHd8BKTFAEhkfe4WHYEFa2keUZgT
jVKeo+QLYwbBR8qw0OwIPz2g5tkhJiLaQTuiAsMog1N1J9z6GWoWSt+e0AjmMWwf6sZLEzoAyqbP
G+KWg9oP4QWgPFL6FyYiWE+QwOEjkWlXjFunKZd+4CFd/ssekbbtcWDPFZwXnNqdXhDKlU1E/xWb
lwFSG6vBfl9+CFQXeLVIadP1hBzxf7n8V4tqN0fLDhlofeQVjHcdbU2ixQe2VGjX7Mi66NJ6wXya
41mKjEsMqW6l2P6HPM2arJtzwi51ZcecjK48e+hODHqwhKgTYbqLkIEaCreZqRMGuHH4zCywxeWw
w67Skc2kAQAgvecu856lmeapF1RYpWqgxOSA9XDfp4RrxGAM8Kvz8fOtFQmwy0cFCMgK4ikNXswg
B5yTIWk3B/38T72IiASasnCH7P/Oqd3Cnxds0E417wY7OrUjZPmedVDqlBAl0oF8KHwipo/kkKyt
FG2EYec+cXI6CirVTlDLkeWgpuSeqmLPT9B1Rcm+kYswJl+XAJIe2cXyAli12k3Oy/KLXBDhhBYg
F4ymzAcV6lvH5WzSKE8yNzOR90lHeBorFrxk6a6mwxg3xYPm2mNy7QKLx81t2j6Ba52VBTxhBC4T
SsF6dM4we9G9k9x+r4i/I6OeTNWKIStdiwKbzNkMn4S6gKlQTNpeE/jRsm6TJtpGxDkOibxzGNZf
DjN/J9imbGZvbTXih2GIZB08kR3Y+LguPLD3yH8eLZFgkKypvyTE1tLmRgNQPMxZggi1or+r+Pe5
YlBZj68y293OUPZI4g5tYrzpmsR3Hhw4MkTTa+Tq/xlbMVub4Wq+PMTzYs2+cL2zq0gVUH/1SZO1
01Sf7Q5d24sibuN+eH5HKsRt+ugraF/Flri0thjIwCSXnGVzqZEWlBoHuU0w234zYkum7cKEntGu
GZ/VVjorln4pEtL8Vp8jyRVCulp6cxPpdEuj7iZrh4RsX7I5LoWlBUzL0LOv1xzJCL8XmzfigJzj
TDczqH1Y6M1Bu+YQIdeOAYocuZORe31/G+psa7bCQ1QR5UyLhtlD5EaNMOrUCfw1TLwjau/Jg/DE
UHmUI95g/uag7C2eSHmdggKtdVnLfvlMIqllL1dSzyQqgNQdOA5VGQqn39LwbbMSDCczZbES1QoV
1rAlKt/KlZ4zhScRzblaHbdYyZdnJeC2UKAktZdCe67OeLbOupmdK1Jwle6LN2tX0/g7CNhmK3tI
2+bLkWU32zUOblcDOQSTwwkzAm8BZNdkRSbM0j7dSozFjfY+M6tIDGYVAk+DQ6JXnO9GZhYaCr+E
5F4wdwwqeyKKc+SB1NvsypllgBspneHGMN7Ou11XkCHSGDfFGq/O219UmqEMKTsxrTBFgMj+38AX
idoTKA927FYhF5zIMCo8lMI2Ct1UCmWCtDQ8wZo8hG0Vhwv0NOj0ACmvdKEVY+0WDV2PLFRL6osh
IVeYNuS3jPEvral2SVFumyf+LyLNAxwM/toJX8X+/ERwWVuFoDyQNhEUmRbmvnKNuElwdOKz+7Dw
/hm4OHszRoVKDstoYrZneYzY02XAICuTW/uJkYcsAv5T23lnUQCu/TEiVtJJvhKKgRfNS5wFhcgj
6r3otZPjvaI1+6if+TV1/8nOJqdLjtJ7Kq1eMpremDF4IICCc1YhKLkayDfKEx+znVX6pAfs1LcJ
o1sGsiWKvkhT4SaK9P9KpDqspByjDvEeVZJ+FdX5JxpDNif0fUiDUN+OOB1Mtql6WAsIHjy3lid1
6obfaDch35aVQ7Ue2y2T80g/aNWF0niSnDDreCuI/9Z58lYPeRHKJBsKcEZCJMwFlDQRRuKYFW20
Ycyext3FPK+8yYxtdZcTrkomdI/cV6VvyqpfN29GT/omcTcRaND8dXGOvAH83imHd6rfcAttnyzl
9aJBalnU3+f/AGkJe0bgCDTHbR7v4Pr+yLxDHZ+8aGHCz+Mx0uIzHmQsiHIkHQxxUDOb2PcgwYig
l86pbcQ5j9azaWhnJMdtvTcb1LKZ7DdP3YATLCNHA8EUTyENE96gg9lg6W8isMi51mYRgnhr5HMc
ZScUNBmRIpPlhEKVgV9VZ9GqFw0tvVk3lGovSWMeVNEfe0Z6Em8UPDPSvQfBepOrW19+KXgpS+GQ
c0IRkLqgmcliiiUWCIzDTmkb5LMZonTdDK68KGCK/5b0i5uS9xDm13Q1QJvntELg/NjIrikQs/oK
POk2s98ZLYCcaxo2Bnvob2RiqFc+OpbUC4HSJY/EwGI4XYFLUwLXZFUBgs3L7+G5i+WacUBLNxZ+
C0ffZ8LaFBDuIvLkAbM7q9iNzIStqPUcBsJl+gKWVztZCoPfcTqk6T3pirfUnLdJjpAIMFCexkd7
bo+oCCIWFxlxdabE/L5FzbIrUuey4JIgzviRH6qWUzhBMkRha1LYprPqadxSQ8uKFCOCo1V+ezgM
ihYyQgtHvGSNQOzPzqKK4eL0IjRxiOC2IQjIFuk+evlO49ZLs5g7i+wQtKKYdzXlCxMk80V9p6JZ
M1mtI475KKrXImZJBBGuzYl/I5WgNQ6ayiYN48a37vhLfhdPNx86hyOdv+jJEEBoq3PaN09njXR6
AmZlnsjFDjUz7JnhL2tyYEBqbWfWA1LVfaBWfPpMKjMNO2HspXTaQ94KxBuiCtM5l4V6Gga4tFFy
yCV5n1bEgMjv0zQcBjCzpZssn7K6HZ8TtLEMtMLyo1j48GA49ar3+kkA64Wf4//XFOlGLFk2+uNa
+I0NDB+uPjpSdtELcnwIYdQslrzTpsO/C9VBNXDVvRUMr2A3Z/T5sXIwVYzOyrH8iNYQWhnjycoT
MOEWUlmSpvX1s3J1VhlFNs5j7JbTpcWC36VBj3xblnCrl8el93AvOjwsNR0onAPXoRlJ0sRTaEY6
/nEndy7dr2Vp3uIOxk+lSneV7zptFy9q9VhS8eDLeUrtZvkOWf5gGizEbPO16Jdb2WRXS0Bkjcxj
YdG0SUtQK+S0MJp3qACLbg+6bj9vJEkQDLsj90mPr3a9HCL9Nhjxq9Lrr2WXvbWFeMvN6s2c6Zfx
mFSEOJlWeYVH1F6RBKZTFXBJ7M3V3I/rEuJqsZNQaSjYYEUiuH5JgCLCf3OzBRLomKAiruFzdheC
Aa4WcD79w5HfUgQUGaEKEuHNKQwr27R3ANfcqG/dFTq8A54ZuHLdaXtMEJI0nubqpFMDjdtFGPhp
qDQhDfUx6+jJgDKyiZ8FWNJsMgcdkHCHYXYtmLoFGTeWErnCYXInYDgx3iBFL5G9kfGGsnE8IBut
CIoTkUsYXs5d8y8Ttlu2tZvI+DrCBSBUrtk7XESVQgm/ULffJahl6nLJBuMM/kVUcjhGhIrG8qs6
TG+tUd6TfLkXC+jaiCk9DcYdfTY1JVGCz4C6mIVATlwAN9/KHYSWkJlz15yovWuF2MKcbFm8YWbv
uGmXesviltQdylJ7BMl4UsYiQOk9bLyjfM9gKznTQ0q191rmp3iLloeoP5+v4Lr5jAW+9pEemaKt
pGij8dWQZjjUbnXUeFFEkkb8oRPQVhtkwz0BxNg2CfSmm5RWGpn6aKXIGYU4qcI6q3p6bcbi1nFB
9jkYzMV8hcmNyn+gYYCBeJRnHDH36NUsoJSvzaNT7IcO23BoXslY1e0HGLiaURHxAk2On794ONm6
bySxdyx4W70RkCUTUHoEvFN9fFRnA1MKH2Trsh2j44AHqJM4DuuBylDbVt24tUkS69AhJUw6nmbz
bpIw751NZ96pK5o5SGPghV3uJR4uu1CZB9hubYPoWwDdBIaMbpRVhz9TWC9zclhcKVvuY/tufBXr
05edX2e9v5nW/Mq84G/Qx7sjLXsYR5tJJRao6D6cJflIluGxmv27rmcneX2cNKS6ya0lZ2Gky+Za
r+nBCnStaNcAXITFOjE3jw4zWiTzp2CyoTZXSn28aV1AcptzJE8YU72qXqjiK2dLMnvJoipKmZ1Z
KRSUCRSh6Yp2m0KBDfrpx0E3ESOzqjoFMITtd2bKmE0gZ0D8OzMola4TGRSyTlBqJHwj24ufWZRn
FK+Tdcdcaj77nWFrkPuUNKsnMX5EIadrySud65XpPq9SsGp4qSfMFcvRkoFHYgHYjHZ/geV7mofp
mA9WWPn4eFzJ/H9oZePwiSqedUTgDTSlICPvVavhGWvyG3uf90F8/I+j89qN3NqC6BcRYA6v3cxk
R6WRX4iJzDnz6+/qC1iwDdgYqUWes0PVKr0t7rOtasNznNTnoSVPXrvnC/ScibfDQlE9UKTuZDai
G1ddbOra7udH7Vc9icwNjb34lbBYJ0a9wc6C1RLTsMEKdxlLUCI8NkTvrgYNK8yM/XsHDaO8ZhKo
iarlCm3xwhL4hLx/RiizBhopHVpxUQeQVvpHt/vETB4sB1LqmJ3VmaVPLicSXcTO6brrCB5KVgJQ
OhotMhlF5ccQi+Me85bW+7XJRZD/YOATRgYVEt1Suehiw64SGpYSg+ckwhCaWsC4MFgDkkHOGbeR
bLFePQrY12oopnNYrnpkaC9PvnYuKwufxEGk4iwmj0b4zKYjVkfprdvL9zfBHtFwNHJUMCNMsBNL
sxr6Gikne5reXlyiImkgicJqempsHzQeoO9SKS5Gw23dbCc2fl4/+9TZhmF6snb45ATOHQdYOt/g
DEq7FRA3euB3f6Ec4fUgHkdIH3gnWasvMJZAg16E2rhWG6iJQvD3jioLn2ffvY1J8kZhOy8Yqof1
mjf71VlQMykoqG7kC2AKNiSnTtE2tOaDScw63ShBc2F5DIZ0XwFQPIVzYxJDoFfI5ddAYIzUZa70
FBPfO5gjNeVhb+N9pwT46NDEnoKth82SjAiuGo9gGAecD7F6MrVjTz7G34VhG48HIolpIkdPSlmP
YslkFSpfSYEk3f584tdBYDCuSSArNTvfnmglziDmH9nKSX68jJIRiBTJaoM2rcKKbXKV3Xf190Gx
qKmuifwRRV6izV6HAKUgxVnFkS8XvjjWPr4jHFSDnzCa08obwW+3feDaLMKhFK+wCnbjikOUMKiI
s+iy1EY8biy8DQYaWUatehfk76LE9o0jhbis69rtV1yrxHCB5GHuJQbEcgWD+r5ItTOrmr8rKC75
qTKU6Eayk2LM7v/cWqqbDN/7QasjIvvOqZwWnoMlKnWVHv17l7565T4JFCgI1uPOeEvWMkBJ3sBq
Xuj/yRHR7VRe6VtctQv6DfyAiJ3UZbcGprDfE++YJY/M3ZnkWt7iciJc4Ri9IUlccSJWwowqBQU2
pUVFvzELF31oQ0lPw/JOYE2h+EKZ3+uqIQeNWptIop2ni/V7pU7u9mDcOdbR8dQpFmhPCbSWCPBt
CsGdshtqZDGVQo/FUJs5vY3AmC6q7/pLM0OUtnR366rz1/5bERbiPOdKDsQiDwvjxb1RCL3LIsuo
6E6+uXy4Sl+8BNkhdNU45Zfuq4Zj2/wqFzkmMpgiBnGx317q1U+dmU0se7XIYhBqlzICB7GO6qH0
hcZvjjVUv6Go6tnNUDoCXE9QNpgt+oANko11aeVtmavoLxRW7xoO/qr/0qS197syszN+QRmQ9ykN
QZ4VMhXfNFlir6ZHieyNhuY1Gwaq6wrmT852UtkG77mdRNUOyoveLVd9xZ2Y0ReXP0yW2tr1eVAF
B4O/MDSYlNvOtLM2K0fUDfuO+ZXkatHc45k8J1NPWUa75apQDK/TwAxqjWu6n+Qi4JOKAd6l+wc+
GXcs4GVsD9mqvtUfSmjhZBUbRFOb7q2S7I2FSKVMa/hzXngWmtrDVO6ZvDjDys09tq4+CCxoIaek
tzVhwK9/1hMyIB2x01+E+hofRD6GosDi3RQCM6Al7nz2zrg5Fa8pLEye7Fcup2HLL6bdfMEMdP9a
8IR1F9SgS/AIB8nErTnXvacRhTV6yuakTXvTpfxBhnJVcTAULFiZmvFkuNnP1vi18iJr8xLV9D5q
QwyCVcachXGtOe0gB4IgRGd6Y82TBMVL0CPnzNwxFW38hDjIvFxnWsBPyJiuMyNVnX0c8hFuw0DA
WKVowg+h2H50mvX11zQamt+49Ex+IKucETCVnsW3f2e5n+mOyk6lBPynvSaoHFdwg3rQ1C9J0PsE
hRablSsR/iOYrJTGp7TQhpFvLwntfc4/hkqLiHrd155LXmRuRJyAhpGursIJQXMlME4ugxnv4YgT
XugWR1n+MLluaLD2/DX33nk2rfPrASHX3Ws4iVXRzfgv7BwTBmi0r6osCdSo70lVPoRaYq6UBWVD
/WwJzx5trJZaduth1RjWiNuBd62LJN6TCdbUkgIFYZ0sjE3IIJmk4+6X9tqnstuqitnLLct97t81
2OB2qCgOo7/SVZbeDIfUGIPmX254H5xVOp34AxHFiWA+/59sPNEZMJ/Nkemv3WVhRFvGlIVAIleX
D5q/q5ghpH33t1L1hxV01PxJkdyXtd/ClMYcsrO6wsObtVAdNjeGKEwFJyTXehDwCcmOnFY2a80x
t+dxDaxh5umT/HZ5AJHl2VwjbVpDM5auB2fWrtwHCKqnE+h9b2Efrw6avzZrcCJoYyGyBOq8IhtO
QfZfxfigjOesuc/Moy1tIlBneLMe+FQpXYsF4yzGhA2JeHXXjeSuwwMYJMLOGu2xzsJDXoTH1M+3
CWhWNT2wqRv6m7Zoj/o+bNpDXRhruWugKDpvaE8DovOut0A1+WlPhUYgiGXg5Z68BtpFA0KV55eF
x/HA/H/Thjv7z6AmHuLoiDjKbq9Ru6Xpdq783mEksd9R0K/zTYXow1JkpWU0ichRmeuQBDjJ3B/j
TYZXNjBJ4kIGDCRMCFPP+tZynqeuMO+uWOWedhndDK1Ga52yhs3cDueKA4m6YHAoVJie0frmpXXN
JawN+XAnyJdB3MgO0HoM9GEGXzraH8VSvPLdYtydhrx1QQp4J5Obl6EaEMQUQIkJhi5SNwbxDx0E
ay3rJwmjoTrO/nn9LeZC8EWKFUDjJOUYAgajzh6/o7pIIoXMAR1z4SzU8NPoC39w3VwO5FJoQ8hZ
XxjtrF0SXce4XQV7zxn7zV9CQk4EAx5tLz/NInlnDCNeZyaT2+CydxBz9lZD4kkpOtSp98t2YzAp
+pvwpWC9hfLmY3797PoxkpMpcsYXEe3ZEf7CCQMajOVT1TyagSK+22+cQNdBGi+F6BzNemZlejbT
+9QnDlNufiNDEH7kv0MRHq3xSM8suewPIZSlzZMnf5MSuy1FtyKwwPhZ+TpMxPqj0jnuMskRRcwt
qD47kl1V6beEl4+q0tfJpqyxegRjb3hJ1kf17W3WDcS2ZcCnHoxTpEPlq4AKdKj5kOgCZdiCg3yX
FUoYSxZwe9GMqwDzAIbaqrtW8uCmJmpf5WwqwgtVd81+bvV6JfxUVm6ZwKbJLalENwsy68jHFgt4
yXolXgpurH6KjWGKGYWcjJ2HVaam/yNBhdvIDAOh5qyzRfTfeBUnNEqyxx7uzIVHB3u1ivm2dsXd
nDNHliSE6UjqSToAA5+LGfnv1VL5CimKCV5oJHcdYFVUNot9OvCE2F+MvQj0DZk3y83TDLYvlUwb
S6XTihKmn+LV/M6WLc4/yg+xmoOUXT/67ru+YrQ8CU9U6qgN3sRSeoJlfwxCd1fvapCQ2HkKkJ2C
kp7g1WrD+e8wrL6JarnOG3ZbyXtOm22yEdPYiBlW66xAQEgTayEiIDqyqN4WhuUT4iH2T92ln/pL
1YBzZWawIeHlProVEo4A5P3NabUt2eIesYI26PPsW1z2H8JUMT9knaPJSIfncHFaHk0KVJ/im9gh
0e+ZxmRNBvc0ZbSKjHBT3J15X21L5nVX9bs5CnaztZxnCQD3/lLL6gXoxVUTx6vBnkoTykf2bElo
ANluQpy1xODAMDgyJjXCa6HoT7ggZAxtrAIHj1Rhb+f+pWZx15L5Ym46ImNRUyUad0LariE8h/cG
hUUVF6ccW5uHhnU+sYwOmZTB0naEstVB3wv02r81bInwMAztXKA51FHF8y2pHV6r03JQ1RLPk/B2
G5IZTaUc6e3GUqiMrH8y2mnHOIpApDAvxsknCRQV1j+gvSZNhm7+FfTvnlpMf8/mJtQbKdTvEz46
WhcdyAtZQeRaMSIjNnQTTBeXZzdTBmoIThLVZ+M5p61X90BwSLI15DUUKZUS5NrdlIWw6Vmj7UjG
xuNHx2Zco4wxmT72/+k5GLZM9qd1BefR+vVgeqZNTszjGPMroCQt4REoxrgqftQKNoc9v8l0ii90
M3lqrBhrjuCS4Z7yukyZRHbTEi26ENU1WbvC6uTvPZjHtNHijnbClE1GxuqyoiNbA+nMjkCfjAeN
9kOrpXtRbqdG0r1hElja6xdBR10IxGtpXdhXgkLAhkas2EllYqIPncMErBNw6usgWL7MvDmlc8KU
tbiSyGSfwSstU2AZWxDXQTkQosbX2lO06VE18kjYaKN8Inx+C/RhaL1DBHNoXIiJt1/rZjggXi9T
YfcobH585ZzzZa550Ko5mwtGvFpaUyh/kF19rmRAI7vsZcPvASILyDJuntVWyuRSj+YlvYtEp/Rl
dKh5JBxCOGtKqEAtyYXNrqw6HNTv2RgAFtDDnUT0j9fhekBtzq4pJoDqNmTkomaIYc/qtyi273Um
PTfJuvcFsjnBX79VnekG5iPQ+kNsTdnV2iXqaNSGTK+/tpCJw02eZU99pVd9FgKHOJOyuidpjoEf
NvXj3NRFXEmpXRA/9P11YCvrFQEGK2mVAyWCpAdSWAaJAH4abdVZyC1PQWW7OBopVhZAjKuejV/T
YsBJ6WLUsbLVX5vx97TmvsD9p6aZj73RH7XB10xG905PUxOqvztzC5JODqAtK+FAMYE27rwQJXz0
n8uGCg+gC3v/6rr9Ex6AAE+MKODjnMf4S2RhYnWMuBBl9Ah52EBGkKaYc87e9xynjBuKnwMuQNPS
I6Dtnr69ta+9Be+q3CMEmrQoUV69tofxckbI0iWXIl8vXWXEvY7A9V2e8Rrj/GBeLaOJWRnJ9cYN
0AczYlGtHzGUsgsoAz1NIhIEY76bI0GvosN8YyerljGhqLcdGYYOn46urc/e9oYLjBHCwuc7vmyk
hJxVxNLR2zX64I1/YftV633AY5YJq1ul+l1t40X+O2rA4Fm+7+DmijPhe75u6b4ERybFVA2dLRCw
v+8AlOumC1S+1rHGMZoHRCb7GyMa1S9kLmTLPMk1qnjetinQNM2vhs5vVVhn2Kjr81Bnvv6PYcXa
+1UNuKSqwNOWZwlTWSvqSEB2z1pHz9iozdxFNB66VN2nFfhe5vXlFm9lT94StLXevG/d8ixJ+7ys
7BHTcveFVPMHeoP8FMhH8bEMx8diKB9MPz8yVy88sNdunqIpYR+v0imShlW/67Lxhi0wU4KU8oD+
VaElzDjrjJX8+Qkwy5oAy1vPab4FSCMJ3cnYJyOyPIvAc5sAdUkyhB1KTCLd/bUnI6aEyGCTMhjI
gnmpiOQ0YzNgxNzg5UlM7UM82ndkm89Atzto2yqdgkLvCPRFLfhFyyEfT4aMXajvE+SrFjj0ygwo
O3m5lJ3ujc9w2U2p6SXzey+IYaDqRcXsaU++KwupXIBSme19miSeIbJbwoHSfuDsh0NcOq2h2Ynr
JY3it7XpdY3usQvy9ZeS69QIcW+LdRNZ2RTX9FKyEFmqHp+2UMk6wKdy0Bv+yyjazUKomOWjNz44
t+dajNJmjyvm/3MD4xD4PNGy/Hej8rdI2k/NlD+1w/icJRFNev3ZaNPHpAEbB1aYXfJ79pStwyVC
6rR20oXHyAItrhKNTYCr2UbtlMWseOKFXMxu0S/LjFKF4mt39U38VKa4r1Ct9NqnPlG0nr7H2byM
pXheQO9J1kisk91U8w3n7zZ9wB70pIUgrpYRdq+RofVfpXehwRdwo62JZAtvZ4fh0ESkL4bWnjsv
5oZkWoGV77woeUAJv5dRU4CVN6ZAToA7jPZS9v6iETYyHKc7A+AOTCZPsbP3GK9afBM3fmdANwve
UVlzX+/0XN/grtxHlmZmL7A4a2MTzYO8iSEO83QH3jf9MnXQNaeKhehUdx9jKb3vNFyJpD63irhu
i7mPmt3LDXyl083iVa76y8D3seo/JYD07UsHaATj8CNvMepOdFv8yRVUGeJV0Nl6vYF/8HMrJ3/h
BLXEHeQc7ZASs3zasorJ0AfVyCGtsbIqsaGqJziLzrQrsVWJ8awMcUK1S/h69JJj7M8lhVwDB6Mq
Y4EdgdHoDlV3jIXtLMi/jF/71UiITW6JqM0SbyuYKZ5ctlxU9oKnHK2f8zpvVPOmkQdd2geNyc4t
OxFUoqKNPn5nf0bAze1YxMMuRmbbRUkvM9ctwr1ZAnpDcGeY7phkhTjFsNvvrKkhRlUBqffh+F9W
0htnb4PMIlJWX0OTUB53jBJ6yPicN5hKVv+CfRwKy10sIQVaxA7pYfloVPWq4Cxt0BIx/LxxSN72
Wb8WpFAaiPWN+R+MKMJAxQJpXu7MSOhzAihEtJr1ITo5W2QZ4eog+2YPOlh8rY4ZB50aP5hYeQXi
/e8r2ZIdAyhJtqWfyEqIaHZI45MZmFR491BqIYxf6Sxd9Z0hJoNgVjUbfD/jklfCTfjQ/mOJc+UR
iZMB1sZL3klQN+44xO6F8T2RWuzAXT6LfwwCLfc/Tb1EnCv7HyZYmAOM07xPUfYvQNY1kdhanttu
vwDLJglg9GtR8wycgmTSuHcyEPPDTyh6e5CP+5+SqO1ZnmNgLncBItOYyTCYT/zF6XJXdPiWD+Wy
aAm+OugjJpaqHgel0EXLtEaKiLnrlJIMJtNvb7dhGG60KDuYXqmVzuWl/FhT0Gm5FfKBc6vjHHs3
A2QCtwE+vGLlfmWSPrnF7E2aXr0KxMrh/AzEPvUWxsnWAOyKfEHeSSusNDx8oW7r6ehM1g6a52kg
jSkQ/7N8ggKOhsxTkeFoAKmsC9AP3KGucmkwlrJlcoTFlqyKAajkZcx7DDjeI4QdhuFaBQDYxVfA
RgxF7K772jh7UlSGypF9tYb8VdjChI4plRkxieALkYZ8FJigekrtToPGh9pLn5Bi/DWgoCDMXkWR
5g8hNbNJhWCBQrzMM4PY1yn+1PUhPLA2wJPzzbkJ7gKayJ5Zb81iE6YVUXoNIiyZXTHhDgvp4zpc
mEYeufuS191He0zyT42LfaSyF646xgw3sWkh8SnDFZXj2pvF4bopyqUohLgwCya+f3tun4DMMzCZ
qz0ONQNK0ymQJIO9Blhte3+h3YW4BPuudgWmiciEM+ZeSu+eRkSZ3CfO/ctColWdOL8GRJ7Q/5bI
GmtnQkjVVRKxpRYKZ0chy5lsTXdiJdvWsjv32LSgfSGFtC6r8jrIJoQWMqCGlWHBqQxwXfkpVWFW
wVflTKO8Qw0eW0eNn6aMuzSNe02JFvI9iy7zJOXxwoQlVXIGPSYW90ExrmL8c9ITVxLYrqeiqyHh
zwTyh0d7KDiAJhH1IS80EQzJZUubeDHLS6+r3rKgV57W+6znT0EB9Gds752HAPhRWQTEjf9Z6yvK
tH1WyfiEXKHOit313MQXbPHqWVPQqNcv7uvymWUwb+wy0Jo6ONKRgcfBDtEdqtUzPFkZcDqBVaZD
rKk8x8yI5lVkMsjcps2iVBXDq4NtFeVDvzI5eMW2MiCaTRd1vLt0CJTpX/N6dSyFyW/LjnAkyxpU
DXNJEtMR44sTUhMFz0jhaSKgO3/rjqtmVrdVXv2Vx9McawTlM43Wekeec++PKdSsT8SKlfRWHUA4
gWF0GrJ337BRQYUF1DWGH0jYhdnhqaf4KEnnLoLcWjzwL+cJ416Sp0wMB7dYv7YKkfCInek/LlZl
/MxN2dPLim+HIT83yaL2HrQnxfRyAyBZGiMTc1V9Z9IBzUabwu1Q0aAUUW7LHb8GbfCUbPImjN5Z
+fstf1OTLujGARMHFxio0hcB2a+3PpzodjPLDIZExq2lVe39n2ULtLkr4T4dOJGuvmppmAJ8e4Ft
LFN2xoTfdAla8IVoy28VN7iQRT7wNM16robw/CfYa4QrtqCZZgOkMIOC7WS1KNeMJk5I2sa/5I4q
IK1NiAdluMj+MicI/8eSrXUSEBYRC3UXryIznRsx5k3FvXEQ9bSpLOuoyqPUFgKRvEQQJ0PT3tsl
Ifb0d4HToyuSa+H548K7f3nsWvbYRlhho3qVQcq+PB4kVHcbxhsdfXR2YM1VQ03WI0x5gCTeZMNF
3+QNrmGXbBMKg7oTS5yIJQ5T2bResoRvv+LdwCZBS6NgEkhBRDkp3NNJYD3S75C40PCZwiW7grOB
40xlilhlNzqvKcnvdtZRfsNUIgj5jbytt06vns3c3ft3ZenuUs21a+qXiTAni9oKGb+acz+2POIU
ukiMeGoHYXErpv07jEzVbeirLfpqIpXwtZ02VmfZ+kclOHZPIMoBPeQ8m6QumjXElvhJuXDZ9M8N
U6FiOzdElB4SE7CF0GsWEIbFwAupJ1bYCissSuKHdnRhb3pLUhJny2JnyWIMdajEuQG4Gwhd8g0d
nNYD7UqvvrELAaOsYcPPP5qJrBJN9vmgud20D0OePhJLglKonNGCbOeWU83CSf6a1ZrqgDJt8Qu6
Tg60lEFYw1IA+n7V+TtfJ9bxZMIJ46vRHqi/aCkozA5qpCPRzki/zlhiwy2XAha3FRWRPvtCrZK4
i5Q7Qajf/VhFKq1jCHKFrsbWZrYGJS9U3rv80S6MTNda+KDaZ87YSBwFOEdoYfJTQwaQUXKDdNzZ
pHdckp0mT4CAn4eDiYmWmIL6R1myqtsI02LkXo2m3W3/YcwN2noI153OvS6jOkheRL5TTpiFjLFd
bNkON6WzzyP6S1w9bl2Z9kCcQqobYQIckxySyNgIMNpgYnLlIV+INcOIWy/oVDa70dztYdrTSXRt
NB0cthigIBc1bRqNAC2lpLPr8/Q168UDds198lE1GJfyPPjqvTiOcyB/D5heNUyvA6ZX6guzEJny
Iv33DOeZtSHz0U5JLrpC8qVjMOhJXg6ZiiMt8V92Ql9+23eGFIsVLJkW6m9WbYaG9D4d+3lRLNeq
qVtRDZNaX2uUdozSlaiFqGRm43XFOjgbogdNydZEK6rs96lucP3uQV7qwaDsAXHkBRwrsQ97fgcJ
pzXc2Az0aOrXl5ZrG5PYnD716T8tWbHCE3w3Dm7DHyIi3qn7QB3b6zIvt0735jq7bDVXrCeW7aO6
KV/A3gFn0TdMGfUWsK8VyQJf4tIGAlGhSlSP01fvBVWe3CemShL1TdLWp7ze2EcL9/pjLbegUhFr
/dpOfWb5CBptoVSdd36xS/0G+HqAb2cTywtUXUQlsQSHjudQ58kHIYiXrdnxfuY1K/UubF5+0JWv
aCD1z6ry96d5b0sJDxBjqfl7UeVwLklKUU6YuJbuwjwuljEjw64POOm+iGPINCmcpPY658U96V9p
ISgU8pPySDIhkJsGo35UfQIomQjcY861ke06Y9oe7yA1iTmcPuZm+OSfZoUzw3t5AauCMoyvFB/g
aAhnSCAnYSuCqSBb52wxjxQs7UaaJwpkRK9n1AbJ9ToXJY7hU21YNst6/qciPgwzrGYlUC6KesSj
i4upE2wToRJhC7PCJ840kaPH419h8RdyIL9k5oUWinsPOFeJzJc9CQDtokcAnX2mGjGyNbLek6l4
Z5pl/u7nPZ7GCT89Wa5ZGuN5FAm1JLSr1Nd3Uo5QXuRePg6PSpxvm07O0/Yrm5CfNeVN9Ttttofz
xJ4Qg+bLkcHqW1c/BsGiVxixp5QoOxrXwpjRY6XQGOMDu/m/K0PBlZFrvE9r77Gf92SSphpPMOJy
MK8CVCBB+CO3a0Tk0CM521q5+E3P2QqwYrgu2nzJe4gQazwmuqfZEMh6HdsxuttDI++Fs/HGkskR
VeCuUiiXKdv61qXA+CwZJwvqFP3QmB9bD6ROEGRZMzUIF/aRIdLuN2eJ9B9D2HzrdbWLVxwQKbPC
+lep/ZXXGbG0TPTNSEE4C6ObFrXLOsAHFuomm+xcMZrFL+m0rv+p7yKbUzr+1C3YHgF0Q+KmOTzN
nRGDq4tWERVYmwaQtiudAIBJRvOmA4ZPbuSIY6+FwAWk1pGjzUrCZRfJcXqJGKWoqoXoWHLUgIC0
oAWveRmnrqj1X5Av2PZMAlbDLDgb921mvzBVoIyjtRz8Ae5S9ZFclTr9YXbZFytVf2VBkNpj3jmH
AIlSE+52ct4lLloxvdr1F0Idn5xDYID6Q36KhIETrS4SeUjrBXljCHulRjAleykyZtgSAa14JZee
7JVo1NXH8GPVGdh/bk3upRTqORPHvM996bfcS2zIGTbDjyrrCW9DH5Afv1hoYvPPni1mJghx2pnh
DJA0W8TPH+l1qVyBVUCX2SvJb0pJ+mQqM7JRvCUnS3q+Nl5GOddaXSCmTC6x3tBoYkub3pu2Iap9
9KxCeh7J8fh8wDeJjPuU12/FVD7VZ3Jump/sec8lFA1r+i5r6fxH+oZ6IJc//D4yp8X+YzpdiosO
PdHSAyLCz6gJGtKoxcv/5SZecWm39fZ3xWtp1wjV0U/uEOxWxpSIOslS1WcaT60+X6y3fDXeafe6
7H06s5T3sonBdjidK+eo1zhp+mvtHh+Zlj5RiCUzcC4hmj7O2oBa3ho4Qn+fReLpDrwvKo8tyrkx
CyYN1j6uphk2kd5ngWUK/qu4P1ds4ZofeKLq6ZZR1lrJszVZKExHlGNOOtmWVoXlL5GNXw7jTGhE
wndePEZ2WMZgd2LpTEb1vnXzM5mOO/MIrFL4fYvLUta31tV4hI8W1smvyTOIrLGIhTWmOaA5rBmy
LVJoGEn44k8AjS4JejPUOSr4OqbJVdqfGr4OpfIb5b9hXS6ZAGQPT6aPBxQh6g4jXAbdV/ZZLBUV
c0aNyNpJW8JtEpDysHJPwH8fSnSwd4CIHC8JmQ/su+SXHdhXisQ5RKgmlGIhBPMWPTP6fW/62Srs
WYRrvlB93ImZXxpU0yqRm6JFVyshIG32nxPc1KMx/CJrfeV1VzcpGGzk+SquwVqANXipbZb7mavV
ipOhdHgxkRdP+0tzxwBdCYl9hKpPSfBVKL0XqlAAdxSAc8zLTjWDPlPrVmibJ21Hh11xkR0cs4Rd
+ANOQzk/bqhY0UKiS3gjBEx3Cil16m9q2raP07MxI/GlgDAFW8M1X28lFbVOYTD7qZifDC4jwjpv
Uy2iNq47SsZZOcPneYq9cd/RuoXgNlFfqBVTi+6H+KqmNQOlntZDldsEV5HQc0yKh1Mg7DIz0s0l
MNKADks+r8UcdYdJGFgb9nci7qfuTrDZbVXPpUkpWsGORGdlM8gMJIXiz9C9fiJlyp1gJSY+jDz7
aN+amcSCheTvUwU6Ob8W2oMJFjkeR6wDxEzklM+ivdd2I5mPZlUxcJ0GcwNPb1zwwGfH+Lnx4JOn
4A6X6SIb+q3px7tJXSLl7SN/2085Rg1x+BoLghbUkwU2YIhUOSWiR4rkFKPj+TCEIFn2YJmrwNhE
30bJRQiJRazqNi4cc1eKqKBAWS0j/mrWsCZ2GNIioxnTCKVGDIgCDfUsc5hUuqPc3k7t+6ZU78Pa
vKG1D0v979Rpdxl6MYalC+7HeEFMfZQnrYp2YgyHmRT5roM0moQgyzgzLQLJHAk/A8xAjoCtVoID
flVFwO9mRap4qnEy6oUAZCa9HgagcdfirH+d97C+/YFsAjNjO70T0DtDjyjeizkBdiEA9DmxyeGC
J3eGgeEAsBsQoycitFi1Fe9q4hchYJiR+r0onEZ7g6CClOYf7hTfKrOLSoGmbcSxEo68Ks/dJ38D
yNJ43hcR0C9N8rogskagxbYORJMGnulf9yodF8uRIWEOB79d/02btpvCDyxqgVSSwjM8e4NGFRnJ
erGS9CpU7bUXuisjhmuNpaiGZmCAL64O7WLZWkF3MD22Y357wFUYXulDkyvgEwbj4yTMxHazdkw4
fxp8zXLHUSc7TDAwIaJhwq4LBa5uvIqmLdMFl1O6Q8OlenbX3IaJ4oUVPeCMqn4sI3darxCOOQMe
fQG6hYjRZ4xiNFJUI9qyP0M+uHM2RfVURJScoWH3XwJUrGkTPaun6sEcOfBt5b+qnnPCxKSQT06J
uAE/m7Wcy4wIxP6Z0szS9qBTEvG6sIwl766ewBFoQK0TDUG/4I18+krK2JLH3mCosZWNny+t3xPt
Q9A5CUW2OhKyla43R0TG1Fv6fRDaB0ueh7haBOAy8nFkOf+S1OmzPMSPHPS+8lrP9NBZTVbH7Y4O
Xb2tPaQb/Y+Zy9ck1S5oQAl5AwxmdI4wHCFXZLym5s2AzS/JKatmyh/QDALUHVmAc82meUKFmclO
ovGIn8GR1p/cbF5a8MhhWqAfhdArOZjoC4PDSPkpWA2SwK9aGj30iEjl0BqnuIg5BiBzOvWfWkYo
ABXbHB8pFjUL8I/MdBEpklbTpzOZ2dNAZ4mpYGRELW3yJbDDABHGKc/AlJZ5Vf8pKaE6nQi+BBuB
kj1f+pxhw4d+UtG3DXEpidH/eDqvHcexLIv+UBGgN68SPWXDZ74QWRmZ9N7z62exZjAoCF0NNKIj
JOreY/ZeW7R1d+4GvBVfPT5RhMTRhPeEm2fNQksE1qRVPil9/ZHGVscoUB6gBJiqys5Y4W5oKQEh
124xQwMLKYnOu9kaHjj9c5e3LJgoOylCB2nBLgtBZUA14zfyjsM3x+h7aBp/87Dp2PNi0aurj1KC
YLjqfmHPxBaqch7lo4RLAIaItNL465f2D06bSFuKKzJCftLU8MfbE1yERT+NmNk29VdDgiNcTqIt
To0sBeIWBxOd1vY5jn2w0kzSCEHewTMYblNKDWIGs4AzApGC7JcLgQXQd8AZ2Lmx+lpT+HPJrIeX
9PAbEzpXexppu6vymQIwHVJYoO14FgY1nMn+aBMBBRedUDl6W46Y4HO8KvwFuS7DgyTIDfvt+jGC
AS7mGUn0fG7r8rEm66MKhgyJgSEpN2yyN74qd202bo3pS2XL+QhaAvkmu3e1na5kqgsbiDP0VCmr
3XJDkWf4fE7MPhBvee3IUQlThqOuU+hYlzDTurB5zZ0wTi1X4XtnFTQWfO8Kd1tMlNE9WWjQSOoL
xdF9qHt8zaVdSfpdjLf7RoBgDqUtnayLSAhV2r4ntUATJDKcQndOx7ehv5WrAFkNo3kAfMOGgAoV
Dsb3uI+SPL4srHE6UbozdbGaKC8bwjHOPOyXzMQxa7aXAZLmZDLTHJgolpis5NyT3RhqGeQ1uWEi
jhYjbs9kaBajTNz96JaE3ORN7CxMr1W+uLLMJWUQaQpHhTmoDGqTyAkmJI1TOv9vtK9UtK9kiRKU
eRjt21108WsT4ml3MvTL4l6LBxWxdyVJY+b4KJTV7pvOl3YafZ2MlC0hfmMKAascFb9i+Rkgmdai
2i7boM6GoFrHgNCvszlL3LMzFBeekXG4xnJ+tTKEE1p/0TiTrLaNCpGdtvhpqT8UwQoASqlsWBlk
LwyyUbY70lW6yk3HJYLuB+Gyk/S5jz7FX3Q2OohTVSlgqxOm4xaarcWQGOmgTL30Z5PGG+UBEhN2
aDC7yVmv9j2Q2wwJ84BOtZ4oFzHvCe6sobBXTYj9wGKRAmSKEej6GEIoLz+IWnZnE7RXgwVnyS5Q
fq2+ichDQ1IUNOACEvCGEoVHvQ5nC1SyyiiKLVc4AYEfw9rIwgyoeKLaRZkGybj4bUO40EJZCkut
cT4EZiRR7h0oNjhgfUJ03fzNlN+ZkXOXOhXgoQJz0j97bT6//0rxX/Nm/ADBUmyOwfIDfClEF7oF
26IcBo6sbtqbyWLZ2uQXs5/R8Z40sbyawntvsKrdtXDSl6As7XkZnLTXHAImCDzBVw1t90cMk92u
jZbZifTSyyk0vRb8vYiUNfNWpMmAmU/ZWf0+VqAravMO6qHKMzeJH8dg1VzR9BVoqUawfrLXxUnU
ihsdKxtxWbpYdVQn6RmV4FeFCmEosnDrnodXu9MGBssb0kC9MoOsBn+lJOHSZCHsJgZW7HxoISMa
oyjJjEgwKpwvzF9fFAp/UdBDeelD8t6bIbkaC3PgCphkVoTmYCtj7+15HnQ6+wktjyoXFYqr8wBp
JahUmUSznY6cQ6sGDGGWh8bv34PdSNItR80Ey21hjXekHoj/kZcG6pVawMsRB0MrMjIg2MFEcECb
JrhdgyoU1hgeWBze00mv3olaFSRXhle2HWVvvflqU+N4VAJdrhEuhOqyezR45FSq/9cA1iVJtAtk
A8GP+5StP5kZx07gVP8RkuHJgVQCxSItpbVQEupt1LFNTamexoo8ZPgQGnoW2gGOxybgIMT98t35
8fSxICzke+cZdjRygD07EqdJM0YPsym9PYjfyPUdtLkkyVUO0Rqbzo7fNWXV08zUn4+gIhZGvc6f
3evYcSx/gnKdx4Lf9Z8JIn6di0GCpZzPir+SaFaXcE8Y+sSS5VUm6a3DeOu77cp0iwwA7NeEqmrC
FHadyvamDOAauFJZ+JqQ89Zk9rDFYSEyLUYf4wWr1j4NRvyDcktbyndoKXOau+SGj4qfqqPPP5HZ
0pO2/XWB8FzP3325+/ger8aYXNqeG+EMurxi8ZDTX7AcSPJ/MZ3Qx2MEMBo/6eCG6HwBIcwkzJsS
nNstVknu0YxbcEbgDbj5UMiRwivWw73ZsMjW9UPM58d+thh0T544sJGwJG40MpW7+ib25N+09VXd
t6O2whICYzXq9/Eig4I1ig5OTBlA39inAMeWt6aBLCILo6cUyJ9TpOLW6OrNGsd7ZouK5OYz+g3t
xSCCcldYaCjMJdTcbyaYE7w2VsKkAfU6EA9TCbCFz9wjOdB42ZViC+UxsSVA9RUUkuiOFzMY1Txo
tc4fSpie4CEwEfhpnQT8eyCeTMIm1kZ9jC2BWukrI/6XGhUK1Lmkyt3C7C71+Zyr7d2amodaZM+Y
KYaIz4OZhmy8kCX7KtOnVes34lkoXuRQJVFahMb4LQnw3QnGm5hraHbGAHUBzMGbr+MsXxXqZ4sR
XW+5bf7J7Bx3RY1adFevUnpWtxvYtJd+7l9F8p1IAtI59FkQZdXwlqcdPYL+KnblK8+3MTHan7UI
10yG1laatFBih4L7tRa9jMW9TEzOIrtbhRtldH/JAPeL/yQRXh4NjC1IbWMekNDnCLLodpNEGfxJ
RllX3rV4dttJg7cEoN40TkQHeiZfahppr6tyX9I+ZwJ3ekaYG4+UFFPq9/9egD/ow7Np1Bep+tuQ
N/qqy3oo0Dsqza3Q5vfy1y4nIWLbPREwlk3WEswoNVpQx1qRnnLpDIb6hAyc8OazNtd3a1+u2XtZ
iACxtEsqYrlfmAibJup3LRDYSIwgFBRszCNriUS7DJt6VVgZoVTUpEjTqa5XZvfASUzcCuoEsumc
sak3saVPmKfTPfeMrPLK/bhMeKG5tIDEIKc/JTkp9BgQzX26zRaNWSKckeFDETQsehkx9vpF8miU
WGEb7mr1/FTBiaP5RvyGvjIClBBmd36d45nfiRaz0mBxZyTmNY95ymOe8JhnbyhXMNLvh20jEbm4
WaxZWOkNoI04p5kQeXL/nI4Us+LdRKEoG4wnYjh4E+ZDjSx7DfhmymMwzG4O8+EIaIElPBzY2SCZ
sI7VTACZaWiD5bfUkSNZWHldOSU+F5Gyv6Dsbyn7SYzyNj7ehJPbouSfRkr9z7OueSNLNMisvVQG
I/prqKJoJAMLyi18R+pEHBwDYHDEAjs4iWrSfMTOtrb+HB1hHN/XYvuohP7TMJVPZgt8xnlcBRMs
yYb5hU6VoKGSqbXDRlB6OuoZVRQcpSMUslNDghUANaBRPxWs5eel9A2kRS08d01UPOVne1ih9DeJ
NrrC16fj6yQEUkU/vZPt0c3SZc/Km4QJPocYQaiChuEHmqOeSWR55TcLmutGjI1Jcoeu/EXlf88X
47bZGLA9RBY1aTgIkxDfwJYllH4+sm8kKA9y5sY0ZATO71NoxFaANj0ottXXc9OrWXYNa4stkAZs
dViep8Z9mbZnNhTE+43kRkyPar/wl32gOFGT9XXV80/ryEhM+AKpTyXun7opPeiFbyVGZ+jHCgZR
UPdBwsLYwqKpw/s/IKOU/Cbv4Lf5omKWgPsWm8hc8cZbMZir30WMb8pDBzhdUXFeK5FqUZbZjRtw
rAyAW+0zyiEQudKDjtP5lh4ts/XILj4Lxum7/qP5rUrCsUhAzz8S2VfSJGlhl3BZB5/a8e16XYT5
DjuSGBcJsOHpwL+g5N+87QuFE5HiJPSFp0tN3Ds8pXwyASNs51jpbtbTaystZEEOmLCMiqWOtHA/
52aD8ZIV4Zo4/8FhqLYJGKYRXSt/AmUxC22IezeoR/oDkPYbqew7OFVZwcFzypjWbNkSkAPLmcGw
ACH9fg2LSXcKbfq2+rQ/VVnxuksGoJW4J+2EjEofdTfZxdqS+PG6zIxmI1plncQ+VTy8cwEVnVuB
7uk55Ix78otto9dIm1cAYlTz1FN+IwYvqNyIJlmae1ss9y5jiMXs1s5y/IW8pBl9NatwPNGUE6nP
yscbjtir9r4Y/KjhpGz5A6DCXfxwS6ojNAlMgAsUS1AltKkMJSCqwqmjMQZNfyiZKYUXRWHzU9vl
5POwuHunuirTXKYNnf7Qh/VlXLO3mSnR1t+BvRfj+Lbs2kvNMbwO73KyvhPSQrMY31uY3mvPQBB0
G0vUw4OKXObUmRNacQCCYL1TCwG9NUToieH73MSHWj2wESLqYk0LU3blKUmmX5o2O18KPMoy7NCx
6/PLXMqvZSD9rjeM+7ZYjxdcPJcUP2aOcHMwfYW/+mwg2OI2w5hKcytaiyembFIs3NUoZQYsXhsM
7lMHProUm4AYlLTRLzkE6eJe/iRi0KsJyVTI+4Rxso2lq2olEVAsuxk0VCr//g4Ak/QSNQWuyk5C
oBbFyYn7Bb6gZPiVofpSTmquQIXU+4tA+MCoevmIZgkHc853Z6A/nuiPp83ORqBMlLAAF8vX8YBC
VsX1jKO9Zhv7xpQfK2p+ypaZNHD2PNbfckn9HjaMmbrN3r1QVN8aYby06hoh8gsjwzCcVYYhj2kj
ETmUOPT7qvSpHT0yY1BdQ+nBLJyyMPG7SXa7lA5azdxplx0lGZ1RSZxBgqGHX5eFzfU9Z5tXaDF/
oM4SHvJStlzqn4fFB63saHyZrMJ8vFO+OCq20WYOJ7qJBWMtJKd3Tk17VV+BegBQqwl2rGPmtAxV
CCJE8okgUwhqAnrHaSK8Vw6hmYUM5vM0WuUsqq0yMvGDiH0RpQTpFNmC7UYJa5hJ7N0RwRQxgJ65
9uLDJs08YEw5I+urqaAJp6VOozQyc+26digCLHvGdKkwxmrHzqmYYenzznbIVhhjrSjCOvogc2Mm
YKLS4i1hSjdp3R+TOWijvMNL035LwJ55uK/1tgB6LUvonBNdbx0De8r/zru0ObvCzHsphMc6lu1F
7di0Qn0ji2CggjD6qfCngjB1q2ylW2kmVJpvao5/W7WWcCGxBtwcUSxSCcTQ0gwWJxZbTKWlqJBT
sJZpTiXTCVCM0srqEC3X0Ld2xcHJwNaczSML1fRvgiFSfubW9grorkukV+kB6k7Lws4HEUiKxiQw
vht/CImCOgwYFAiLxDPeEHdNJTQ/Lcx69N42jF2YT2aHKqa1+UhO01n0BiKrzZ8Ss52cVbJxWWeE
RuhPFX4DbOMuGR1K6Y0zmj8G7jU5vnvD0ISv24C8gw/03Ke4Fc7YRCYogzVaLBU4svYHZMNbLJC8
gVPCJBK9QO5E2v1tPPeMldYuCUEdRm1v+c2uOpO8nlZ0lCi8G5jYJsSVlQSn8KZNL+uHOay+MvxO
CsUNcGOMqGxjqi1yl5Xi6lqNcN26k/aZnaA7Dd0HZ9on4adfq6B/5a+t2X0ijBaE9okZ4Qm8rxql
dwwXo/bKEf6iB4D5ARwuAA5Hs4CBQH7v2N8a7axMxkUMYBoKgaZ8/Vl0LdCbJliT05AgJY3JhKnI
NK3N8Ryb2WfBLPyyJ4wYOmH5F81SbGMx+zRSstkTaJ2+kEqbX6xFb8M5T+1qUhietNkjmSjC2srH
BeqvbvExrhDe3S89XjDkgiBqnlU6BN2HzBquXXOkTePLQrCIQnomFLJZJvR83j4kCLSkMx4vUpaH
90rEGjKjPm3hJbnlghaVxryf70Kz3qepeuyr6IrLwuac9VNCPqWQPhdfGJMXnsznbpXhNP/p8+ax
EywnJbctqa4QyCCNIRrjuDFOlSiHbQaecCQea0azZTeIlTVRPxXJx/R9EKvrUDVRwmQzgD31AhJP
UahEa86hEWxiaidSQaDsSFeMDnJMIhxGZGUMLcQ9PVIGLhFB94dd85P+um2q06aGn0nYdxbJn5Pl
uLT9zqRaFQyvqNAra40nxv+Oc3OuYlj/37ItCbj3YL+VOrjWBhccY38aHXthLYryjceVGx7rOcLY
jjmB2eRIeZEf0bvMg+YeAT2ALTyMhTWnQIaXkmyhvNsv3aheEuT3S2Bkf7FaFV0gykbwSuy0hByE
IV4rfNQWHbjeQ8fB1WQ3ivKxVAbcZO6tFxOiCc8RiwGWLWLnEBtp7I9uIUScKTUZioluutsmuaKO
tPjfIR4i33pbiI5W0KyX9XDpfALNWqb9DM5JBDBgVrWEdcTARlKS5CVeDDHQs2+QxgAuQaJ2NHKx
GvL58G7YypvUnvq+DBofKIJ8b3wSzR6Nz9CE+1QkLrtkO5Xe2jR/RLbGn8oPseo11OYuGpye0AF7
iSc7BmnbC+gMUX8wFqsM/bJ1vxNcgsWwX8uuZ9yBL5t5NyvOAsEfXpZOyyIdI8uKkWWJWSeSh5iU
pCBv8L7BPHTBqms+SYe+vtFhsdBeOPXnyWlZtBTt6P3LEq9QHCFNIdqyhzLAo7OHyk06ubi3U/S+
jMQzR0+l+7QlD6vpHm05PUwJZkX8n/OfK2zxEso2U4MqJbPYPuooW6kI7stSf8xT3+LVCle+ecym
Yk8xcXXDvthGQnT8pLJcA5tQZzG3Mc37hmFfEan79eKFqOfXeVXYEep8w/YkeZop8GdWi7ivDukt
kxjs4i3zVpgQKrOuZF9wqaahDspDqS+DNp3x0bEkYzl7Gk39pfhv/lY5CzUaCxqcMzYxrmaIcp0l
H867drsgfUVb/tK28ouTGMBROXW4zbDBbb7CC/2pv8Mr5dyNKSlyTtrdSVAMqe3sqiQbtHQ0e2I6
5Hc4PRryfS5Og/V7t87NLl3fFRZGXYiZPKxscqe8GnGzMaH7dMwVj64wHDuXYMG4Qu/h1AyZhlEM
W7WMDJSiRXd1MO1x4SsHeA1o/wC0/yx+CdtPfersGdCi2XIQxvzEY/hr0oWuyLMxVYoy0lzG9gX6
w8rbKBTYapysRTntvzQwa0qx+LLdPcDlehWGrqaD6nYIKk17QJw2wuirRp7/lJFU+3s9K8/J1UzR
jVUBLTfMB0Jj+r9xvQdVIQQ5UdejOYflkThMcl6cAsVFHInjSRvNUHQLMpEIAX3Uh2fpMESCnudL
xx2QXEgVYJuNRxO/qwrSeWjTSKh2MJZJXlLuKL4uMNxqRW+p3rVePSNacfO8ddcYFfOpmNG7we22
kDsoocmhshVnYjsvOThSUO+2QXjCDJIUQtZti+JUdbbP9l1oxs+ehLoU3YFCCpLVDx8M4sYFyZSF
tqg+GwTWaT/ori3xsijdxfih7xy4ixF2TPY3nj0jmwIj54Obn1jofQMDoOWz8xNsian+UCmuiMR6
mQAOZKZrj641sqjnHaAe7HLrWV6U16Gx7tt21tlbW0l9YtnwwOYUpLPmy1C4JjHUq797Ml2XLL4W
QnPbwWdJBKZa+ddoMfuD2fElgWlB4nbOJg0czBQRKxqRnTtmIXPThzLuz06SUUPkbom9jICRC5kJ
mGgGpKOK7U4Ti96+doZwSqtgmfPQzKuAWW1WYIG9ohPT+P9dcFSBpLW7Q4K9jp5MF5eD0i81w0vN
f2OWQOTC+DtTyPwNaVE6X/auufRJeemHOELGejhM4xQGNDavitGb5i6LxFtn3XsQ0WNGEDHa+cIs
bqaePJZNfVb9emfszD6uMh8k7fWJeMZOcd3OZUDvf5W9jN9m+JuCflzjnaGY5q3ukq7PehSeuli+
ZHL5EmPyLPhizLnxwMxbpNAM68duG4l8GRdCvUt2BWlUyIr7tbqs+tz6ADAy5TKIIq45GCpAnYr+
mF2cKZC5edsk5AUbalEJB7iOJpwBrz/Fut/tScBvpxveCpFZnuJnSt6i9dYLwmMW/goWWkbL8DT4
Bgea1u6X8qGQe6MTWdxIlouK6NrFPTvTIupzDHAHSkc665vq7iDF+7F8K/sexoLg4SJG2F6+phLf
ZHN3sRpaqfRIc+mxdu2DZcR9WAbyHTGH0wSNA+4WKb50D1WtnaYezrtzLE+qigiriokyLkST34K8
Y3Xk5sOtM0soCQes57kzq0hKSzjFJVuClZRWKgIIubPFjEVaHEamjD/7mjxuAi0VDCDIi5ot8ZuN
DlIAZyVbVPGkL28KuaUGAwmMgTKr2+NlMivOZN+AiUUgFhqXPiqgXw8bCn8dCQ+doIVIh6UPXiAk
SuIvOJWk3rWnxv/u4xdy4pQj+Zv/qQSWQVn9rEULT9KkFYnpftVlHqPlZ50IPjq+TBPPZLtCBi8g
MqaBvirBVH/jsr6MwDd66941mNyscKmGSI0/R3132eXwOfygg6r+8A3mLzlzA0YxXl+tB4NBvDe/
Eh3k3Bl2hfEJjyMkJoQMJO0pQ+fq8DwBh4ax+KMGGzPFuOpq7NsHl1J9MWfjLTXUd2MRP44RLDCY
HvOdcVq/ZEwHWrWC4VX9sTcp8BIAF0WQWgVroSqQ3D1Pf/QdQUVMPIuXcuk/ZLH4yBblTece5O95
UJZAgUftZusES8Yp1tt1vvcK+bEpkhB9CKsEw7TmAL8kPGfK/V5DG6mVrp197NRnLAXngsVz+7Fj
hFeJDDfQzYzthRLFMD/wT36aY/pZy9KHRbxb1gtn8ljOw2dir0rzZnTda/quDMVLrir0ZPwzMYBr
hLOQ/ibhZ2Y+UJIxl31aynKX9unKrNyNBHcAdMl7i83LkToWxyfpLm0P0AXofi6zsDOKkVHo7re2
Yg9TnhL8ypL2uyMOcGNE3DEi3t0S/dfyho7vXQfwuQrqu/aFCR41r/La26X0kcmsqLKLOWuO1gBb
4+PCGCqQGlitsI6HWynqYQdBKfeNYj02Wb4sPTvrNZ4/NLhFG9wiIsoJ/j2xe88jkRVinn+P3Slj
mk5+79PSOQQnYkDR2+GhHWdQ3Srd+ZBdasWIGjTSjCKthLTRYIgW9liUCai5SEED214etimPBx0X
sEk5I7C/VQS/xsY5naImgvrJs5fe1x8bISKp+qgiSl1S2iKLW7aGkyJHG4PADUBhDQibKuUN0rUQ
L+97TMllvUnobE10th0vFFiT6c0MsVNRJCwFUFhC/xw7o1DfIAmJifwEsIdbw8cE4ko6kXK+6cgb
Qj+8rQKUTDCLlyqaSAShgaDBEj1NWFgcTgEhApsQNdt83dlJqT1zd53a86/K16PD5t3uUDBNfpHx
VE3xvS5HQKzgV7mLDVO6burPxFLc6lN5NESiSg+EficDyk4OMQISWFMI7jfaOg4K8/xhbs1Zobvv
qEo4DGZYgcNfs8OVCP+r4fPPlt498OT8h8qSSd5il8PhVJb4pH+LCQUXJe9MrWuyf1B+wzY4KnT9
d6ttJ+Kmslq/Lmfk8T8TBg4MeiOtn04KpZxE+7P3iOFM+uKdXwBdekOFlufuwo25HG9d7xcoZFc5
JfLF9LQflNKEujbT6QkYaOrCqo+DZGMGxkdt2MJqAKZHlBiY50MawLPWZ9GmUttA5RM1YAH5TjAa
0KGfpVHxhRDuRm/ZSf7JPYT4Hq/cfYDcopJCX/VceB3R5KSn9OW5hU3w31vhRMXwMrpfKNyvbTPd
sN/TaMmeiD1my0YfZgauRvk0dyYSZdCDACUqRB9yKJ47JLqp+jcFABDD+LAwZwp9zHcBPzlkiH5n
RfVlDZbbx1epMv3xq1YJGOvSFzG0Ve30haPSmB3jrhI1tEUC3FDwAg5uSjTiKUzV5mTdTVygmF7Z
5sxozfmFmIHMVObc0dwigjdfjHhgxaLalZq+ZJpAhtgHaX333MpdTfhVs6eDOOCtVuovbe9P8+4P
ECe0FOFD+cn9Rn0fF3espfca70PSUdoQAghGvWBkiLvSNVGnVZQqe/25Y7Y8Y4dteNYtavgd24pp
Xfoe405yAVJwn7sFWM/wZIML9z6z2yO6PIeXhqxdm4MUyx9T74CfuklBw0vct0CQc7uh/TnE7uti
3lX2eum7iby7S6tree6iVUnv064glEWszJEyglVeUCFRaapX7WCinRDTS+2lRgiJioMwgZN+bTvt
tBaVs9b6e+vl5BEX9QnLlxXAcMnagjyPOKBOQUxuBm3C1jjH6pN+m7gkiavareVDqPN3uR9eGf08
lZOF3BEGxDkTvuYfjQOT8AoaGkLAfuOcvnc0ETlNhPlTfEpo55kizQCoUc+rcxKoz+6v/pzdTcAC
qk1eSvmGRMvjTPBnUDAmnK2NeSyf+Gz34wYOlxC8CVNgNpML3F345lzYTEaa0UVjYoQC030dCwq4
stouaMbSjon08qumbkzoOagcc/Ei6NJFOgwzCehy63PcdOf4Es9rd9NOh7q/5IRHgbnwyJfjGCjI
VAqJ4frwJe94PoDZyCGpDeN+bTb9SlTJlV2FQSgBROAyOy289cocJgi9ZrBv5FxcqA+uVj6c5SsA
zlM8JGE9IpmG1gGew7zmCkuzSB7+yOsRfSRdMHDDBxaIOqYfWJjQ69ujLYxnDoZO+mF0S5DM1t0y
RvIAnvgNH61w9Mz5U02tR1OtDxlQhHZf4/fto1VAf99lDxvH5StqyT2BHLd0eQBfW4HFMDnTWtv1
7xwN8tTonn4tlp8C/wUaML8s6itshVh76+9SWG+dud6r0xc7CbdlH7yCCNJpTdM3puCuuY8gzSdP
nhNHKwabfu2I+zuJTzZBgOIHluoWkHhJajGbflRGaRe4NqqOsGxt9vvW9MHjwYeKjfaC3LIrbyJw
L5mv+6z/TobltjjDiJIpTkGWThEp6YaKhm7HuJGergTw6vgHMJLf51J5Jkl708EEuVer3G4WNGb4
BS812IC5DJK1grO5haCjA9IgNy1cmIvodAKRvrURHlldw86Gb3GVVwayBZ/DaTbI6NGf+sjZCR17
QTIiZI5IRok043gzmbz+mPycKEghe8i48abTt4osu0YrSLeJ/RzmCGiXAwMByDzlllS5hdd7VJB6
xbLI3nlzBfLXbDs/pDGOIroSXg/GTADZ9JUiYNUdI2ncPSPNHRMO+iJvMkdiU86zCE2YBE7LG+3Z
rlBDqBoYfNKCGMYyFgEdLRl3x8TPZV4y1QT0IWJ0J1pcIdxmADkOLIucuxhUcFZngbZL/iZSb08Y
49iWyVp3rpYv/BCk+0kMl6xY4lA/S4X0qIf2IRfifdK020wcX4N/qpTjC4ma8kD/tl372iTuDikw
Aj9xvCMDfUKKfNkF41WOUhYk/RtWIyLCLBMyF5YMUfX6lYG7TotbQOPkqchI+8LZbS1nBWnRKKNZ
R1rUKi3swdTPwHZkFhSwOErQ0hm2Uf0qZWoY8Ht6BVZVMgPCE8r4p7ahwwKtSS9goMRmqTvh9cqc
rS0c47+s2dgp+UUXjMETxuCeMMiVWu4LPvHaOo21QDywe84FVeRcmKRTrogwV3Dm1Lq/YrzWMuNU
YkHW0JIcbRkiDILlm6Z09ZkFmEzWzzaf9SjdpXDJoR5iBW3F4dLX+iV12J3QyBMqJRlhjuk8JdK9
ldk1dSgLlZhwBCOsKx5eJFGn4hhEk2ymJcsjBnK096ObvxN5P2QvsprCTpfvKkKpoY/GXr4kE3p8
8tL+WacZfUqGcVffhVNuQpYlJYE+ribOQznIECdJPLKxhltlpUeQDOZEHeN64q53sXGOQjFRzLcJ
92cy/EAaAxBgsecze5Y5HIiZSpvbQmRgM+X4ew79H8iEzESk1paUUJv9z26l4iwDw7I3A2YxsENw
cat5BwmfKxisF/VWc+cJW3dpsq/4fxe2QIt8wVqYQo+B2LUhdtYRh4U1BwuhAZgEG5ZnCyiV5nUf
s7dhfSamfKv33+xEE5jR+B5w4u1QTgo6yHKvMZQSgtbmV4FAeeg+GaHh45DDuAhRs3nW64BPtNlJ
ijdnZ2itZ5JvL+JZXcu3fV7Ryi7nJZtJyObdA0SP1SF5TFLqSMxhFedXMs1uDzdraRk7oRxCrYRF
uOEpdkbZclKxYBi4TNVVMbQrc2SjLiOpBxOADaNNaogzFd0fLgiqzBKdPaZxNAK+BNlHxA214YYi
LdeXjML9J8Y1MAjM5W0TCi6PZ7CAlNqZ3sQRsBhh/NCJ/bO5vmCnZaftfFTvTJNGTT5J/DCJ+6WU
Q8zvSfy5zzLKGmJ+AlME7nceseVW7BKMz13dQnb3Jz5mt/sqmRD+QwgGkqZM1gk9ZxeYpZccXdRd
tgRnXaubGJfogpKHVMoPM2+eg3pa9tmbCgOs1Q8WRDYeoIxbcfcUpJUvrCV2DmlePFyCFizLEzXi
TV+1K2B5JD9MUdmt9nxQmNA7qHvtgxgcNAUEeE94YyTOKyTUYI69n0XeXWLBGYlOUk62Pn6bE8Tz
14aRgH4FioGU5Ih+4bpS5/bFeB0ckSolGZAcc6SyovXNXMXMZjFaJyZ1hWzfnwYpeZaj+SIXr+Y8
3L5QIIky3DASlLiexbBfO5rOs2rK1xZIZc67rBN8LKfiTT8usry9aXoGQRy5h1Mm0ayk7PS7yELN
GSsGm+35UonJZd+mSCoSOwUBE58N8jslmp2RPmAHiC543cU58JL677my03wI8n6IBHYGw1BEhgic
lX3BNhNVUJ3zfkTt16+szdMdcLcS5injpSL2t43rnBQVUff7XsEmNqJQpctz1rE//9DCseKR2daw
Jq4DlQpfDddAnzDywchjABwxaF9UcrlUjdaxcfJ5Dz3wZkDxm24FhYJR6/DuBUi0/xsuU/k6E3FW
AiJqIgrTI3tRdY2d3RFBdNlIy0sTdmSltBqaPv0xdG8knW1sLE4zSwfSCPjsM40IK9DGgNefydu5
YAr5j6lvhbF1jcog+UdMbDdVvVGi8aIHBmpd/g9jZ7YcOXJt2V8py2dBF5NjaLulBwARJIMRHIJT
ki8wMpN0zJNj/vpeyKpWq9Rmum0mUUlxisDgOH7O3msT/2hm8FZGpAkX/tW9MYVb5DrwDZjL4Bw1
+/olDSkPL8pmuARt7D/9zenokrYJnu6su2ck04Hlf/lbLQeFUJD90xpVI6FbXovARHfq3YhFZvJI
niC+uV6XSBLMCPCNG5u0m2G3x5aTPsTsz88plGWu2D7fO+2+RWx3gksDd1aUN6BnBWyuLWrwJg9i
GOeNCOxTBJtfflFFWrtrt4Iv9Sm/LMhgPvNmyoRcimsuujfNnMKIYn/EYn64z+totYKE0FfWKmJv
6RqUwEgvRgaTboF6kJz4LOjl5kOlAFQMtSTDykysV/wNDTxaFfWZisxTuzNPedwGwAuDkT6RB6a/
J5txSwzvsLZIBly86/XBPHko3czTZpMnPpydAfKmIbSSO3s1du4RaBsTqi6jO159rxknTd0OUAaF
FHBDMjbcFtlv6BM2KUsGZ3NVXUum7MxHN59ZuWeOCpHEkmW4YWZWgEgLIBo6MO2Fm4Dh3LErX/DV
9RcFybVVDQkrdGeGCIF1pRW4EI9DZZNdalyyibkcmCUsngyHnF6CMbDhxzBHopV+5SzlYTTAthXq
uiTiA/1gjDO1nx+I9Dg2wjjmNx1SdY3/1kFyJ1yHpiHEgmcbF4fDElQkkhQejOXphCI8NPNhP0u2
UhqcSvylRDBqu3ExdzkNjII2q06bNWPw2pcN3IyzbCCOh0rRAozdy8RbrlzEUsWqyObaiddN3da5
8jQ26hhdLyt3BUq15ELqgcqsc2NYHHzr50q0O2qGIaOwCunA6OH1BkuRwSBLYo+JrHfwNCRwip9F
gIE2JSduWa5PjIjjHN4pqJeFQaloLmYOqU6N78It0sc2yOismzwGC8FCZmIfI+J4UBcll5dRUoV9
Fet6qtL0pPBetf18vSbkjP20EtpcMwXTr/g3f2yOQjqnuD1ADi7mZi83CfoQeZa9s/MJI1iLLldr
q73Lle9k5k7YJfms2H5Q5lQc5Xa5KIY3k6dTQnZNSsVVqHkn6Ib1pKnHTGPiVEULWh1Kzx0ukkH+
HEkXH7A3VQb9uXCwzF2qNbuEe8GtXxwb+bwXX7n9UzlcOcm1gDjuZ9Me7uk+Z1NVrRoTEHxojMR7
WrTJe+fpdzMVYS/UYXHnSEITcWb5yjkqIDauNxX3hkuRmSAub7wbj5m1Ich50gkVRODeJlpL22I4
ibw60vw66CACEPrWOKWVnh/rroWYqG78E4qloz6+6GN+K21zk9yc1dw/pB2cJ2li9+jC2PdOWm3f
iJnpsiFvYz2+o9WrTzY4F+NooUCc0+ni22//9Y///q8f8/+Sn/CFikUyFvjHf/P5D1hxXSqT/t8+
/cdt81k99N3nZ396b3796D+/9a8/+I9T+qOrVf3V//t3bX/vnz/E7//z70fv/ftfPtnB1OmX++Gz
W86f6Ij6X3+AV7p95//vF3/7/PVbHpfm8/dvP+qh6rffhq6/+vbnl65+/v7Ns38diT8OxPbr//za
zXvJj+279+rH579//+e76n//5v9d2GzpfIenn+/ovuV9+2363L6iib8bluuZPtZL4XqOYVnffoM9
3Se/fxPG33VP14WvC0MYluOa335T9bB9yTb+jmfTdTzbsQy6Ro7z7f+877+cof97xn6rUKjUadWr
378Z4ttvzR8ncntfgh0menTdQldu63zm8fKaH+/ntJLbd/8N2mbcxU1F07OkMTNa7DBjYCpBN9Je
mVKInYUgJrYe3PGh9nawWt6sDH1f4PWiQoKxLjczab3Hem1k8C8H8c/X+p9fm7At07CEibtb5yi6
f31teqk1vaop3KqysQA4o74WcX/XJot+z8wuqNOFaL9ssrKLylzdIxGOdMU7hg/+wnZ61Hsv6gdm
/TKzjOg/v7jtvP31wAlbeAabaNvf/uNy8v71wNVIMoAYbcyvZp2JALBEqK9jdxMTULRbXvHlJVDH
AWPlzUwV0Gj2Q66JqBJPI5bpm6F7R8Rkk8hRGsdOYExyrKc6TuvINdr2ymozK4oxfOMe74xQTckA
iXPyonTRFXQzIAEa64JFeBlNFw0oE8w+ZyxrIEiNf2QkBzNo++D7yG5SYomxSgM0/88HwdjOwF+u
HuEbhq/rprBty0Wp/NeDYNWDE/eSWNc//jS5GldWHc3TWr+w8XZvOlI7isJ+NH1pPXmZcW0A/b3S
p2JF+cC7KZWenvrY7+7zLOZ5iCLsP79CwY3y11fomDa3iWGb3Ey0l7iR//U0pcQJZAk2aQSGgszX
iSheUIf1STY2HTwTeUzj0jvXvZ5Dy561LIwNnWJsqvd82s8FqLAWIO5NtrZltCqrj+Z5WIjeXvDP
p+WH3zm3hT3f0bfsrjp/cU9CY6SbF8bZJ+ZXTuVyzbiwIppeqg27LULYHFGmCogwZiWPit4bkLnM
etIRgqwNPbF16M0raa/d0ZhpXlqF8dEm65NKqvG2T9udp9OIji0TwQYbz7Of0862JXFzTWZGyhrK
R8KB1tv/4VD+P1e8wzHkSDpsW3xWq+1Q/8tSYc92XU7I+siN6n6OetGflcDsrjY47boYB9D7dzFI
1buuS6DM5bVEzq2+9DaebgdH0Vnta4pHnyzNuPPPDTjyU+n4b/wsImioWqfcTT7qtVInY8ZuQPJa
F8qJZCsGxNqprhkm/vN0TBaHCD8FJklGbA+z2Td7pxuOtq3dFjGM2yQVd7LbwRSoeQqCA/Tix2q0
2tfVXcg0Uwtk8jnO2Zmb/d7z2nSfV1e6pamz63T34zhDCyjLh3RFUevMabMpRX76xfxEp884SLS8
x//h+MIR/MvF6pq6Y5m6qbsOOQDC0h39r0e49FLSCwW2J2NimLPMMO263r+ZZ/OeJCObIR+VX7kI
Rs/4GsH1+jttvYlzMu0oCTCl61C3AOMvjfHmlT6uhrE8NeJH59rpCeWFiT3VZesM2zNLffdExq0d
DOjGo7ExPjpp0nWaFztyEvMr2W7k1Yxf5wkFr7uCdjEMLSAA+iKvJnjA+qLIgPS7o7Ox2hP4Z3HW
tBtiD+FwZ14PxfCYEELkdjoArVqcvcx7GjMi7HPtrdVXBxuT6UVzlz11vX4hmxbs/S4vnWQnhGkx
/SlvoIuKiRlVksH/SiC76jjgE6+JDPAM9pbtoKFostU5Kaf7xl+LcFnbo+moIrJjJjO591Fk9MO8
4iFPJHEqc2SkQaIVTeD5m5xPGpCYuwfXeFibogodn0znAqV5sqLNFiYYOWd8r5ezKvuLYWXZhdtM
Dzz5GqfUfjZsetCbyY3nBEW9cedpWnbl66mP06yyriYGacFYi54GKMlRSWHlYVZvevzqZOpedibv
bfZgyN7Fo4duwBAInsvRATBd8SJYBYgR0VLaJI4Xk7jARsGQU013GXaAp71PdA4ZYC63eU6fL2uq
Pz8IU8fiLNzbujHrS3cs1++mD7anJSpltk37YK+kEvnSlmeVZNNu8JPm1l0k/Y3WEEejVuwo2+oO
S5h3MQ2CgdLQxHeeB/TfcAv1YiTrV1J43s/Jz0LUSKJ0zBu1zaB/ffD72L6YF46y3JxuYLqPYxmj
unaY+e34BSXYmlhymLclt8Yy05Cv9GnnL00tkyQwgdQDwpY/m7h4zbAUvqVCoUwpavs5LtM59Gwx
0XmJI7NKnSPJVASykEsI4qd8VB2GQtn4JrNACAE2ygp9fLWHZr4xRsd8KoWH4de6dv15JM2uHx7B
Be1Mp7Vf8rYBLt+vcD9xgrQ4bZ80139Gh+Iyl1q7XdMmyd3K8973e3HfiX69HdGM9OgOblr2lGEv
LCyw+MNZPr0rn+ZMWHoCQVBakyvlWcl+WBrzgXlWEiZcQ0+ELrzPrlm/wb6+ZwKY3VmWUKEEqXKo
gULu7L77+vWZyhBf//EFBtoxzJzDqidaFdTK2uac2wdTu2nZFmPmnYUdJds93qZNeijIDxtqxhJ5
Wd1Kc2iPra2Pm2jef/FjWlq5v9MZIzLfWg+18GnRK8cJ67ieaHVWC5oIEw2OPssmTHHTh66te8c/
PgjHCxML9AUZCbUbEimFIPmfH5RJP3GsExX4LSdnVPEFrtHpO55yaBO8lDCtsEBoI5GoOAQs0tDs
8drFK54niX7PBrMKTNkMV2YxsB3z7efUuNfS/tMtJQaGFJj3hEHHJeHkWuQ229GEAV9rmO/OuK8R
oX2krRcHZr8K9AbcABedxWaqaWxxsDPm0ttnjJPwR9jLfDcQ0axlo7r3rNSgiylOzCu7+761r1XK
ODDN9SQkXVPuc7G2+AZq+qZ+9qVK09wKHCKTWvFSp+BOFwJmAY0v36EsGKEZk95ZsNHGSq9vW+Su
7+kt5P3B8EbabSUkJE1lZSDW6ayy2Ytkj4UKJ7dW+M2r3k+fRqc+UhNFV2JRrRiiono0Ic+1Hhde
DB/0XiqGwXPXn/PUaS9Ii0Cnq865Fumq98+FbM6VZbe7FOvA3Sj1/q5bEg5vbOLg9kkOxfMo9w16
VtfGVgNnqQrXpfxR8xA+zhmYMXOKd3oNm9AoiWpDolKMafpdiKwi0H0KZ9stY/JXZfK9wAD6tu+s
vnoUI4yK1appwm6f5mVO6b567hkkP2hpzh5sBvoFs7zyEvtBH5vl+teHwXXNC6Nui2er9+mzlQPB
MV2BMWIzd0rXb/GPLMDb0Bi1qGXGPszSbYTsxe+6R8jACvLxJJ0UrYtWgeaZKv2SsywBaNvj2XSX
+tDZfRPYazmetUyWaNSLFwwzw7nWhgFvLaV7ihQv0EYN7Rr2p6s11sX1gjwNYgBzYp3i83rq6IHA
AaGbNFQAijUgnLAJ+Oevz3/9y6sIW/WMfDfXg7wrpjSFhs5bi1WONsh+6ax2fDdIANp53oQ2zA4n
ycRGAD6FtAuwoKR4gX5vmJdWS73J3QEYNDeqsDNAejXWSrXKw2hP2pgCgL1MYPXh8EpnYSS91Z5r
IQNykPGV6TNtytU8UemARhhKCH2Ve6/Nq3vvF57YnnQ/f71PHQffgEj8zuVBErqq04mmcIkAghIX
2S0OLhO1cMuo7CmpGzaR1bCz4kLdYusxDdHSqSsmoPIeUO0Fx32zjgetRdBh6hULLH6iYGqT6jFu
W0aJ6Qh+pk/ivXQlSHo6U0HpwN2Wc7SYlnHWBEQTYEGs7fhRu5RbO3lcoV7ySBvP8F17CAN+F2SZ
d9/MyP6Z01ZXSVtRwq/0bCZ/vekavcG9grgQ5Tj6AWe3ZrJ5Lcccnf7OMsenpQJTaM/YoXpPENxR
tzyJPavAcOSSZa5B2wY48kCGRHLibqzPsgICZjgvgOKryJzngnCWponWUlcw3pKU3Cr5UxeIjH59
e9kB0pXOVn2o6WMw1vRITmD7kObGWw0aj4ietHsYSuRpHj4ttjcYl3C26JSk6BmyT2/VMQ7Zt1m2
zrdt7wQpOa0VT5VmKdUPYm5+WlOdPFrQuhCD2aFssbqrZbzBJt/S4Wy8k7s5D7qcRxcbEOjH7V5O
7muaESLWmBOyyGok15mx5Nro6MVqcFpWdyZCfTxQojDIAEoZ9GN+1P0GpwTTwqRJTdQlFvkGD5t9
O7Hf7BmW2mR6/M2UErFhILcfvVuLCLWwdtlqzVhMs7JMT7pPaVp0pynJ8qelH09qZEpkaNwsk1pZ
LCzUvXod1W3+nBmba53dddCnNGwFkGkns55hAqprjt24MmWdYSRnRX/d2kvKIBGL994dEZDHmNiY
HNY7Txg0vtfxw+f3SIlUs/TohiYFZ01DITMQGduO4WgGZPJhmnK0na+zJ3SHcjw6nZvt0n6m998s
t45HwWyvpJPpmQO/w94PLhAiJejHT22MzxuAic900R/8+QancjqQTc9ojCK20ijTTO26sbz5osbI
yYjPaxSzJbecoPUJlGTsYazhYZZjzbX1pWVIkUYsCTroRMtQYU1xFy25HvkYWMM4x41L9M+bnuvZ
2SovNFUEdo2y0HcPpm6ZoYl1KRiS6b5dFYm3VkMeWbPvzdg7YFaiZoOwkIDjTKbqlq0IT0PyNaIO
vggxaClOObbzUWWOVZjO4AoqzQcybexlU/cRMdpvovIxpzOZwEVyYzt1ejNTmHUzZHHTli2GmCht
QH6khD1ezsXP1W9A1SY6Osj1MZEC3lntjdE8sob1M0LeBWcein5Vclm6C1e7ByoriLPp0RiI8hT+
K0ZA+lVpYyJzsD3kmfVLVqAAHX0tDfOEMiYnqXrq3jqLsWsqwGPr6pWdNaskgT7jluyxFsunv+RM
qkH6l7rxLEp3CrMs7a4TrTkNundvIgmK4Co1l0VWnmTun+LOeHKxjkZTLVD0K1BRhiswXztfA4vI
jlE41oaOam0xXivL7Ekwzb6nC4h2uxbDfmlW0nc0oi1iAgArez20DiFF7E3H40LGk8p/TE4HR64o
b5f8Q9NxyVPXzQ9lpb/pTwPX/aU/zQWsMjgqvsJvkEDPaPBbnWLiGOYYO8fggteCMYk6YwbCs2C3
tbP1w/OWS+WQ7Wi0mwggleIwE2+4NAU4nIItVA66tBH5fkzIJU1662wsbNBQwQVLYW31+6alYf43
JQYZyw3GSbeooOzmiAaN5lH4I6Ln1roRDVrGgobhMHI5Wx2cpGZk6FkZdBrBZkrZz0dELQzP2sC0
camANvwE3XNhSjFf2b1NlAMo8tb1kZyCS4Y6rZBckLJJl+8pLe27hSyD/TiQeFnV/me2TMx7WoF7
s5QX1aNrFlaY9OabrPUmwLHsRDFDaB3U3joowicWg2y6ZQ0Bk7mX+jqhAXfwn6FSvy7W5lHi+i3j
AtqvpYioK3+F6KDFGgFEU+ofynIcmBdmT5UW+w8+k3Un09WZdHdEyE7v77zyY1or0EnSs0InoW03
L4zziU0kJ9QKMg2n0qRjK3EybpKcTCoBO2DyEoQ/K5ewz3IUWLDNA4OHN6k45wwIyLUDmxyE5IwA
gPU/GfQaxzcSR8kssMIU54sWlZOyAFL75JTTPf1iZprDfhXA02cNg4t3rDXy2t3Cuo6lTZ5849xT
VOmmVr97tnc/s4NDUfGy1qjPFOwEaxYyEm5XkadONeJZVbRmdkXGGY3YUhVkYE9splYBLKklhdHq
jWMytj8QzfBoZEPFNQnhcBhqcPxdE7hznYWpOxBG7XvTjjLIqv0+8sqhoVjG5Jn08492G4rNY3uV
u1JFa4NMSAGfzEo7kGP1UzfEWS5MEauVEtuxYG15dUlfiFeOiIbiTjdQoTNg5QpRYY+ufgWZGxp1
fYTNxxJR5Vnk4XgZt35E7CRdlPdFkNY4BT3HnQi5bE9GFuuXaw5VYMwZHU6cM9EtDBB1gaMWBYXd
yepg9eKVpgBj5vUNPzlYWg1XRU8abGG6ZdgKUmVVXOJhQXlXrRhZ0Y+fq9rZNcNL7kCALKeaQOpV
3HsxZbKkjgtnsxKRZ8bsb0XKVrk1WBvhs+WTHIIFaWxA026zQRvwXHWOAf4DGt8GAH2TFPWiZi2t
Epv0DTfdVdq0hPDpgCqkGz6YLTrbZ9QtSxcOesc5WNLvnQ6jeWw++pic4QGsgDMaLePbGggPFfo8
ryWyZIVkfHodtYi58ydumTbEhFdn6GiIaKo73M2x8+CuCVuYifwFY4TYbpUME3FqotA3rwbxgi4R
HBPKEuCy6iLTqV+HZA2nFkSwt/gxkW/2hUlj4ew2C9obcpa8HKho6bAkmFUmojVmLZvSXYLQSNot
3A7s8YTT0WInuSLEtEawXDavpKqDZ5OKZ7dDkHBOlHUIR4fnmK0DkJhRRhmNsyHEPdw2cQIAG3wp
XUDHIa9vGzdAhAZ5PMqgEUnxNBmofdTGVC4gd+hJm0dTUiPi61FOTc2pU8wH0bhPJUd9LgkcsRXi
+dR3TrSFu5GFNDXxpGNZolmlg+bwtuAFY35ZfB7wJLo9QCxKAstji5bWaQRjMo08BMLBZDpHbFaA
pqyh33UGlVE+mLiJKWsnuLII6D0YWh3DXLvGXZGOY1RsV6VTgdX07PHNJCrKNos3iH39vq40XoGo
uVRa+5TYBA6NzBw856FfDKAYng6ayQs7vAJgONaNiMyCRtPcNpHeWN4YdmWPrPnFEcmHrrkDQZn9
Y7m4D/3QPifVEEPhqpodmyTCfzjDYnUNpNuhpgE3Iiv7ZPN8IANmvvT6yQWIPPLEFAQCZkL/MGl9
RW0HIFmRZ4RKhTa3tPOHfoz3FKfYix14H3nP3mGlDgI+6m3D7Rx82pZsnXojoJIF1RsHrm03M9o8
0zolx0S5JFr2cwXXpGqPXmY+aQnwEuiF2MUmtwL7YoXLUG22aPR7retqhxHuGt0ng3sIaY6akxyk
TIH8bXQ14Cw8U8tU7ryMkBeuU4yPiHBGbXyy/AzjNnP5BGEl+B2V4w9kq9sSKymFE7r8/KUiUCUF
58IJzsZDjVI4WCmrj6qsb5TeU0IKiyAyi7++1tq6E+DbUQndUOnTDrRZ2ic3pmtYp2HJwjetPAl7
cdlYNHCaZm7o6yr+ApGvQNMiu1leIdvd6Q3dFUlPl06MuFfLfAtdBGwmKKVGM9sd9eYSI4Y2E7hW
uX1ygJczJBAsaWSAeCnSQGGnc+AwmcINsto3tPF3bGcffUxy9NN4lnApta2GztvuotalS8J+Tx00
q2Zz0WUNy490DlXh1GGfkwquOnB6RrMCtnERvwySBbBD5SJXG7jI0GPZyIbIiF22YiZuoKz2PKh2
MMIKOQd6lxUHu29fW87PabYGHPQJ4aRVfZFqiXma8zUclzI7dOAdpNG+9nOHpK0npbBxSm56vZSB
hp4x85Znq7OxkDYkHQm2l/HAAqxGCeciTtLLfLML2aogvtvFlgNw0iRUA2P/CH0ZKBazpLvZucvX
WQSD6r+AXA1B7yQ3wpTRIKYPTXTkndGfaUht8m58j4dfMhJvrRM62HnWjZEBBV9wWPenZLC/q7Z5
d3MCPOAXIvvES7vLEvfHvPB/WQWieQfUxDABfmWldurHoRU/qMbOOXtPHuxj4XzG6jJhMvDacIEr
BBaeHJ9RCILckNA5yxZ6/fYm27l6ZMQDmk1tPJ+lDWd9JZU3dl8zRFZBZ7A/FtnnUGbnpTXhuIdO
XN00sUDPgh4B4A2TTNKPG9qSOGYm+0ONBmNLCRPFiGv6tdV5+eHO3E9lMb8Y5eKElAyPvWLbIpYr
/ERGyC5+gU4Jk4i6LHC26JLcN34mECcD33ikBcZ1xzo+lu1OTph2Jy0pEVjwIjMQeJPiIdS3KEwX
aG2j28QRTZM215/6eqa/r283Rnpr34111RCKjBprLGKEglnx2Lv9rVbeZ3FDZTt1mMr9DMIBJrGr
uNUfoOM8F65GK3lubrocSHbnIUV3oC/xxOysQLcVDIW4/5G3/TPENNq/5bg9/GzWlfEhJiOJAHHt
MjEGZ4/6cwOlwTmKDeR1g1ZgrRT1YVK4R+vR+ML+CGeTIWCgI22e1D5noKa6WWf8lTMftnEgzJR+
wYT6vvcdJCWz/UGtM++75INx0s6aPPvW/aHE1mlxevsq2dIzl5QsUcYvoeyoSzUQiQF8k4Eq9iqb
mMGRUaHDdotZ7UEEk4MzxzcgXz/7NcY3qU6aPuMHF889/XNeT9MFhTXBtMhjj6U67ghn6bHREVoc
A2DBp2SN902L/C25W/R6OBUSfXnLz/aIEHm3JcArI9LT9m2KtQhAryLVCo/XbBefk047Qc/fY7an
FOfz94b9KYArhy4Gc/pdrGzSmOmVRz65Q7if51NHLzyUDpvy2sK9sZgLATex9hJbOVoiRQ0WaxBG
nenFnsZr30Wro9VJCkaJFnBr9efFTJu9ZvQyzMSA8pIRLAL1J57lkmAOD9NykLv9R6/SJ2e287Ne
sb+SMn9u1QSiznyuvEy/1ZMFb+LY8ZBUHJMiwRQ4LXO6d1GBsEoMz0nL9hVU/S3dbJghybvd0U8d
uhwvO+AtiymES3TKhRlPacTAmIvMVO3RcqyoRB+MNhnu+PShZ4CyaYEEhfQdAkaSh9jkxoFIMwYc
b+/BdYufUARIQi3W71kRXzv56tGxJX7zYNJWDPQetI2ZfZ8Xi3Zw99ADf4tMI9/Xaash30vrQA2U
4fYSn5U5jNddXZ1rcGIhMKoqzDtY4BBAiQLCuzvPF7ZB9nunIFbKuoY63JBPXK2gZ62cCJZ1yRAq
cmFZrl2GHPqD7wAULo3pZnSxvg9PLt7IvbFxGG3HY/GUPp0Fj2Jp7KMeXC7+kT7bt7RU0PW+ToyM
SbvBoho379ucMba/W4BjLk1bwBiSar/a2gshl3GQm8VWJpoRup2vPvGxKS/ak1mhMB5Gec3QHdgq
0RN1VVi3nXbCpH1oByK6Ro8gxBl/f+fumtjb47GCwkoug+Oy9Shd+RgP8fcCPjUVc/yF4jucTJ7z
RGMGncbKIqhUdeO+HMX32iaUig3FHKqeDJBBoPpDCsgVYr/FPv4Bo0Npcx/XvklGBIsQJ/e81DSf
qWNfHVjTFMGuvzkCORDnGkdhgKLnu63oWzonI7X7wGkhRfYWXay1Iq6UyNFpwaW0/IqS9F5yvf8B
dOQ59xrkBAiqFa0jcJymuoCeclcVWTSnPdynOGNnMVKdzFN+TQT3o0PqITVpGM8acCaY24D642I/
Nrtq2z9ZOc5Q0xyp4gChJJhQd0hJK8oRjzDMDvmDabnI0bOKmac91Dgr4NWLHi+gbBATDTleYEky
ZGNlK6cLM+fq0ZOpWHTnNcuPlspu6oqIZX2BH+qOVjDPDTFKHjBjWqvIZps6JFt9Am4pXWI4Cr2N
Fv8lSdx74IMG3oSR5/I4ZDRma4pMgFRIUePrzjAfEEDAPyITK7QL+eizGYsEwZHBunQ732bIZ/SJ
GaY1aUSFNWI8ThDdjTY+HOVGvM0i0lnmTwaNPS2hjZsrOo2TV8+QAtWFnOPz6kKOskgNyBrSqgra
1b6Rri/khimUJvT8DJW44HG9s9LcN8fsv1ga3JBFsghHWloBMVTfC/rKoehJVcuya8NlrjwbgYUD
D/3q47IByzVaAdAD8r1XDK/FOh5F0ca30xKU2eIfaYTi0LLXGHAybcw8SON4PaQfJqGdyK/rL2c0
t8BZPd61s7wfWBJVwXzVd4nc6Ptt6+LoV4lH9cpENEDM5gH3SVk3S3h062Uh0i9p8RTW8cRMMYLr
CepukbIVm5PeuVwbNbNz5eZvyxEo+toM7DqYpcR3kxl/jB3zMremjVY5SAIKuS5I86e3DG/KMDHt
80Tbo4fNYQWQme5wORzmYT5AykLBbKfxRRbnAUa9C3eDPRjLzN7ffB+0gRtNZ/jixAY4AUYtdeSM
kKMqXsnS/0ABN9KX8KFj68NTwp0hDKo811zMk2kVxySqc/FWMJl+Tsr2rlUlAYmGjqycxiVO5BmM
gTWiXtny0KHGGL7LQpO75g0Ana02fhWWVl2Nd3GfZ/Bx7BiLUfdIxY85bHJGzobThY6NnqqxXYsB
08wvw5sjdf82FzMBjOvRZS+JFclHcpV81UyWFNroQOIiVl1POqHdAsbLeDbyv/PaUsWoJOq67kVr
MboKbEEBytVQG8v+IJbOufCr4kEk2X2ely4lE9NRpiy7yWuMneH3ABeuV1ryXukxFKsJBVoyRukD
shxYBYp9UO2EkJjyg8KfjTKHDNPxUNr6DNmapsPqAZWeEEq3IGhqDHVSp2hfA4Y4yLxtIgUVc+Dc
vGFH345gftk8Go78kQBmXRKNLFEH+UHKcy8aOiPdM8WOAz/xUEI1NldkSaFif7LljpRBB59WSK3d
t873TBLdRZuFZ9mwYouEm+QQCbToaUySMCxZ33lIShpCjvsr/Qx9FpbdS33gSU6ES6g87bGP42Ln
+fVI9sgEdpj9bNQU3WdT4D2d2wGLA1NFn4403/4dHEu9M3INubU3aqBQEUFkUPxg4udX3WOTJ83J
bHwgT5A8igGyFVcTi8n7WFR33mxPYTVObLY69vK5w91GC3PnC+6UXCWoNarZuRBJe0IXph0n73ur
Wnk0847eRywxArTDLcwvQj2ILlOVe3A79S79h6RWiPR5jEIbcvST0MvnteO6TIU3oc9Ixhvbl/dJ
R4dD6YP+PTPLZ02QDdE0GJZ6Jr4N6BCXHnk9wfiJ65/QGZPWeVEakpSeysP2xMFs1ms9J/puYJ+e
DB9SSAq5GAFcmvAvFac/yyXMfAwD0nEaNubjNc+fI+g/TDg5a3Wq4Pks9leXELKVFKvcMfUIcZyF
mkjHm0qIy7kF0yiH6a7T4y1KA5udO2vGJcnQ180wdVd2NTPKRAFgiduqX7R38BkFDgXqqbwUQG39
C8IXkJT0tX7IsRQfkk5CPJnn3dC716brH8rBCOoRkxaV/AuMaGR5NVkGZNYgggMAjlmsGlIr8mQL
WjOpnHCs6Aj/b6bOrDlOJNy2v4gIEpIEXmueVSpNll8IywPzkMzw689CHfec+1IhdbvbsqvI/Ia9
14a1PO9M2UdMtMziWSDRwV0F19BWQ8vEibwYg7YjJZ1ki2H32roc5bYRzps4h7TTuJrEUiM+Ft4n
INTo3IKush3aqwoS4qZMyi2OvX9ZEt9xEID5QsJm6uaQzOzZygHHRz2DXYu5DVt8kasZ4+aRff16
HqC5a99DEVeGOwgrVTr+5LgCJ5BZz4WvuQfSNN1lpWNvUo1zCRPRLc1aftR214FeHRx8F7WiDLBN
xr0q4GpPqGmbNovW05hektwad0wSgk3zNiXqdfKzL8TnzUp1ztVmkrdB5oRaihnxul+msgY8BYb7
q9H12mPkTG9muZtqVnNpCNLB8PxV4G2bAslhlhhfhYBkU0WKTSwtXaSxtqVgLZhHncY0RhGRuRUP
+vgcGe2dvbG1t3TyK569J5+xEyOakGmtxe65Kx8lOvumS+ONbWrEJxmTU2V+jWNyn0ribgY6PoTF
tIMmeJIomWLImt11ltShoV/fTIMYmQSGcSRZX/lWfjGc4IZS6mFj+ChTRdml5h8db3QJRWPl/4Ar
OQb1ttMGhGrDdq+F6uEB5DAUxdKqtk363rbzTWeanB5mUtZQvxnzqemid44JDB+1tW1ZIZ6KJiZe
qu3kdjQRHceLcbe+SumD32Jt2yQ119h0bUX1GRv2Jc7yasvCD7tiAmEQbkc3Jf5Rpe4fLYm/FoJC
N2dWvupz11wjEGlQhnUfyoIMnmvu3yT28PTWI5I8PFVWaPfHwmQsHqcGWE0cukgrkRcb8uE4l8yF
UjLNAcPfxUKFkd9MK84kZFsH+l/ALz5AlNHGo6OQ9phTXq/YkuDAiss7QRWEkPu/KM7m1aAqny1J
jtiIomsV4kFdi9msdrl0WesZO4MMkA1pCvOqk9bfTMXGIa7RF9b+56AX7dkyOUX5XZBN/O52iPIK
dDBcRvhm3bzjnnKNe62giI/IICMojvStGEoxqdqMkRg3GudG1kuqAR9aP6RMdb3jNCvGJ+hgYmfK
kAIFxzgcNsjpcVSSTLHO/ZYor8g52NHBy5Aq5tr4XUbuCJ4AA03inBnuBHQC3GgaVf1qAHssGHti
cMaGUjrVDvpYeo69+J03v2D6ZUZbq5ePAcebKEZzzZScdHGkD7QfmyDg5E1Ksr7FmGH+wca+YRm+
Tkbtsz6PeUjhRObD1emQA6j5bx7DUQmSaaMRZ/IM/Ewb96N1ZsicMB+ixQXVimQbNlpTtedUgNGL
B8p541XFby937rCV5KZvWDrpCSFSahPmlTz37Vzt/CFm7SiZQmYLRIART24a/4KmUHcmskK7+5x1
aWZQSLdMhEVfsp1az00ATNzMnVVOGlOdc3O00eJYTYJ6P8HhsEb0UFbQ88C71iVxhmTTqnBHB/cK
SuTX3GV/WcFgYjNwwoctuDDyyemjJKnLtrsmPfIPDMlXd8TJ79p8AFl67qPoly+RIsSdySY/8wDV
uCEGfmVvPcFYbib5hDF4Pzl6CeVB22MHCF3Tsd3+7Wy8c0Uj960SbCu8Tq47L0lXFlNEdj8MI3zw
vZC+Crz1PK5Sa942RmoqqAAIogUc+oCAdH5mGTdvKsQA50ac3prtujEEz4kFLt5ailPpfdX2eImW
dtVHQb11iQgpTQhZc/Yv1ra7a4Z2N7fnJgrIxEAyjcTlT9GVe/aZnxRmSJQGnNmyKKggsfEp/Twm
yVe4zAq4jqAUo2jaBDjeu8i/WTF9K7If9j7pnG/9MSa8dK7gmru/zUAWO6dmPB6GgCNsHN1FK9Eo
WGUO0+MjqGMCiVJVEuA9cAcB/c/s8jzGlKU5CySCqvpNEH6zfawL4bSP0nRhVLb1tCo7/Tn5rKOq
ySAJwG8vBt6JxmDuaYAlSHv1rlmSsyL7kUb/rHaESTRwpffR19TM5Tp1MVfYbgAoInYgI/sMCDMg
5RVKl5Uxpf905ZLeDuIil/0TrJgNstuzkZkkWjrdgyuDgy5d3i4pNqqyf09uhKoFCB7SIJymckTt
QdDdsnvu5re8jYjJ0EO0cqLoxyQlcUF1S1Umtmzpn1sr+ttFRLviYUGJ4v4r3JVT80HoWsL6Mlmi
VbBo50cuhw1rX38llyGyWfyWxXP9nsu/iJne6sG8qIEZx1g4C/8o/MVKb/AjdLRJ93NqfUrVMUNq
rwn2VrXfbMCFsNFIiFj17XST2ApNbQoMmuD2wOOhqZ1ffkSpiR3pkEwqWntGfM2XgXhbJCBBWzIy
Wnf8l/bwZ2SQ/vAgsR7w5vIDOyNkVrJLVqWvvzxgaA0ZlSAtR8qLyodNgWStVOorZXm069X8MWt0
AiNTLiNHAVuPSUmFJH51cHECpIiiduujU6G6YgyER05E7wEAG4HyaYOLfd8ErF+6aXzvetZoWEua
7QOJ84+C/JIV0MF0p0e0e+7I2HUy5YlZfHyLE+NhjfHG4YFezX4XfHzvwxtjehHt+DPryDEViZtt
za7+y/b/nb+1bNOiv1krCmj+HYw6xyRYq4lJjF2P75UNayURt8gljqvwGd8VFTnntiDVh6Xayi7J
FJsVDS0r3mrDsXsyQpZc1K1kidTka2PyWuVzT6JLmrwXKZ+IyK+g23uyI1l5gl/Iz0NxGK2zSf3w
MyNdj5x+ZW++FnX5p+cC34Sh91xbtOlEgLwvR+1qgvedLssIh1uR3Y7tth+WrCAPeC1RNKvGKx8W
QJtNlxefBrkwq6Dv/sw1TddsZeVec9RcS7LUZ1IyV4Mhx02FRzeNZmsVlN24wrOeeOE/FdZfTAsf
Q2fOPPdoi2t7DlZGDpZKX007WUbD2EQnh7jAAKiJOyJLSlvMu20pvxzxOgCYQzZO0EnQdKDDh0cM
70qq8OJ5ahfQkyPFpr2DcbwKhuINCMfdapxo77XBuoZyNXQorosUF6cyMxLF521qEPxdvHgLe76B
QhKhrt3YgT4n84RGxt5Klz+BzjlWgaAXYbiILTOyiZv2UIfp2a8piivbOliVHpCV0VM2vvZXvlWs
kRLczQlpDevnk8nf/Zyrk4mTc+cXMVN2wczX1vqtqe0vVGAcrZHP3Q8/08HLdUoUu4jA51yLSY9m
FcTo1Fig3Q3wlzzWQFe4qHrQoXAslhURK5haPI8p4BQ/j5K9SR8ikhg0LeX/ugvVIypG5hYBPUSp
3HuB9l4SErgBWUZX4es3BvDMTGce61596ZaoC3uskeVp8YpTgCojSTZ1mjywZD1iPkXU7zVTxPk1
sOxtXzkhFyzTE1xK14Ed8qoPqC/mklGDTsMfeolKGcb5FlfJe5lu2Y9mR/w8+5mt27n2rJMpGLkp
fArUKlyuCpABeZmbyZjJLRkXFntmxeumm6uN5WY18HPksR3xFxWy/h2icY4/49RoqifgFq8W74sJ
PWspYcS6DIvwtuihSxfla639p9kzKGK4B3s6qClC0M+13Ugc4SJlHWTRUPpF9yXsWe0HLy3W44Qs
vqcK5WrPTHTXUwjBQ3o/ddjF68QoGHunUMwNFzlAIrqjx5zppByTRNQNA2t299rPN0MSfSkbeUu1
NFa11d5bQdPlsZ5cEUJT4GZja9VWF9cePy0iVw7Yi499SOJO4egfOgBhkfnhdu4K6uYdxZ47iWsl
e7ibRoKRMFnAMFm6RioyYlKpf1aLqB+N77qLQgmTqKl2ZdKtI6/bZNDDrRkMzFy8SxuSZJ/wF43V
4K5qkolTtyf4rPjT4O7BvgQ415tfmkEjACTJqJuxCFc0cQga3WM/DQc66NdWWi/zXIfrOaXQKdv2
o538/RjXT7HGz8GVsA0GQdBn/9FrzdoO8/cYGsD6FPulvg83buS+u1b+L5LzJzPyaB2n7S0rhyeP
BHBOinyHhShYe3wgV8bIm6BRvjtCrAOKtrU5UMjq+hTU3YfjOv0VVYRPQglzD8/t10KWhzKfbQgA
koyVuYnX8BMfPdph/j00/8ykTsUj6lFCrCDjbRQn/aqiOqAkGz+opDCMcZFVIbdpbyLeTjDO7Ytx
QiYp/rF445iKU4Ra8mMU9cpQNoEv6fAQMcNOxkXYsm3/MPg3o2bHpTrcd+ZXlBXPKpUhc2amjL0G
hTDV09pgZbgNyhIIRWZ8KNxNO+mWX35EeW17yTUCGKFLW14I05kPDlkq+JgiiBYjWkfPz9eu9iny
5RVkOBFYdYdIMFdr5SsqDcUHqKKKdROx6hta1c7hAetLGTMnVdBiXayBLVIiytUZOh5CgtAATJWg
MVkjg/ltk96bdHyklVymjGdGi9EKiSVCNKSnwPgplMsmVPtsubVxFaZrRKHMILyB6n1AAmEDbxnn
xl/Ex3e2N/EqYHa39nx/5xsWiECRM3vtfo94WHeFUX3ZOfzF7J9ySYY1G7K7alDMmGdjY5u4Ucdc
n9JpKZ9zg17JGNlkdEl8AhrCHiybmPvK39hYjGvejNeJ/v2AXv+NxQ2LJXfbtinixOweDc0tah2q
QHNd5SOUFS97Tuf4eSJUiqyG5KU3bsTSPdxuKumAYkLIpnwzQWSmZ3DJdI9/DIhbCEytt6DsrxNB
umvyRsnt3Tru2SyTYD/JBtjcIukx7I/UIuydcnNfFS0kaMx37JQzeHNp5dwyhI1bJ43eepX6nKvM
ZJx3B1fYPss4r/04XHvhEOKcG5/AgaCb5m8KuL5sQx5HNW/qAGGlA3g0DkW/kdgUVzLXPOhx/sgj
h11wgpUtcn8mmX2QaQ67fEbuNXn4+wcIf904frnVPiDhG4RGeBoYpi+f/YeMw/iZSRDPn3csxkus
un3mJjURpQxsuuR9hA619YZVYkng0p13sUfEVZlXHvsemQ1Ly20U9d3Fy5u9keSkguFkQ2jqEuEb
84XIwpcQPfkE64nMrI3HqJ/he5SfpvItnjuDVR+kogKS34QIUHSRvTHqb8P2UxWIYi8d/qyteUbf
AwZQJS1zvnQbNwEV6Mw4dqyAV8jiwK+hiUz6elW6NnOaRV2sRzhLmeCyTzzvqqnWF1mMBK3OWqDq
u+c0QjHLMnXZloJp5QxY9QZGCbtZx3BdwIhRJY+jsFddF/ws0P+spUGsE/g2ROOj/891cvu9Zb1m
J+5GDxNUzw75QDxPV6OL77kpme7UhN7zGD6NQIlGO0/WvdeSuOqGL3mWqiOhtgRs27+ggzNuEIRH
CgkkZOriY45XdJsAXBnbckNsGkrnodA+z12nVwY9Rmru8jA5GW18z2Y/5nZMln0lb5in+IvGDiZu
ZfXLHJw/mY1pOVlIZAFkeX4mtJWOVRwUE3yafAwpHoOA0Tw0VtWfUZ7sC7/4rXGrH8eawDspvieY
v3FOPFoqvF3D1bo2KbAdo/tVuZu5X3brtdsgax7FtvcNtMMjBbJgRrKa8lf2aPj0l12mnuqvOi8R
g/poS2xNdWLn2baNkwoiyhf5JwT/4I0iuakGOhVMn05VF4i6as0Aj/xOoinJVyN9kku7bHF2lAzB
YQv6sGZn9oxJSXkGAjM451SaWPKRAEfGphQtHZjPBBYxob0vBgHx1Q9XfkN2TyTkguibd3PDzVC1
GrtSAwNWTSpdly6/mU1JZaE3tczyF7+bDBPqkjmlmR0Ppk/mU7UkFkX8bithx1e8LaSUOOBerD9G
qMt1E5wIt3jwWZv3Juxapn3Ml7p4g4ZiIDkweutq9S9K9R0BhjlC3ImNvr7NBLRXnArGgMAUNBRs
KfSSQLxgkEYNaw0VpYQ/De3VbKzPqufDY/LL5qS7CAA1k2HVT5lhSgbQlGJpW/8QpWdvaz++MlJ2
0U2RghMwyfPGV0Gtt0bOH60MTz8s1g37QLooL1L5ijvvb2LL6CjxTdELW8BeGK4zTMV9OIAoTVL7
7DP+B4EVfJIy2CEn8qzkljIGWcM21VszjdJbKFjZjml0F0boyINRYG2pF9foLD2CfxRTlZSo06dC
cdWkob93+pL31U+L56HHK9L25ldPo8nwKDqhNoE51QUIeKUGgueRgTURzSLbazBOmuSbtqm4YKbX
TmqD7T7zEVa1J65YoJbkUkB8dD9JCj5nGagWvzDYIIXWXODQa31Y82PuQBlJ/uapCw/Rn8elo0wP
toO8oGj7B10PXNduKNa45uOfOiVDfR4kXDHM6be0tX9K1uJFduGznB29tP6NLhA6vDOSI+wbd3YY
X5UasdQs3/VOv54cyz+XaWVem9gPdz2T7YDFCumlw0WPxLiEToU0q2aMEyG43TIBQaGYJhMUMKM4
tWXZWCg5Q2LTxsrfscUgi5UgjJu9vHx/1QtyfeoeBu///vPakPkeI352SK50Wc2LJmjjNqPgX3cI
XwQinIccURKl5rhverkQyKxwzzy5AQXgB8esrQnL86keUKFjUQUJscmF1d0RFHpYX/l1OI/YuJBf
3fiOtaXkF1uDIekKu42HSzFegrSouUdvPEJI2PA851+o/jnrEMClRqFeQSmilyfib100rvNqFf7P
Oo6X+sea3+2MhYEp0vgmi2p+LzjdhjhvH/HgqjfL239L+Vhvxs82WI7v/6T0hHcZJr9lLgsSBqbB
3qqc4uQ6qBBJQ7Df/r9vufZuhnbf687qCSU42qEoHs7ygqCjPCL2+TIRSthTJ2+B6ZVnewIcHY7I
1IR/7gwV3rqccPPetoFijMGuQIV5DgpfHlPLfM3T2VariHSSISrQ4s9udvVbuY61cM5iDpwzTzx/
sSPnbpy57vn/XsY+9SDNeoi63Hje4plgRunJ9ogpTxJW16mbcNXB17m1LvJ6OMSqyN4q3O1kHNqP
cTCzN4AqNzhL9pPvZdFNWf27nnjjldkJWPzG+HAgsTwXwUc6zeOjmZxsLfOx2U3A1K6GVWLpxczR
9N6jckA/UekHfwRPrwcF6yTByxzTOSXMQnvZblYuUGfHCyBaIWVy0Y1sW6qTQ5Kl+rNKuAi9Ov/A
YHYqex8uJEaPTR7F4jPGLE5eb84phc2UADkB3Tpo2F3FzXNme7+/GRoI9Bab71uclhhVgRS4GIkZ
/U8+ksvUcoqDjgT8p1aal++Xlg/Rf199fytYAaziuDoIhmEHY/B9pFAokf28f/OnKLx6PtsuB+nD
ppONg3zPTHdYI6CHt2p4t3Qdo4nu9JGkpm3UVd05tx19/b8XN+BDXejlz1schWcLNCL/7yVc5KmD
b15rdMPH4tsijzK2oTWCZqCkHa0xUoF2XSyW2dC2FzRL2w5pyS2Nu+WPW51VyMpxZZYYiRwfxTjS
qCwCgdocsKSHB2lr52Q0kfC231/2cbHO8dOSUQEwQgxlOnEIckE44FiaqnmeMuR3RQUJbVg4LYYK
vqAIwfeSngC1OcO8Nn5YFeSErd8PwRsXu7HiWW6fadjQsSQLLAhJFYyv6TyBq96YBsNZkyijdekU
6RNML3tNhpMQ3DbfmwQdt6cct/LOJEsOYX3317JBP+ZSPZfm/KO0pmrNSMd8eJxvyNM9It8XHJdz
c/EPvfOH67BkjMPFYZabJ/JDpJ2JZ5Vk48no0B1rJqde4f8ahyg+O9jGWS5MrAoDi7RZMpV6LASU
DRFtTL7kZ7fiCOoHud0o5FNVFd7ByqnEc2x9a7fI0d8tfw/fL6GJBKfT466RhIqZi1m4t9QVRT1A
zsUDHgbMaOMYe54QcwPoOSShqf3877DIcA/MI7hhmWTvbGCYEywUGI2iYGPOVb/+fufNuelg9sWK
t9BG4I+VSJ/ZXZFfatXiPcWZxPLLzu8sGuW24JFcQk/1Jh1tPOJpcU2MJNp6YzSeTXw362GZuDas
Z5Ga+Ge0vsFZWLhe56SAmGqZWITT7oGAPEJk5oQPFHNEQoRc4P6cX8vIEGvfcOOzgapi6Nx4BTm/
UjdVC/JYv1+GsnoiWxv5cDEgAdD3gRnIPalnk3l2TDLMPH+qSoH1dYKC9F6swrF273njIuk1uwHF
8AxRn/ByTrLxmFR29s4bFZ1CyyC60ET6nGlgurZtvm9k3jqExOt55ZVBchnLWiNXlJ9pNTAgVPbA
3km91irs3yq3TiDgUle20v4QcY1XkCtVFk4Pd16XL5COX5fNQtwa3fuSCGQPPXxu7CA/7NGGd9pU
2dFpk/fYnkFATNZLLYb4Blz6GMJ7+ZozeU8Y1x5DwXbHS4f0Q1JjbY2pKXbI5NbhPJP2PJPjGqUe
tl4IOyjN+dbTnj7MQ3uQo70uga0ch5keCLk7p3aJR6YrekxUkwVF23XupZbMhIemZnir632HEvyW
IfK8YSLhZ+nMPyCs5i02BIQutAgbVub5pY4qdEluY62+cUwp0Yx3xno4Shl0kZM8Oa91PKo18HkE
Y1OeXrSR+yCRXUqlfDxLAFwkP1QstZJ2uqXeO+bF4VqYjrHOBmSipEOJC09h40fvrUn+IIVo/2ob
MAh1RbSqZ20ZGFGbqAgkppqG9EA+mVh/f+xFNncs19pfjkEEoUz+DB3Fr8NgGnihhu6DV85CCMk5
EWGTyxMa3TK56gXpgA/VOv93+KTgF7oFV8TgEJAo2KkyGBrUOFH5JAWq89I2VyjAllQtQRqun23r
pZUYSSdm5S/iEx/NLOCXdIJ9zHCM8tS8FwbR5bBgGSfZ4lLHpUnFWDsvlk6vEc5rhFlgGyTWVVc7
uD38MT2BDSB3KImyrYHCBqU/RgNHtP/cykaLxZ/ySnBVfu0gRhzq3H70Frajpi7wC5V9cI4G+xgr
4jexITPI64GZKFIj6SEdyviCnKpCxdshxvpfojFZYSGzNt9vbOD1D9sc8MHrfD4HaiKpavJyqjTX
3nJgBxiIfFrgqDMukT0Vy+HAGNQkdmGUVGCJCpBMNNXvxuKSD2kCvk+ojrNwRwX8zxIxea6JB65k
dvEatKATRVSQAlOQTzcPAwaIqcGIHcWfIYSLlzJkgE3x5x5d+pO12dsC5gMvBrksrIQ5oZNHjyjp
yWtAx0uOPsO3M5zigniPLDNPY8aEvIKqNkaAKwQjwe/Df4rmdO00PAdehtQi9Dtx/n4ZrYn+288L
hjA+ZXIqYvb0tQEiXA4/0HBgDqsjzhDfgY4UtWiZPUucIlaJ20mN82VYXsbWa04to04ngM5AH+1O
p2QZ6aV2AqAYN5BBTRSyGXriom9Wo6nqU5XkPzIYZVfcJcWpQOuzamxl8pBGObM63XPJoqBwcPvt
s6aZb1O5lNFDeAf24+/LUMj/ep8GZtpbAfxiMTW+Azdwrr1QzXMxH2pF9fd95IxRc3I6wl4LkT0F
U9ASyTkwGIzq8WYOJEF4HEX7tvW8PaBY9B3L9JhxGKuYIE/JTBcTeMzqotEDPJCAG+uKX7UPbXTo
dUFeManlqyyi+Gj6pL34oxroxbKXnIOH+KN+eKeg0busniOmUwqWTj9dMLsY+yogIxIDiPvoPQ6I
OV16eiem2VQRKT5WvLcytSGL/iDrPnoUAfVDg7u4TNz1rOP60tSSeJ6FfvHfTw7C8ue4nIDId++z
swSmTTQ4oCPIOfwu5wzkwTrB5FbU1bgxl0dGYOQ4ZMu3dtZH+8mIiQWv/ODMFxrNerqpdZGAvUDV
LJymo+IrYZc1AdrNlqFgbFrINMJ5rypE3zifQXMynjqGuvgoybHZj5EHXDlXyYX/I+2vruTNdDMy
TrN2xAyUv3s45Q64BYlx68DgeBPK+SqYw2sCwWvJCuqHz2Hu3CenZH5hMqkMMeo9fT9zrlWJTeK2
7jUYZEGcofVWJ9ZpMEbzY0BQtWs7+YKJtn6STKotpcB8UZWu+NHGu8pyogZ0uah48YrkKJBFHv7M
5wmGk5+RSWjCDZ54YBkIJuPl+6smuozqa/ECzSqMn3B9qbugLL2rFFWfLs5jFoAj/99/jDwOMBPY
NeIAaeNHZ5ukdX7qMsIRB9spNxPZGmas7JtqWYzRKdiHpPftuyB4aaI5uzJF2zc6qS7Jwi3BghCc
3bo7SLem5IFtsSn6OgWvF6ZXA40gxxmI40m9mmXvnTH9qHXMHPtz6gm399Q2B8z/7DGV3nctZoFa
VRX7yji4TE6nz9Zc9wuWnMQ7avmV6MP+/v2ihX0Nzfyvmc3PMnfZeVNc+mK8Z8EcnPupgUPloLTx
iYyIVXsuE6cgs63znx0ySL8vg2HWevPfZ7Ur5Q/YZk+WwcdBtGn6qh0iMHRoeQT/FHIP/zM92r5D
2AoAKHTNE3SiuiNyd3DOVpdB1iGGYDvjfTqXlWBl7jcUf9DzkEtaxSMpZ+OT6Sc7C0eFe1XMyTrI
MVPpOlmcVHUIVZ4XZRNQ24ZyAmRdH1m6kvVe1dBdyB4h2MQeEWtYifHMk0ctkQYPXyDREx1a39Kd
NQtDPNOJFvPGCAG8G32cPmz5mgGMQ+GtuA+hBbVsSfdW6TFMqXRKCZ1KAT6ZlU8iuKtrhk5TEpFA
Gk2G2rkc2qto+UzjgQXcAAJjqyg76pAonTkes8u4vKgu++RQGLly4vRcuaXe+dWMuRsdxutE1dA5
HSvS0SNzfej8A7abZ9UIcrksOkCJ9PrU4D1dxcvvZC8iPO3qnwWgubNjd9EL3GAkklYeHfqe7FRO
zX6PZAhlruniY2fURFZbpJG+2tl9UPLWhxmRYZE/EWrUZHdfqNs3CCrtx24X9+Z0jjtEW2Us3X2b
LrmXWQNjrS7edaeH8Og4lYeuYgngbbOSAPQxJNVzHtYGvRNhN22/q5icFqWV3/Lc6Z+xPVX7BQ2D
dMi6BrHzzIinebFnZhlxkv2l9B0+U7xJg5FlAPF8blZoSoYA58zITp/E4P9LJru+tJF2cVywt2K/
Ox+LAKVZXotoIyZP32VjunsTf+apJuDlGk6hzeSduLakyJ+KgLQpIyHgI609AkWWH71joM2YkuCz
728x2HCiFRFz3hZpBQKkdOMQybjqFLYmfqYrnmPG7Za/KQdHnlPhlvinbaSwykA7HdhwU93AvnHs
gn7QwBb7HJttMpLG0LcQxewQp0fV+u+2pKxo6fY2YvZQJyyK+rVt1YqwC6Eujh3ExzHKX5QmsDfw
4/tciPDVHiIuoIY8EZEhGSzFXJMU2OpdFDns4z216Uwr/oGKFDAFAs3bNBq/EtUY29xxivvgRvvv
A9UAO5kKNTCAeK5Ihj0rd04vRqSuSN2Xeeryp4wxnTjcKRtDIAyZO7t5/aYr6ew4+KO8QUqSF7Rg
cCZcGV6lFbPb99kWo0pt9XSXKrWfUu8zcAyql3pYu5ahDllMEKjImVi1/B4YCFm60L0wUrFtUuvO
VZ4o0JFmh8ni2ewW9v0y1aJrWTExMW6ia1/8ivi6oXF+NGqayUfBdcz/kWwSG/Z7Hmz+a7Ssol7P
DApwv/jhvvayRbPp58NBsLcks97jUuOcZpgMrtGef04zWI1vDFRn+ffKNsNzHjjRSWWU6mGjjlaY
/dVdvwmdBJ00CNlm62Rpz8KWNFQriJOrH5sAOGh9a6sHzCCJ6fJR5SCMLzcDrcvpm9umbPdTzzWb
QtzY20Z77QXi6HuEAfKWLC+qUU+jrIuThidih8PedjPniQdgADG0DDLx8eUn3ShGjlr9aawS3EI6
RC/TV4edY5cV/ErD7OazUN3W7bljKjicUyuMd20zI4P5FLIHFe9Bm4d3IEnxB2HoOC50bUHAR3Sw
yxPQWd9W5GIqomvHuZYVv1zoHq1AW7luROw9/d+3uZb9SYJm+o98lpq9v69Y4+LkyYJ9pNZF11Zv
wkJ76xjGBCgd0lARkysmzdbbWz6Xb5MiSy6XgqJPdQiKIMH1GldvJimPRpSgCsteFsUqCVsivn+/
pBMFgUor+4wn2XhDHERk+d1o3egLYCsr2JCAqhRvYm+kzkGUI2M2uY+GkPkRjCsoAtj+SCPDm6kM
X29Low94XyoG7oRY9Kfgrx7KngCgtv3Bhppn1fvhNhhPqyzIX3yvuigzog+vC/LjUl+i/NY1WSd9
/ZwVpDiIpU+ZzM/StHm//PjhEYkxuU3/mqb9ARo7MDuNJMCLnObUeTrk3nGmK21XuAsleLhAgVRH
FI4Zx4VqaBv1j5p0lmOAvuoppjkmwcuHnjZK0jHigGzjAs04gRz3iEOTwxj9megjD+1QV9yM8eQM
pgbLAmPZMIguQomVGCtDWhdpwPTIhfpVuHp+OLF9A7MqnwTKfgEV97/vMgyytshKsi/i6cdcPBih
up+FYzJMHbNhZ4+N+9kxG4I96bwxT8OmKj/A4PXbcnLtlzyBamiwPicqmigzg51nF2efNnE5xxoT
z6bgfC+g/LwY+KA231/FCYvC768GRn74c4etbJEpJ05sPX+/yLhGMeiiYlr+UTd62W3Zy9bKY0mp
2zPFYv5o89m8x9zYXdIANOUGp1quJ4ADPYG73y+zD2CAWXS7pqZ4HlROZHbK/h+OXYlEB0u+h2bg
gsTIXSUSRIMaiKHLo1ngpKEjaAeb/a8xXEtvvIgZQae0KIfG7khzmpzlUk3ogbbHr9NXBfHoEwbJ
x/8wdx5Lcitbd34XjYUrZCLhJhqUd+1JNskJopvdhLcJ//T6UNR/Lw95xBP/TBGMCravQgGJnXuv
9S18xgbFAIiKWGTtTTpRfQ/M5w8Z2OmdXaNgt6CkYIVw32ssNvc9pXQVvtF6jB+uD4xtyXJfnpBb
WP69+X10sXzGRtg/2BaexIiO/QOqZXaXS1WWjvBVSjGukjDJv6VoYemx6/SuxkywYV/7bSid6kNv
EKZNG3s9ZIEPPcxxdngb722UZ27Wd4iaSegw/fdR58XFcsPqeaM6iikEq96j03IQqxGkQ7lcJGVa
P7C9Cl/7nnqsgQOFPkHvXbvKP9YJk3sUBwIZdYyoEFyFObck8BiYFjTxmfQZybkqZpvzNARfQPid
WmcEQe16lINbyKv2ZazQn6du/TnF3ba2ovcGNfO5oUKwdfNQmPh/r3VwX+pbaMhsAIzOV4i3Kocb
Jfl6pveCbRnZrovqlN5bsO1JRTjXo5+gpncRGg+s0n1FlHYQnRkJ7WDE+sdo6ZaJOSKkdmlu6xiJ
S0Dlvc2M8tRnw/RZmcUSn+0z7qC4SA1IzXo2J+796PRm5SM8x1h+woIl+fvvJsmlq2H0mw82aknI
JvlZityAxb116nBYZSZ6gGkqxQcXcxJBhVrsrh/2soCh1ognMFzwED2m6XY0eq911d/FVl9+GnTV
7LXhIcNu2uRD5E0vlhb2rU5tgkaFVrf5hLupQFNzKGcke5uuHJf0F/OGWTDOkKUlWpdaPywgGfaN
fM6wQ/0wSic7wSYCTBa7fEvYGoc+5+3Mje4i/XECLEgvNM9a+8VMplfq0/qxRdXsz/qO5a46APDM
kRJXHECXBcaY42qfS3rjNKJwLC+QcaXZkAFDxoVIpnQ6zN6nxLBuutnJv2moWaGSO5BA5iN1u3hE
TIHM30R5rXwmCi6MgYemXGSQtZ++iJK0lJqi0bSYPnhNOl965WI6Wg5r7o7n3gMyZCGhQw7bkTJk
1a/YQnAGluGRpccjDYx0o3B2+yeTvk2DifeZIS4CFoFFPtSJPNNiIf8KN+79WL17jMDWcEKGZ4oA
2NSuW6u9N/IGx2XZ7TpZxjcAjmJCAksmpf/52OqSp4amxeH6qf98/vq/MmqZqRhglfw8GHbAbGzc
TeZ8+58HVwPadp3gLTHC9nD9fOT0I0MC8W7KNjUIyyNFfES9fJ4cLY9Bp8QjDNL+Y/fSSBSCOAhw
ajbtdM+RZlrnmdmKVa25CwqQSX7rx5978EjEhqj0KBZeftPqA6avgzlSWkBEsR+DgAjv5VroGYRS
ZwjgY6X/VCZIeaT1Vlr4KkKzUx8lseBFTMysI0B/XferSPLVsRvdXcnclssN1Zz2aRlemxK1Cfdj
whPzWFtG+5AGe/EJPnX3rZpEv5YJ3QThEK2GlILTwYEL2dOruz4M5ghnA4EtB/wjbYGjX3b+jbs8
GL1ZmZtRy++clwrsvizNzY+v4JDe68HECP7v7wb3NYMLmClDel3dj+78RsNDHq8fXR9qkNEHbocV
d5pSVNih0HI1znh2RFNulIXrssf5i3ygsU60zR90Gqi766euD1kZCS5+cDu/fMEN2o/Cqe+aCvQ2
QdbRjTFb5NF12bM3192pN3u15egSFhPL70My1V9wL9H9n0PnWNt5/mUipJn5ZakccXSb6p5ilc6w
K9Wjtnp237NQn1DMcIYZZvUxdovHufF2ZVdNXwfH11us2gy24fUdYdPtJhy9T/NQco8OJqJnl+o6
IdlyHNdlHFqnlsAbnucS6TQ1gcApypJOr+pNeRE7MLkk407IJODIfYdjtRjvmhK6jdU8m8QaGSHw
LC3KJ4gsem1VfARylKE3oCZG6DOWsVXSqPs0Cde1aX0fnWda/2xNpUvWTosLkPoSabJKCF1P+uRk
SaTThtmc3MV9zEjLR0eYLWsqGlWXNkITfWFbYWLJt2kHq85FFWChBAk2OTw0jKBzszOSV4tJ8MEi
b1Gg8TwiWtlELiRVJ8F97lNuemjmGG5j6KiAKYJmKc+mpQk+bJE06Yi89wltdcsFUpKFCDEQSbBt
WKup9scVQ2RrjVoyhbOw2NPo0iF7bx+coGYYvvxgAfKTFkW69Q3vW7F0PxU5jBkj/nUnGrgdbAy3
taZmiyL2yEP4NtL/tqkz1/iDmdIAKW76or7FcQXTmPZe4N9NlkFocu55R9NJj7ECWcIAtDpltrX3
YKqsvaYGUTJe6GH2dznmtTJR9aqu5hZjqivREebRdrbZWnfI0XyhAWJieHESCijuZC9hQNuGpJ4W
KcRi/VTTlwD526owRXUzVUiVQ9X2hxY7cjZgC6UBeRq1yh/mluUiZp5bKVphiwXeV8mxD/KL7opL
HWqytajTVzOBkGVB/GZC/20zkccTkDhCTQ1gtwzvO8PyLyYBI5XXAVTp2eXHFU5tqhk6lua4Iszy
CHMB2XlXHhNh7suR4BPlaWNX2iSpOvFYs+Bj6rKh0a/bvP5qmgAksr4G9CKrYBuoiu+gtWmI29hN
q3UUomF1UEmPjkXemUk6pq+TtZ4T4MFCH3OUHIcyxqHZW/cRs9uPXuTgu5g6em1I1y0X0aLdBvdo
hWl+L0TROTAW6RV3NDZBOzMd/GPdyzt6MNmeYeTKAMl/DMo4Pva1sWnY02w8cgYweoFfmzMgIFPg
fYmafN0qq90Os3IPcbWJovcA3/hjAOFy6Kr4OHewApTHS26xBxJ6iEchTASBodLN8crYLfYpILSb
vnDTywCRsQkJ3YoxHdVTB+4ldEfArYyfyaIrxwb1RPoI3YDJVd6/gbH7CoRjAqFotbuqHu/GCpMc
BtFs4VgKlFkbwqm+eCqCjJi63qJyPnl2+hHBHsHWXE7bqadwHex3NlFbKe03B03ExndmSppxp+ZU
7Kxet8uQNN04bIJXsqsUVrJ8Z1p9cApqRJMZwDgmfeAWQRAy6psp4qz8Y2owOi6s8AsOVVqN5Tt5
LET/DbK7s9CRugpa4ly17zjO7U8VC2XpW/t5Dp6THLNoMzGotDFinsZYfjFcbHSlY9+HsSCKd8CA
bUTqPXZdjnRkfPVplO6KsTu4Uf9QQRWmLM52aYPP4iRcP73z2SFVs38RbPu/WlG7T9rE3QrWXlBR
nG+qftde/x6kTCHJDCFjNyQTo5rqPWiBl8gtXkc7W0AgCxgJ6vo6Qs11Uy6XgmdaYmvDk0X00jdH
YMDPM7flnpCJbed+qOgf3FkJBP5QglqAYr+TUakucRwgnG5GACok1nADYKmSFWQbC95XjU7bmXBE
mH2WrXRJZsSgSDLo19qpXomGuY0tpyKr1KNnnAA4oqsBKLJJ3/QC9nGYI9LFFfVGNC4SbPvYmkZ3
6gbnbirUpRLI4JkR3XsSTrny5/jYSiIqkXcvfmVKDqCgKA36m45sqlWaIP02+/yRBB0870H1ta/R
YUw1JtBg7utNJCWppYU6QT9E9JycC9Dji5rndnSLe79r4y3Jkee0Ft9J5Ou3xVAd0iEzTs3kBSeH
S4+mzjxvMPAPdHYayo5yQPjdoUYGvP7dAP4I+ss/160Xo0k3nzmTnusYbiHauZ3nwEFRWrhcakMB
npUjpgk4JfbTo02GIs2w4Yl0+RvMNViF8ZqYcMzUQoLb/aQrgLJZ3j2lteGf2uCubnBa4xOp1qhK
USHZTDD8FOTgOLh3WQ2RZgoHNHCsOzvr3tDcO+gxhY+Nj1ZSMpCn3pNHSxvZEZMhLv6ouZhZ4d8S
+BRvA4+wBvXYhSRAQFa/mSXXmmgmQmlH4/uYtXcV7rN9ZRIfMQ3ie1UUz3Re0EUF6feq6z8Wzfy5
meWtFeFlx6JTKeTPVIQL6dSCe+OzyU4hGTf1FxKyM3qbw+d6ctyT0HjTBj6PsRaubUbFOAuunaic
Tg/+XDKIb83ikLtcH257YMK+dYdYnLm0ngD6sMvINJusCUMBhDjE8/tkMoZTgiTMSwrnCH764rgD
M4e8P6FTgAsexKfcH0moCHGatIT6nbo47nZ5wbmU4kYdJ/YZQZ3fpoOzw8jwNofmfdtXdyIs5Y2n
01PdhAcnLsSzt8hDkOlkyKXjr74f86RiY5PwtachCAuaVizraOYkLdxVacTJbrQC81ZOHycxIS6N
LrZrIk4sWYOlhUVJKvQi8NMN8xEfHt513NCHMS5efTg+idG5W7vN16Yp6TbLst17ksqjNgZzHUwh
+rLW3na4m29Uxf69AAflNBK5CJKRvszfaRH2t32LtlWRoUADa+0vdnxElhv4rA+zQ/zF7CYPPSaw
YLzM7WtRESKRO2qnc3NfZeHXwKzeCntEzQQWgdY7XAiRkCyo0gMDhRVR2YbR0eA1wmwr8V/smbQ8
9Ib8BKUu8cpXmVRf47H/Vo02yhosOTuatQNi5ulmaEDEuln1HUfed0LpH3BDLeGohGt7IxVh3/qM
9/24OomxqU7UTIyQb2r8L6vKh/BjNeQLIEQks5VZxYdqlM8CujBW7qLZ0F3OAsDbRVoGWJ7nR8S1
OKjT4pDGgEmj3ntIMkTRfumDZAJGsZXegAjMRkFmq27dVuMx7+nOuoJ8mIBC8LFRzA6ECc+SiPYE
Wzmjq4dYgEPoaJ+ubTs8t41Wx8Ho9452107jzZcmT1FXNb5zZ1d0b+e7CJHsWz8YDxjAtwNxNB9b
Vq5mAVBK5wOntb6tkdnPGZRfp/d2w/c2FO1WKqAOLSqSEqVw2/vVsZKYVdRI9LEueajDvYs9dsav
deNTXK3atCffonJ2jZ0DaDTMFy+sxF2VB+Yd+O7WM8KDD0PyJIp0h5qK0meaP0UzhNFGpV+x/BhP
Suj2GCJ2WY2B89wyttukgXikgeAgRrOzA0oT+zBpD5wCkTguV8mBQS104woySWCNw12OqzXPW+vE
dvl/RgODIZUuCJW22IG1HI41XtQkJNVnMumCwZgjpVgYNETsAaE6MTF5WN1i9bM+OGV17l1oWKO1
Qd0jLeS8o7gbiyg5FLF7ZC+9KzOf4QqjzEOYkqJQzo9OGrCRV/Qcp92f87OEQzpWec2kXKIM6Q95
lnQgKfnClTbku+XrP+WTIbxywe9h0G5mkma8DnBOlCp365Gow/QLXYnLHRHRYFhsNYcadbMyL0Xn
PcnJfg312pOxxdAM5Ukaj7d/fnbyt2wvz7JN/oCwsEM6jGD/+uxAxbD3mVqeXch9I01GaP1hFjx0
9g5zIYdSu/HOzs1tnqrpUVgtyob42RbRDbcdY6crqHp03y5YBwRoFlaSQtJZzo0D8R/m84yPBy9y
9Q+hZEosAXl/Oaq+ZzqedF3HMk2XNtpfn3ejHdA/WQd67zowgUOb3uL3Rn/mT8TVqzl/ZHF6wUpa
HGYqrB+aGHg58MEMRXIQ7jkG1/ZAH66ZdsbUOKfB8zUZ2f0WNVL6Qcn0Q+hP+S5EN8zQqtuxinfo
HXPzEYuj+dhh7DI0DLoZszYpFpARzNoD0ph96k27J8w3GfASawn7wY42dgsSFLMSMEhFnEFZghcI
vPiC4Ds/h+U8bmpcFBRK1rYL6vK+7YR+4gAowF0kQBgVoC+dVMzCBR3KzCzicwz3cI1+zsY6OcQs
2SNMmjaJWRWhtR00WC4Ycnif6srzeHdtqGw1NnT2Wu25LyATpbFYBrxwN0u/24JgY22QqX8KMQRC
nAVpy++Q+JyksU9KS9/MThntVTSF6yhT7Q49fX2yKwMG//Jw/RCM+qcEHePuP5/KoiLa0Tv7BKuB
uVib0kbjJpFur99y/fnrj7qRQ44BuTEqmKM7Z3moCyzAUnaXuamwYJRsTQWY7o03FYw3GTOxBshv
9aC9ewT/q3ppJjbh4D3RHSLcQwA7l+x+0r6dgKTzkGm4E52NMh8D2+219VUJazqKHilJSCNjOxqk
YldzRxRJLOkqlHhzrw+OcD6iR1Z7vFLJFjdPCWmldg++Nr7ppM/xIUP6IPSyPF0/VGl8NzGO8bQ5
nuY8f+xauz7Qq6WPatzOLblYsyVveh8pKASxz4Ja8DhFFsR2USUkGoDZH/XkPMimQrrhkfQAdiK4
XB+KOgNS4WqwpioyyGUvqYnNluQY6qyHZqisjzFARd9I5qe5KCSCwlluQmopEYXu19AnjhtSvnNv
hWT0yJFRU1sPaycmuSaj482ME4X/xHvhz+peVjep53t3rSzVvZ5u3VQZO7tr/ZM3IigYmhZwreWM
bKlt60QaDZT3qpku9yNn5QWPcoPK2Q7hB+im3TECCbrV7Mbq0rIvM5ZhKVav7HTVYXKzpQMzn0cj
LG4JFKsZHzbvQEfJMnXzFk9GtZb1IE6j5eMllZPxSLeEsSjd0DUtSmK9Y+IUilqM63S5Ttrl6ii2
fuhkB5L8yue+KtJVyHjLavLqUYEVhJMxE6WwgASYKPkXGwPEdmA5J1GrhoxPxhhgXfOzJwBfqF5i
z4JjfZ+FuAXKonQ3kbPsYeIMWp92EbLNuV677ticJHbbFckLOtfQZRsPI3WCvoJxbHwi3/tNc4dA
nTJd5lmh5IVVL2VNUIZTHlsvaY7SryjN6X4djCnWt3Gg8ZKWKMmC2mdisnwuYb0hvwzrSaM9tiqU
0ChAvbrmfSWL2iWmnqC5lGdbRRc0FN8COx0ZZt9QNKhLoGzkq1nxhTm8fXaDIYR21GAITDUx5wpL
5MTeM1gSYa1KsT0xC72NSeHaj3mBAMMQ76gpps9kucc7v8wVbMGBAQ6MYG2PWI1Rg+dIqdB5en70
HdeuPDC3rI45FMnNwHKz1pMB03Mwq/vEmsMDltmzm/n6zoobm2K1Sj92EZeI0Z5KlWcXxIXJrtee
eWu4tDm8xs9OlouKV5XDjYULHEuqRahLmUC2mU6plyRfugXgPKWdS4yBoKuB3gE7OloOGXSvVx8Q
ga/zKjGeiRsYYVSdvAlREPxYu/uE2vdMw80/+Pnokmbefu+jPn+Is7G+LYTprlrL6m5RMKrt1Frx
xR7S6dDL/kvZ0/noB8zCI9nbOcbMKXD0sy4+xwrJbmixx2iGrKQ+gYCZ9bet3S3TFaPcY9fo7zzH
PwWRuCFAnbTsQBnHqfAaAkWilRlY1A5Qs26ppZjIzew6xFAY+N+afpeX3XJAl1GlhTHNIEyB/r/z
VsEWuiQD1Kg2DIdTszwoOmjrrpf2FpoJd1C3FgeGbfmHGTr3wWXDQTYQpaIVgGbKJIwh0JjHmHyM
jUG74NXoDyB2ijO9mnqf28G8DifUSvT4UVrn+Y3iKDznQwDQNAjGE4Na+SPx93/9SLa+/3Hj/yXT
+5cP//eHMuffr6nd/IZv/xUK/v/O9v7Ld+3fyyVAW//6q5Zn8+/f9f9HALhPWUQU+o/D9FsA+P69
yV+K6ecE8OUHfiSAC/tfpuV7LoWp55EqSuH3IwDc/hc6Twdxq0tlpYRt8iP/lf/NzzhK4JYXJj/E
Nvd//Dv/2/2XdG3Xcy3bsgU/b/938r/lL0UzI1kCFLAV87xc27MtnsPPRfPsBjnicxR9HUWGH0D5
h93jEjVLX4H5Bnci7Fx6k6HtuYGnM++TzFOreRGyh4KAl9za1YnUrEcZwRZ1EB8UmL6LMERNt6iS
2+uHbhyk+64Z3n4E0eFV2LSD05Jeax1/OvD/9/z8OTTc+qXOXl6QS6VEprptO3R/f6lX3UGnzOjQ
GBaV+2LMKjhzVw3OduVvPL/77EkM8PPkpuwIDEh3qI0v9GaHSzDjau/dpAckETNI5eKlyEZSWk53
KLkRzBWgsjJAGJWw40079+5alhG++LDxLo4yvUv9La8O5AuVO7ilw00el/U6kPk+6ov5/s8vU/41
jNnlZbLZUbZl+dJ1fNP6JSoYqUGlKwc4w2i1+e6qhsqqbF4bcQ9Dz6BzgRIAW7y8aRy2dHCNwHIa
LIspddshmsaXfGI55XAstpUu3JFCaT6aNG9veu3cGIkBcnDROMSG4a/DrIRIKbsY/imKOC/W4uym
FtRNaMubP780sYSG/7TjWF6aK9kjSZPX53jX5PWf9nG9WWZ1jahkXQFdMerRQf+VZJ+GsoRAOHjn
CiwJURgCJftUhWcb8iojknT956fBdfQ3T0Pa7HiUKSzb/eXK0OMwth1Ge+iKeFdbdBIrNREqx73n
Izk0xSVYuI/R8j9cG/VeF9VzFFMnQiN58m0olD0Rrh5cxuv/RjsKfvwvdIhIwYIE8Mvomgu2eHTz
DhOOTg/zPi/a5p9eyt8cUU5AxdDMsZXlXPemPx3RaqiGucfhtc5Mq8ECCI2EyUl+O8QukrLFZEr9
5O5HfJUBrpGJ8NGc4YqILDIBNEVghTodYk4MUrD0yYWWnNVsGj9fTdXmYFt0zWj1+cb0D/tP+TdP
3VWOw0lhO77PTv2v65MuHHdC8Z6uO6Oa6CSn/ZksMp3F4nT9oJMtn1k+PbPROzSlng5X2+x/Hpgf
UF4nmA7rOPZ+TFOzBqrs0JwLxW6v0Ok/XJ5/dw6zrrOcCp6979vL5fvzEe8QN0wp/DMUDQS7Iswh
kSXd9MmYbkMsCpssTN7Q2yJ6Cgy1d9R300j/YSkUyxrwy4XETUcKB+6uq5T7yxoxzmbnZBZF9Ugs
x26uw282oTRkJjODvPY+/BCOq44lHbU6vncj5p9/vojE78uUMk2b+S83Md9kBP/X49DjUu9AqUBD
yTL7HIkWyIfOyhvEyiuRmQG5A/rVYVqxn3wjPMeonXtreFB1Ac09rp7oJo03jh2wDQlhU1ztqbnf
pTf/8Dx/P1TKdC3XtF122LbjLqfhT+9XYWFsktUSpUfu60YYaMMbAUVd6uUcWfKSXQAECm/FBS1x
U4ro9OdncD0Sf32zOE/407YNthQJ1y9vlmuItKgJhFrPzUGoMMbXxJxTmZ/SRVgAI1Cu8YPWgBKB
6zoRrQLwDijIO3gNbBhcnRa71IN1FCxGMGxKLFeWjLZ0ksutz5qwQsgFvLB1Hs0lukCRpXyUNtYY
297hfyk/u73TrYKpGqF9h9ZHaK0uhN7yWSJyJZ2PYB/ZgIqLR51ur4vG6LT6/OfDIH9/I1xTcveW
gtsABqtfVl2YybhsAlj/XnJCog6MzvQH8zbSrnkL4o5eatQf7S47db1mVOmYH65efSGm85w12cnt
mYZLGu27q6HGpNNJM889ti2BA/GSDvznJ+z/do25zPK4C6MM9N0f7bOfTpwZ8mAEUhwwzHKzbGsz
3juDDC+NharAS/zPQ+vgjkX2mTX99z//bffv/jZ/0vS4RSnLXp7bT3/byQOVJCQnrJmi+vsfZscZ
lPRaW13+gafMxcQg+5+u6b95yYLCw/GF4EQ17V/eojYQyBEL8rto01lr/VKQEEwAaMwg048XA0Zj
XpoiX0y3/jbrrAklt0Mq8hJu2iypGLnOTykUJKRB1mEpc5/0uQdy/N+/d7iCS1pRpFJIKPuXewcU
d7IlK47PVVw40OgJ8bDVsnM+JlZEtK8dPSLh1A9YvTCaWqQDNgwLur5OJhSAEOFkbre7LJ5fK1I0
8HU3+V2XAn/SUHdRrI0zBM/sH47v37yr6IIUcwfH9X5fiurFWlUETs5xMrNdSCgyConsRrc1IViL
OeXq6PzzmfR7seOYii0KFQLLteS/fz2VYHvNycwhXDGQZbEWX7q6oxcnxwc/YrLiMbrL3VIgi/PI
KQrTjYrzU+BhDLJgr60Y7t63ZvI06fCVbkbL7SXC3hl8ttIQZ2tt7BdOS4MPbJUGkcnw1f6H61D9
dlZyf3HhllrLKsor+KW/XvLOGRa+m3WRxP0Hv3DBdPnzy4TGaoUR6AzAOrslotfHYmo1WzE7L7Md
9oepdrqHwXSfyHAuP0O7YEotAew1JOkuSuezaj3zLEHvngyonKlRmbS54idU8uZj3aACk15T3ljs
8GBN4u/K6+Iedi1DOJjz90WYI88vEflWeNbtBAVBOA7epaLxh5x4vDNA1uHvFrQrWxcZp7v9UYbF
7bSQGNgwUnam8G2kd6j9CdufSezbn99+67dzjssEQoNjMUJRv2+arDJFXA8Aa02CIm7vxHBh13X+
iUgff0MO27ZMTQDXM4O8img7u7L8Hdn2X8izX2xkQbi1GN1mXRzuUgMfwMSKxC07PjRNCmiCJFTP
jBW+ffCryQi12qK1VmOjRN1VD3n7gBFPYUwd936u1NkqM3Ywg7swyUP/gzcZm3mOvIe6G+sdCKz4
H04e4f+2DSZpyTPZU8nlLuyoX86eHogsmgl0mfGSbmKUjrgvaf4nrRE92xUbDzsNxRNzTWxNNDk/
oyV9H/SIxiHGt2JmcS1J4vH02gCgsXWqacKjXuCIVwsCWoTR1urs8r5rjFOXG+P93ODrQb8ZuZ4+
XMW/kYMCWGovQp5QSc4z9CBuXb7gFnvVzfBZ44u/g86DzLnBv0sww6roZPJx8Elw6VuvxnnlbHxT
d/ur/BatFDpz3hJ403Q7lYUsyiLF/SlLwqchD6AcW4lxsSKzPAs/Q+nhVuGpnuZsHWQMaY1mam9J
SHDrxt6K5Qe7gSyVKslM6J/Dqu8qcVLYbYBLAXrO2xj+QNCad07ezcexx/dWlxhHaiPzl31lvx1A
GhK5G3pHZDDuLvfka1wk/p2dtVtfygxq+nTKGyc41IJ7qW2N/q5V4ddSAXzumb2OXjWvNe3KTZgk
RM1K9vTXajJLCT+cWbc3rYFEDKO7uG1MVp6mzzdRlk6fRwUQiJtkbWESnlxan0HXxbeD4d0TMeds
uYWUt5ENpdtJh9epTZEsO3DlcD905xLRxeX6MBaOuOS++TiR7/SFJ3eKnA6MmDV8DNiOb4aM0JBr
06FeDPtl++IQaAIhxz7gF6U0MGz/pRKJT3KB5aHbtJoNOdyyWvApV/d218ENU7V7QzZidBvjaLEi
qe8GC2zBAA/qKscX1QwuyNHFfdTL6T7r1CueFsh79B1QiKgG53H5Zk2j2Lc9+lyExdnD3HybxOIg
gHfotcV8I2VYbf06ABQKMAgtXx0RSoWQpiQUjh6suYkwnOM3I+6P5N12HwNkuvFIp0EQLglOtpoP
6UzENPhmBuG5ypak7fqLyRLCfPO2Hhv7iZHngFifO0BDTptc7MqORoU8eXa9mSMkAzjG9DETvBjd
uwThagGtFvMA7dXeBmoZgdNVKCzKxVcaE4K2+/Pi51Kp/bWQUpz8HiNOOmG+JWzv+vWfCqmEG3vr
N5GHTIb98eSph2ZMq70XG7tuTtgpelGAYBRqoxUzRTJwDysDPsFOjTAuwrmWm1ZtTYvUYQV5euMY
SBlmSIqYZSP4yBOTpAjZcSSg8MVFdl+1oEVhU9abweuLHSHvD/NMX83u/R1vvI/OKTz2osjAyBjv
doUYUMRbwzEWLi8ZxH77WEjbe9SKoa8ncYJ4dr8pjmVinAAb2EcdwCcnUw+lQha0uPc+NeTa1wWc
eFih0HpNHe3ZcpA8ktzmQazPovvcOyzkUETlNu59TrdqttY1Q55BtTOO/wrB+IDWSEGYqqJ3jUyy
1MwaCnoLGzN0621rdN8dUNJ7NynukIwoDaXW943zUBmXov7oMVJ5eqgk2u1yqIot9SIOIY3p3wtJ
/RuJFbbkAq6gVQjh9iXEHLViSO9setOxT2aQYs4ZLOZAZHXqwfksWa63uqVuQbmXi6Q4ZvzZJg1B
k8zifjRU9VSssxvAMAmZX3AEQsvSOLL1s2X24Rrqgd6mjbGLxnzXlQyFExS3jGqXjEqc8AYewb0W
1Qn5zrhOugftDN26ErBWMgZr+6AQcjVIE91rQr0QVlXH5ok2vtv2W8Mf0S1Or3B2SHnIu2BjMKjm
raU+d1+aydpSksjtmNrFZurnE3EVkJJG29phel6QPpKx5ZjhPw77xTSF4WvCCrydCuNbOoyXgBDL
u1BkkMARanFDedUF1lGDKVeUZVyzHcldMN4Rv6HCwRO0gWlQQXp/aQO2/OCZg02Vd9tRBtFRj/Fd
hxJg5WH02tBNoPvLhnill0FX1R0Bh+MWqZnmwfA8x/h21m4Dih9lojb8t86p80Vqmq+svErh6abd
JvGKat1JRh/i1AWpt0Dp3/3Me8wJhlmBvzp3Z4+VdsUM56FsenETIjVAhj0+yBaiddjXrxFjZ3sM
htNsvjv2BBdRLhIDYIK7cOQUzzNEf2Fhr5qOdGJFggYa9eI42DY5P5sR7dzGxLlE5DCeVSBcS5tT
H+w4ptLpWUMtkmXzovoWJhx7nyt5JRkOrQvPIVgYrtJOcLQJw2Vk24XNVnX8mjgjNQI/8ACQrfiW
T/XBDyHzVCKXe5uUwEpylSM5gyk5k29lZP28D9pZrWuiW9Z1k6ptCxX0EFN3QjfXmvXEn0S+7bYI
oOWhZqmtZzHvKzd96ihBAa3m1mZRuS1pM2nl7LsxPzYkUWwmCToNQk+5MaF0bDDhc78ffCoCDL/E
gqIiFcNb7iIwBoaSRHiruU9BeHC3fcqZNkriZTqQqq5Tciuy7fzENgE3g2mjmE8qtaTgdGuK4W3j
CJJdfPPJAu+z1IgY6RDBAWcjKs7Ihw+R+ha0fr1qnDeGFzChPPNDzYqEIoSqJs1TSBcphQWyCjKH
eGeCskFhaSV7ZmDm0Zu/mGJ0dlZSvDq8NFmpcGuj4qWwAQzdBNPaUzrAhet8iAqSkdKEMJcYBRiD
3XQbTEsOWnBJDKgADsq10bKm3WDiukfVV21jheMlX0i0gWjffHrXVQ73ShcehpPivvFThIjZB1ke
yan6klsQCgh1LjnNSJkriGkgsaUEJ7mJYpVhjHaJ3vVhOsWokpF8kyWXcg+NKutzA8yHCw3ov99f
TN+LD2W5RMqxUhDjbcwh6eMjLFSDIMUNhbm9jafqZVoyOmO4BRfVOl/hjuS7aJi/RtH3COnDOk3j
CRexww4k7+P7SRv30PyIojTrAloO1lMCsL54jBH/D0vntRyrkgXRLyICClPwSnsj0y3Tkl4IuYO3
hf/6WejOw3RIx8zV6YaiKnfmSresrEen6mqKJ3iACE+f4DwJDGpzckTRHn16ezueC/FVEdgLCtfb
OI391iaTfODzZR3EIjNGzEmknb5BmTGoeH3PWuVcqqzM1iY8PXCplt+MMVZvF/8toc/bLCaJVwws
rNVTJmOTFMqyq+ZElPDRr+bPWvqEz6XnKJB95DEYO6qHnzkxRc/oGL9066jLqOxzGzR7ZcfGVva1
2AC+oB4NR9fKy6D4hnmZr6hHaojSomLGI5uvDDI8EK9Q0MJIfZ/bAr9WVnbr7YvpjcxJ9XxtZRgB
I6kOTQk6rSPTZ3nUacW0zq8aO30ay4wSblA1pEpSsck7eufMhn6wPu92pfwgeU+0WPVr2zmzv9V8
nDLNUZV2gHn/QbeLB0L6sDe77MfyKvPSxfp+GDkcTlP8ScgeoG23QLExbdowMt8JMPjsReMDnXFn
cOjN1rTDex6Vhyaw/Iqd5coewrfIgE+WlSDLCit6sC06yZ2BYjfpfiJ0gSDsUvpOx4FGN+Wcla3f
s0xhyFrSL4Kfq6kYVYvmXOXaLXKDZ2TaA/W7BL8Zz5ueuW6JWu/TcfEnYctoLCIf6aCtTZNERBWj
lpS9tS8qcgvMmu4M/Jh4cmH4pZpzTonR7IwGDvpcStL1+nfRcL7zOOmP2On9HJegH5XJDW+wtmpc
fp21gtCg/iAMb9xEPSU8lA9gE/8srKk/tKXWrbKaBBhZ4qYCWkxHUKrUsAkMmkGwLnKWnONkLXS5
NeSoHkL8GVzmk9iBeO03liO+p66hO2r0xIoGerkXsLu4kcWLnfdwhbiVaMQqPV8u16g+iX3ZlZ+C
QrWWJrRcKR5MU29u4Ge4HLQytekhXiFt3M0GtGhSNitrnMnrLT9l1tn5Res425lnetrNd554GQmY
hG1E3VMilnAvgL8O2Qqu25LAelfwdxlvbSpzOIY4jLfoVvL0PCR58dX05VOBDubrbucycZX2mjUr
3ITHssreCtN4SlPiMmVJko6cOug4c9/0zsEWyW9sib2daZ+hehl1O9xG1FdUE8vb5IJA9Eh2ZCGo
EVZtX9DgFAfrNuJc11OGt64ZMG6ikGVeT0+ODpexT0qWu3FlhzK4GjohWwuT1OS0e2rBS3YhXvQI
5+y5SLj+a6PAvk8FfQu3Ho/n+ADkHpKdIaY96QAqoI3wuzXprzaTfB+G9UOR6QAkXPghIRV0Qw7a
UlV34Bne+wbEmhcSim3qbt2X7E0bG8BCz2eq2mELNYh9Z0un1nzrrGlPPEb3jbH911kznIJIskXV
TvZg0rX6Cc0q3UFzSFFU8Paqztl05gC4TbPOGkUpYyXJgOg5d1r01HT63l0qImitplK5wvBTeyAB
pf6M7clPu9E8VaYTricqPQcIYTJ7z72I3VWB7UMbkjsT5SjXZXcnVfBuL7dEJox7FtNil8ba7NOz
IVDU2scegMtGNc618EL3CvXvxYpFfSjYdwihPw5U+WGbc9fNYkLWUV9OnV83bLSHpch4khpqjIlF
VCByT7E+rKfyMQeTdkjw4K5nyw6OeBk1D/9gYhAYmsz2SRuLFVh2tYdYA77KSrwNp//3NB31h9LY
O11OBTjF0Us8nW5kFhNaPtNVouf/oOCt8H9zdxBnJtumsn4d2VSyIr4CSFTFrgSCQnCESSo5Qi3c
wFTeDvxv1Bu6BLT5ebCsr/Ev8lL5ZDXJbCwo39pdqYHSL5tlHmMzTckgZ5NfaNqWru6LdAm4sx8U
nbXLGvxsQj+nxrDnVPJouRRF1c92Eka+A/ot42xd6AG9SDjkcuODacqyQ/v0DDp20leTIPeUsvfp
iwNCg47zt2IHb2rXCQic6TAH15sM6CH6AiiY+woOM22oPdGXND1QvHJhpxNfavZVnV5AEQraG4eS
lKzFVuMo5VNjvvQiB4ScvPnUUwNTeAnnNS9dNvRYjCL10SQY8NJuktvUhDDMLmawSQFm5sbMaLin
zVh7VsVwApLGVRXAZJ+CmRZHftISDNjB457uRbQeOpjfrh3w8wblLW6CrTOJaySMc0FuoIAHbwki
oTBSy1b/iUrzUiqDbIKLIY54bbgvDGPdMevhGf2O+8NapR16T29HLwN1zA46Dm1vNA3VADs165cy
zy9dHxvw5kDqjMQkdaWNfuAVd5x8Ct+twX0UbXzJ7fic6BTOQfNGHShuWRq8cGdkPjiE91i6X1ZH
EbIQbxbvbM5OLAIMD4c4oQCN9kRY9hs9flRs/ZmclvuosIadgyYZ3jhbTk390c3Te1xVl7Z18O9R
nuq2Vo3rLGwxavEwTWnQnOP5NfOsW56Ku5oErl8IkLxWbYcbyzzKpl7a74h3AXbEd8sBuOrSVa5z
Ji6MpQBEPMSx5OGXARZ1qrjZzeTgIS2QIMpF57NR0I+aoCBFMwx0bu1VYT+wtzHFKYeu158DMk8l
xJCVg8XR10X0r4iDaQ1e/nUSXu+7VCW4wrtWi0vOwKfpRtU553R35Jm7tYRCLyoQ7BwtxFnJps8p
ge33oJy8KvuslfYOEDrZ5K31S24fsATXDutcUFq31Iu+JVjtNc/r+0nWbHy7zGc8xdEjWFKzGACz
EWZYBzxhM3nxLjcxPgu15wj+ZKZgPMiTr5xoEb5MPhoZxiOgfzjrxcxGJ1dUPcfxdVLtZ9zf8eh2
+oFihCAIKc4YP0RiMEBYpLmo9I5FowGIKtazFn1oWl7vI0E7VI+3jQNf2+F2aA6l5VwhU3OMY6tf
7T1LurhZR968dNjL8BRECvNBGG3LqYUBKKmKyQrYLymjiFDIpykj+OLEzK0nCd0XAAziNI0Y+USl
doD5+WZZsMnzOoOmjhSzcQIoRnY237mdRXJnSokLCVPnpEQBImgwtGV3NyU0QMAd5sYL+kvqiGEv
UvpOBkKwbPxmnkUu+JPJ5kybFdB1ARvypNf6R6vfRzZAtTGPwWzi3LPUkUwkQ/Z+I00ej5HnipUm
+gP4oaPGYHJLV8FHLdpfij5ociMM0g2E5proBkCOXRzZPp/ZOrA3KyjWdiZ/QYBstOvMPBCgIgWC
NapG59rkUcyYMC2pjdaj2tml6sMHknlJwe7Qe9ft6rY8wElapzZAa8sxspNe066ZVlxGWhE6sNbN
YE+2+F9GBhFl01mHLseFSUUMJSLr3UqQCWfgyhR+vdYMbwGR8qQZ0pLug+zOMrhQnBADJHu4fYvB
jeQTgU63aOUxIL4rc0K14ELv0k59j4O5SqrE4RRhDLzvwgFRpB6tYKSrRhqYbifayDVxi9NB32lV
Yq67Ad6R80Ngmpb7ARSkShfoFRTKQ5Nr20mTgK6r+k0bG29NAQeVldCK3dpyn2usvYGNHSNvviaq
CQjyUzoS4ODfKFWsvV7ycBtHjjONiBHfD7QhjCfCuXdRnqNnuB2dq6gsA6l9M+nPQO235CGuqtDX
NSv7MSNrwLXJU8BrfrwQsa+TwYdpRjvqdRXnXeenUAtElqkQ4JzwAq3lNRtd2uutZTEbeVDlMtU3
6PwfWtCxEBmHyZl286ixDAQkgdo7uMM7t5dUBKAq0RGziqv0tSrooM4zPh2CX5oZ3VwDTwta9nn4
wEXF8dcuyl0EVg1UJd2rDpn/rK6oN2GRkh5dHLBhDolbfaEZHEKqFVb4gKgaLmkNnjQPaGxD7XdT
uyAnbN6QYABuZzNbzrql/ptFkXANVvCSASvZYw56VZezO8Xfl6UvihZJM+UkbFfFYaqXswMNxWsR
V1twLBJS43wcyeVA5aFzKZ2V2NacORj27QqDBSsi/bKhZpeNb0AYnQwnLB0eq/YSz5tMogfsSPsA
FOcccu2nNhb/mfI33dQ2kiAgUKfwGAunwHfTNWT32PCN/fwKwu1f61g39JFda4sPT9DGZnk095o9
t09vaCtsNQws4vwnC/ud6yDcyWGiwZ6yZ9RH5FARfZed9cuayixr4kPDPigedE6s2aR7vmnTypTX
r91QXooCpw+XB8iNhK42CkNzgB6CSsgsUgr+Xr+rI+saF8GvNg0lrVFLZaQIt41Goi0S7bGgepyN
BrscHd0iM+mvaqBVIUTKcENd6pqbHT2A3itNoaOPY3cdCHDsPKN+NrW4OHLUC0/9BN24wocO4jxY
0ZJ1AuwGipdIzMqgHgP2vfZAjDkWEhEpg22eBDCFu6LCOqLRgTSxgRkm6XGpcWESgTuA+hr9QeWM
W5B5NO86FvO6nsqr5srqMMbY3aPoTPfoxmlJGIxw5bKlOXM2GPek2s1Lb0793E3YL7PZukhjQGTR
adu2y0M+jDdom8UqaCaqFJfk/QgE2cz4lbB540xJHQwgZ2bMzQspXT8m+u2nUXtHnv/LVIBXGsrJ
5naBsQ8LyVgFBHtCIMXFCNZVktNU0R5NHOSC2b7UnMYqe1BHWTI68vp+CSmy4Akd/YT2NK+/efTu
HeH7eCEJ3Eqi/CWdfshbj0OlF+wyHWyfsDDxUXp2xyAffi2hnFUmxX1btTeziX4YYC+MPc3m6jCd
Q5zZawCG8Zn+CN6V6F7L1VMJSpMx8iFL5hegqXeeYBYDJni+n0sFMaIco+1AjY0Lb0hJY9yYeYCr
HpqIb0u8bpCnvotpIrzpp1sZ2NgpnYzZF4DTGhgjwJcFilScu5Gtno6uWxjk0jJoU3PRx9sMyPzO
oN/JEe+jxVxsMuaWHp55geLND22xKJKe9r2UL9U5DuE5L2FBdhkRi37ZMNWUmmYeNcx53b/pd0EW
8OANGaPkKaqATs9MWjGtZy9z0pr0oZ0zkk4DCxGHcqxh5AZNaLgwgLqrliL12DVRIaoMYPQUGvYD
XDUpzXBANYDkR9noZxZBaNcDG9XY007XyX73c/6tRfyn6qK9aH+tXQLYSZmTWqazDVAwmA6EMjEh
r3P9ugMEPcdJ8o2lDJqBvygd+aFaeV7VBCX92kWpja3Y8y17PIh52NHd9ixL4pFR34L3Z7aY9VwV
AqTVeoZw3cCKA0gSJLtS/xRBMaMJGnTkdskJGZM9UsEDmHngWpsKphGkPvyx6q9hNW11yGn7Ph0J
1ZdehQILICaIBm5Zle3SDDVRDnO2Sxx6QzW8WrhO1R2yRbmT+vBFxUK4i6MZNAvX1CRpBhpLS9sY
jvvDwYrV2jLvGlrVd4k3/mBwyp+m0AY+xLNKVfSsY/akyS61xauD6tuL1dBm0OopDdmg5lKDbVTX
rm75M1l2JE/7ZLfym4cISkKP20KK8Mcbmpfede1DLIj1M1JBS6NZq/p1XIksWd4sl31xFLyqJvlR
mvZBaQoD9CAot446TaDXdiH/DN5IrL5Wa8/byMVIyXOuZmnm6F0VCH/U1cPLMhC6yMuuwA8kPfYU
Ohnp3QSxZPeAv+CKrUYxLiTg7rOoOSWI8G50uOIgyq/I4FvP5kSrrJzy+87AQOrCkxmsq8NZZEXr
AXG25znpgYOS2GNV22lx9I/A/zWrF/dVwTHQDQRYZlf9NhrxTEqOt4NGLqxuj/Wsn6uCDwgMMz4I
vL9BNP9kJLsa+m2MDGDZnBugIPR8EzrVjRuJ/UD2Gy4HtlHU7AtCHnyRDk3VcBc35zazq3bVS0YW
DSFMgA7WS0vpBGcuViQe1S39PnR4/QI4bWlcd34m1IigShYx1LyjzQEoZ1NtzYj+XroGONQhOjYL
4Lst7XM1jlu9Cb2z1eP+MGp+9GK89W3NALElayQ6TNE5t8rK7Cjm7eUGq8BPplWvNE3sUy8Jn2lL
PZoPujiM3o+sK/4dwTPSzhNWsXJLieQVPNZbF7AyLx0/qI0kn3bS5vOCzUkRcwFjexrMe338kLI0
V46hWf7gBeu+33gZjIVo/CywGBmNvjIhD6GuMp42pm9rajkPo91XrvXa0ggigtk5Msg4kFSbl570
mdn0fpRJeI6bHNDYslVtZt5kp2XByBePxfCPekMTYIBBaHporza1oQt5lZK5W9twfztYKocoAv0G
YWDidVUYNHSAYkakgXery4QeuZlVkTrHBZJCVyCjUtol8iZcewownoPU6UYPHjiqFZ9qwlRioP4N
pJNuK2tdJ+5T5TQILd6wiYBfw03OsnVMFA1Kv9TXQ2he9akV54HnWRXxvISHqG/sXN2CnVDRhzK0
YWfF9GqKtB+2CfU51JDlT1AQ57WF3LUaOOsZMJhWjl29msSQQI8Da8lKrfJrTQ5++iUaEEpWxWKj
Tfh1so4CqMwB3VLn1Fcm2MDwzHJ9ktm1ParfArQrNjTNYyFUsWlNnYI7J7+huFo7IWESFLakB54D
+CoofwBFUTqHaOwPHNB8AXpwbhmywO0XMZJ4UnLptfTESkeTYGsQL3NSGBwbdC7/QnxKtnTUfTQ8
cD22KyxuNWJI/2ZTkk2Wg94OXUt+nJnpgV0NlCVDHUQLWoxM9FJJDsdzyLSUsdzBacWpyplTwbfi
Rxl6aC/AwS3dBJGYpmRVPTfaGDWoIdwSRz7070llB6IlgB4SjkJdso5CcmI28B87I1JfzojF7YBp
LysemUZTmpmTTg6U9W+wYAxkNJasOmcvSg8uGwSKJkK1ojZXcZztONP64pgPA4XE/cBfG0DwcX6w
LY1O01IxwFHTlpK+YxiQ6WQetp6y5IgDhMGvmVI5SN+LZ8uVXs70W0quSoU1QHZY+ChSTeiys6lo
Ahx2s1T7baM2IxJ4MyNO7S3kWAKx6rXTgge3CDrcs9QNlpQQYqBnRyUgQdRjCMiWeOG283A7lLI9
RzxuY60q95wrT3Fh0QDDteKxw1/xns5OlazjiUpQpskFGtYw/RjUEKwawcFhHG0GbhxtG9qAmGXf
CRKf/gBUb1XP9Vs5d69BYp7cJv6XeOImpwktTpSvjkcpXl3SkQtKBDQwKKB6tsF/LETzCMOSTatw
XUYHvdc8n2kkexR5GAPvbrQwcwlHP3LTxTAcEm6XMlOk0NUNCfpiNuJhRBv39eE1sMJxHbAYr/SG
giSKx91dHngbZFBqrqjwC8fy27GTI4YAbnUpzyTJVwhP065z26eejWeR8RSH7uJtED7eP3VXo+hx
hGmW5qRWq55wkZ48x2VwmZz6M24K9pVBARmVYBm+VQL4sGUvjO7giS+19HRWjnwF8DmK5jdqxDkq
le53X3AYx9eIA8v7qft2bRvq1qjAIEVtvVWsIhtwhTQX1lBtArFOOEaHxiXLSIj2HMQTo+R42O/Z
F4dxdgtUXh3d8l/D2Z8OhmedSOHBTooXHQoWvYH2WTecZ8PT3jBYH6seEFxjszAXCoG9Hx22n/l4
mUp1JxqaDtIOqa7PRkpcwXDUz33G7oQZr7PF5P4N4XxalcjpqXVB5HKOQZiDuQqpr3X7Zh0I+rAx
qPmp2/2204CVIfGugooJ7E35weiWfoG83c0hd/ig5U+JaCBGhvqaCcGmkeCKC0QHpfR6m6dcbiVy
L05pUuVOA3XXdhAkEx7RYva9eb7QJcFVW6TORgyfxJTzja7hlcOq5HsUG/rA5t7LtL305I4pNSr6
pWBzP5RuRsz272gTrs2S4hyFxirNxlpGcZgGpubJwDqaZh920exbVbyoPF1z6jBZjoPTRFxo5ZHB
37gxew9om+z7mUn5HdSqQ5X3r5KZAFJRDne2IKWfcBwYgT0DX+nh+RfxMwyqnU43dFQXl0AxcjKM
+tOpEBLLAmuzbdMYEGOCLUpj8gcxf4vop2fUsU8Zc4a5Rdlv9ZQ4/aZKsHkA5sIMw2bZuDaB3Cdo
vew0QJU2pI8xx557jnk2wWJ0xfgnLURPIJiwHI4TxMEpe5zVZSmDzhx5Zxf5Iw7qpUGQoypgBs4A
O6qFd16k15uudfazzqxkYsNVBPFbUilOjOhWnpWhv0lZbDLzANr4ozM4nzXG/GnjJAyoVvRQqiqD
2nGVTmfsMSNMHTYrNKmj9GvTS9hMOg2GEnXBO3dBC0RySUtYGqShUZ7MsHxKFPN8D9HBb4P0zkYu
2VsOuCIr5riAfXdbMrVNzAozVLNLTH60su9h0oIx1PjvVUV4svpwB7+D0l9Vv/ax02wigDy+DmqG
B4QtE596CXlU1U9sTeuSHRazC/uVXWG0KaQ+gaijdbWDqaMq3cWIzc+cgvCjFgu2LCvNOqaagFNR
g0vZtrZlQMWWNer0QomtRvaMN/lBlQ3SbIdqp8rPqU3ojcxYx7KEmlGn1448gyk5sQ4E6XHYonw3
KjfvJo37zEYZqTKXMJv7LOJvWCNXOuFAm9G16lsC+bMczR3T498ootNbc4a3tuCzpglhozhPbp0i
+bzmuctWTZpXmrjBu5ugEwv11uvdCxVe2CBeSSbQn8whor9PJEHqOYs3pSqKTVdxHO6CswjQzKCh
ysa19nSds8cBKRiT+Pfh7TqbGHfinHcfuYnhcmI649dt+xUO2JGwhXG5/sgeSahppXWPs9ePVXJ2
ouHIRlzn+QWnKcri1zTRP0MvzX2baP2Q6gznBzGuZjf812rVTGoSQxwOXhYxHqfJNAVbOZZvk5H8
6jQoNuA8fGpfcLdnzT+0HqfPrrWeHNOR/R9lzdzHurMtIc5Azi8QWJh++npXvHeyuFhGv3Vocdt0
UHfjNON2tC1oycYLbPS1U2M8daoMShWOChDfjGsEFryOk7rIB6L5jfjVg6l9S+eVM21UYCmEU+sp
nlh/4hJap929dkn2Ri9ptGZu8Fyls4YHiWzNSC4XPQbFlu1F5MhwZyfvpqQExnXSDzliKYlR9NAY
oMBWDH1YvNdCsmzm1AGppChXhW3ALSyQFUom8Wy26H+oRLZvzPjbLh5/S9y3XQIgoLWxwnVmcuvN
DMvzhhjMeApaY/Q9ENHUXdQ3PK0YlAPAZJoD7rjASCByc7EfmeuKY9Ryi/yr4urNSHFG0277GPao
9BIoflr3TyOEivVo9v0aH5GCfaX4HNVFH6vtlC8LmJZma7fsADFK5o8Yeg7KNUEqKlZIrGRrMU3v
Hk5/PZNnlx/mboxzAB4JAHZT0LdRTdC67J0x/rilZZ9wGX3VQEypSabxSJ/N+zA33c3QLzRFxb6+
b2CZTQAB2+nbI+OKps4H1yNKjq7J3rpvQU5KfTVGtbUaqgAsHZCd1djhoUdw/zKiYJl4TJ+D7jir
GXslDlpvy3NzWiWC/RVBSQy6qn+cehoRm3ZjBjLwye99G20NZ/YrdkbArk7fseJNWBjoPZ4M5lJ5
iccuwTJQYv8GKenHywQPIS4+GZL2qR7fELwmczfZfKiJvaAn4LBtPJMGO098aRTXHJXuzo8FhJ/H
3owupWG8urobnadsKJ5gHD3jYM4YgekWrk0YXqrR4BmTaouG5MHwbIUSjEMnTBjz5Lk61g2K7RiY
D100PKU6/SjQ/N8p47iUWUQH3VytzTll0kXEN7Cj+n5Om3MseH73tvfuBnRH6XGFLY9DzRZa2UFv
6ghl3NxSVtgdyGMwxvXIpACSXo+u3TGZ6utdqBdQgobcoSDCpBPGuBga2qhF1wmD9lq9wge6dyuh
zjP1HyRd0osqwy0D65POWPkUeaqhGCZh/zrftBrJjJQJLLAJi1bgoMsG4/wr2ZaPifYUlem5byP2
6y6qrhubR91OMPVIeVfMgwbVFwsG1KArRHVvcVH7U4ea3wPJO8xSVZjmZtA6Ni3Jtt0jVFmAPeX0
kXXG3Sgck9PHfFODV59dRvmrIUwObSy+GjmvqyYQe8fVTmWNwmrSE78i/Ppp68SBJca2Fdy4a4co
3GjDhgsfO2BxrmeA8yygEaj9775ngYcL9iBJeLIG05fCVqxdNwi+4hHnZ7BBIDzMJmTN5mFkS3w0
XCo87arvKVFzHwipLZprbK4TG43T5l8Ip1UOwYOhJSSI6O1AB4lgr2QdtCvI/UGE38Wif0FSfxZN
5ZamUCLL1l6l/Z3u0hrazfXeHuSlBbfCPNFMj3rTbI12fmi0Rj9R4t75EkWefWVwzKsR8HzMXL2q
N3Dq0IzBWfNW5t5TEgDaItyT7/OmOehx+AyV5mrySPJLiHdbqg9XTTfv6xmmYzzZj4WZnyrRHgz8
V1MyPbhWT3Oagic4hvXB09DN2tS+5Yj/fuqUeO4AXBLdWcYOPPtylzaAKjZfDAFAd5BF9C+ttpbT
vSFb5n5GEuE0jGzV+iH/N3hxuNYTIvcC34lv5VrkUwnz2Iy12BtQYGDEWpt4qPGlsLWCe8KJL0Kj
rciUMC/DmAzi53uc52MHKeSxpN6M2yJy9t20k7yzv25jXN3G8uNgVlDHgOp3ZptwgQnz+PctvFyY
KjlWcTsotZMIYSPpZchHncIVWPB1j5Z01F2lRzvI+MZjt7z89+umfKxkN50a0NyYN3ta4r2qOydl
sg9nusPzeoye7NqLnugghFawVMDVUtp7dlDwaeXSDFmVHH2MaPK29vKtHPVwq/WofyxAmuBWm1hV
vfSOddu8/3tpJWKRa4XI3gyCzlX3UoBEIUwVqYcxjke8gmZ1xYNeWQMpu9ENTxpEwVdCzJ+lKIL7
v+/AOK5hIYeXgZKSdglUpsHwwAPcuo8XZIs7UCLGWNXZ/f1mbIXFIbHvRGFRFrIkH1pnJjNjMbDg
m7Di0ZzX6X2aUMFBfv5qmpD79Co7WSFVaboBxTJQEG2jXFm7An8GZlV7fGye8oZpKKWOftRKdtZT
VLwjgz/3Q02xQBV4205jbsm0NVoJlv8Dz33k7T/sBna1ZDvbEzV1dTWe1DLT/HtJh4npZl3ZhwRq
2h+GQF9iI3/Zkb9v/17yzrrTJX1UXEhog0mxosHQO3otNH//L3Zc1xpjaBl8V8PUXMS749jppVuK
gm3gJrtkIDAs3icB47BFSsXP/wb9D/ReAlZ9iNL4LdbZObrQeZGMoseJneOGf7faOvaQnWyTeaEZ
VV9DYaX3EGbFC+Sur275Tk6ztx4dWsqteeDULKPXnLnCqS/dADu561zway+/8/dSK2VR9N7dcOf+
6LjYnqcOkcYgUPhaZ3Gxbhn9PWbVoHaO0l+CkBxU72K3I5dabi1EgUW0eC3dEI8Z8evVOPY1BGZA
z7P3UCAoPKAeWA/0Pi4lRsSs2w2HoAItQzeXXLB5cqLGPI1O9+NGJhKyjXAhRf0cA52ko7uhGKZL
VoXXeScaxlsV4s6coE/9QQv/XlRaHoEBolEvbaajCsiDuvEmD1qb9K9mvWcF5Yxi+iBerm2hcv3/
l1P2dxLHmK3pl8bIxGMMrNX1RrCTPY5osHrcU/iz2pVZW1wwBDFAKcvmxS1BHdH3075WaYR5AXYm
j+IV7vHwDC4ufaN5wyWDfNDLOntNqqI59ARnrvROnIiXDwjb1Ls7cqwOdDZs/0o9NRnIbdSZIyPC
it0jQ1KeCVhp8ISSFIrUzaC79R86bTMQfR10+mbZYvanZVsAOpQ+UY7kw0NaO7+IFRbQcgWD1ig0
nATcaey37CfEk8wyuieZ5NVDWY3bvwpQDTtQ7f99+ffyV0rHrpfQQ5J6uzG4aZErnjjlRy9idMFZ
6MFDWRoFlRA0umYuyI5haMyDVTxE0fBj1SI8uWRONxI64bEq229dZ9aTKnaHpN9McZ6659yjOoqM
Clt5ScGYaIhMWoOdnMXY7nJpPdJ0qD+mo2Pu+P9Te6sbuiecgT5l4NvM8sK7v5d0KY/6+wo03w+F
wPXeISrly7SOv0j14itlbb3mZmIc+3ZUbM7pzMhQEJmOfw74Z350D7Szgazz5GBL3DmG3u9gKST7
v3VYSDc/Uqvd+42eWdsC4slGi8P7sOntq63a8BEH/++IeeV+iFpvE3rRVsPAd5KKFRoytMN5Qu7Y
qeY7beL8BmcWx2tJo9Hf4vBXHz4PfIiM3rcGjhxbR2D/65WRdpOu+hEqJKAZ/KVJ8yoKGxOTx4a+
BLr+FuhRvK2jethpTh+/ydh9tzOQ47YCsGtXkzqFeaVO5vJVVMfbgEzAY8hxn1l19S5l1O6w21tb
T+I9VBNYo9Rljti1g45f0cyvfy+mtG4a7tjT33fkiLidw4jy1aT47w+QYph3LhDCwGSSylP7Xqt2
wxLc/WvmdmLN3Qep9VvBNdby8juv6NEt4Y68tNG40HP6a6OFoy/4KycN7gxMtWRkd4AwNFS6+aXT
yIeXyfixQwz0RZxiYgff/Wil1XzfT0xmdK/8sKOpWVO/A0Ezsf5lwssoE2aguLJH3B1Bm7HTBda/
+iu5baoAhZ2h3VbxfEfLNe8rvddpaeZFpGhV/t/31gA7knA3JP/ld7y8K7bMNcEeLv0TsMsjRtpF
duztJXQlqyuhtAQPTh3sNJPTLZA5HDuWHj2NJDGeBEZo3zU9xm8LzqKfBGjA5Y/0ncyoF8WlcgFx
7tzQTm+lK9RX6ZbPJX3yDAHunKWQ0bQApMGby1aeDBxKdktG+Taqzt8qh2cCP0VDByQ+5iq6CtDW
e3LYzj5uvIAUqJn6Uj0OUTadEMqHFtlkUOf/vhwoMEuN0SRNH+E/61LjNZeTsZ8jNa6Nkj25ERja
psjxFOtx7l3zqKaEp+RcFRG3YiLm3rBZPLZB7j0qjxpl6sOY70Q60lrE6DUg5aWGp6G3nS3mG4aI
IPkyg1FE2JWkaWYYeFZ/QLIa2TkmR0d3Clzp5J+ks6dn65PlhB7id6F3XI3BMXE+rgcy0M3XkPjZ
KV/qJpjlr8V3+mitq/14UzaNiOsGLegnv0v/x9V5LTnKpFv0iYgg8dxKQl4qlTc3RJkuvIdM4OnP
oiZOzIlzMT1d/btuFWR+Zu+19/MJ91i0al/7etN5wXD1mTh3q/g7xOGOHC6BXJ8HZreuxbq57/5p
8q1ROltKQtX5hPn1EFcfIrU7e4RvtYHgwhzy2wrV5xLKmw8PvtroWxV+eqz2/fKteZt3JTkeiLQg
MIJt3KQw5ZsprYJb7/X2BkF6UFHw+/VLzZy1o9PyOSd0/7n74huwAl94YWbCXLxcwxu4JPV9raco
TOv2i9xylpVV/W0h/omMm0Ro7V3Nd/YHnlcDGIy3BVF8ipgSnZVaD71AGPXJftC1hjMGPccraI45
ddbMivGpeL8wTiBZdeWLwYZkjd11O53rL9/ZuP74YoKg3td2+elQzjUgNv0H5yna4YBydECohC2Q
VFYQIo7+xB4+u41co9SHegwgfZ2C8eef1p9cT+7QbevcincdZNWMYpVglpVw199nDMyyuDnInRif
GNnKAiHIKKlkWuv3hNTNxya7Gah8rNE6qrHZ2QaNVkC/f0o3Q6ftihyc2moICLI/tAbcWlZT/Kmr
6mhnkvzZE9KQE7cTMk8mDYFZQnbRKrYzh7p10ZYMT/5ywaYUaASEEOzCNmyVf2nddCDCgC/b1+xf
lHG0G1uSMm7Gu/GekE7RZxPruxqbMmMob5iC2NNIuwK5LcxVlwYZlhWmQd6TWbAcjd4YfE42T9ln
4b3EX7wYdvrGg1mxMCOZDqMIkbUh/x3+3Q/iCt03P81oTNmKhNNZ//HO7vN4Lz50E9dlocS1nNZL
nItaJc65MfJjk7IGZwawQ+LWTOCAQ0Tv5OEguUc9a7pvc55+OaSo4TFV+cN8bz3GSIIZ7emmg88z
sPUd8kGUBp5cKy29iWQs6UrHYLpFZyvFCzryab/5n/EY74Z3/9M0QOAbxIzzqjVqtXxuPBkUHbE9
PIBT5+ODjEEyxvgw3mfYDOJJXrQXgr1vxmEyV84PsvA4C/6F5nJGoVvQHsZTciRN6+Adp+g+bvL8
KrWRHJ5ZYE5N3gbdXBc1w5oc/eAoxbY9OYdVv9eWM6Jy48cMIV+m7rNdj0qceUbq7ENlfsrsglZ+
kXChZtU4LoGiriS9D76nfrWq1H1oE0vrJCdPM7ujnEirXdUKfd5zcui2xKnsHsziEO2iXbgn31T7
XC3raTdAdoPGForr8DalZK9u2lfjR4cZzM2B35Mje629wLo/YGgxi3+txd5/pb1qZANzrm29Q7LT
Dy2eto35oW7Tzb5GzxO9s86Gbo3nUdD4z2/+tXfzW9Xpu0QdQ7n+1w/FTnTRwQBHyhCrL82t2z7Y
4bk09rCtMuaCbUC2EM8AiQ5BiM91Gy5o3YsxXbtNqh9SLCNuvGbz0ZG+zqd6LldJi1RnhTSIfe/a
YBGYo90uEeyyYmI5SZMrTmXdrFkXX/HlrxUgTv8gyu4RTT9Pqqc368a/ZKDsU9tbMQ1Y9z7UaCgW
RPpBVOEpIX2o88Qqe2aZa1oOZsBVVZKS4t+iajvgahqFPDLOIB2CV+FYL5EU9TZBxjPjdit2Lblt
uKbSPr5G4kWi4LvNxG42F7dPyFI/4plnrLEcTCF4QjgbHsj67Cdqj+sOzsaaDS0jlFx+ue7GEHwY
NKIRpEIAYMQvUq6mD/li6uAfM7Ry+z0iK+bgABQXXtSAcN2OLgljSI0QFjf5pMDiE/OME8I9lCdk
CAi5TpvwQNwq67Pm1bFq6pQtfu7NmL0Zo773gzQX6I2J0hAoFbUDIuD5+Nl31y7/BMHfTfkPkiMy
tJdkoO41dkBSmrgq1CDS5zbr9wo703seQdfWdJerCXmOO6IhV0kfQqaX9QVvl36oxtree3MNu18q
Mml5Z55itaxAcnL6wGaA+NDG15KR9ldpGf/5yfIrWsXyKomw2GHIJqoX7TbhF5lPuvX4MGAbxmSE
xr2fVQ4OEUe1K72I58gwnn1HV5cmCx8xN22nt9au67eaJIpTxxR07dT1AqHgJsDmH/NxzZjxPXVp
U/d1iBjpMr0ZL8wlxt2ctMMqbTL/UIil+CL+/HEUI50NvA270x6yzn2xsPsy+XMfTQcI+ZCyQy5E
U9+wV793KTurREZPvWP0d3WPf5nL8/HvB1yG9yrTrBPgTw9deMTh8P+a/r/O/+/XkLq7CMX+NVLU
97jwcZEnGTmX0ts7GZk1fav6rUnIu3Ls5CVeHCG+4FOm+A/PSS9ccxsbIPadZXAjKfOumd5/GaKi
7VggZX8/hBP6qMkf16Y01d0IHn6bWgyv/Kmxb5qnisCvjJMQbnxqJ1fuiTMgKY19DLqAot//RaUJ
rRwu1K02xrNjrPdnnlfmR+gfrnEE1NdHWxnCNfxI524ft3xbAnbl3T7veDgTjEMfjRAHJ8/856JL
ybockq/Sri5GSvekSynuDE9DdERqS5L20xV2gb+bRlJaxhJ6de4MJIB5CZ2L20SHv4lArcXjXQrm
jBNc8R8e2N04+JpuYN36q6eW1DNBB18gFz30OisyYwC40s6YM6e2pnWGRPyV8fxJEVt7OMWCg0av
Ln3bVBe7aba61UzHv69ENhx9Pc8uU/PIaN29pYMR3muu9jhiujESn9tezAhA7FTc2oLsRz8bnE2z
fPn3a76k1FdygUlMC7g1rxvS2tOenzJm+qyNqdxZCBHOfz9UjlMdFb+DOPaac9ffaXGzJONV1mka
eoFa1RZ4ELzx5JPuGDTwUDZeOJgHtJ48+3U4dsTpTuUrHw86pmr6SNKYHPU8L0njVYhYyABfKaC4
G/5LNuaF3n1KHXUG5cQn2RkGOjjJTDxH4vkX1JfoWapWf8F9LijbolPJe9niitNFicheL3a9UN6+
NZzusdYN3thsMDZ2jbBTq7zinNTWccQrjZbEO/ezA/CEtU68TboRE2Spiru5O4U43l/MBiRHLqeP
zsSUG9XOdIjt0bp3av85ATcAa2z2gVAMzvW18H3EbsJGMDLbjrqw67tOfQJmBH4OfPTQ/YeSvNwO
ZmScMCK/ISBFapfLlIzGgjGjTFhakHFKFFXYHLoBxEf7F74tTMPZFvbVH6KZLGcb1dIYJVc+lR5Z
U6PvQRfcyiVLXDRhuZ1DAcEJPd02dnL31OAMZMRO/4FWdfowey59n3yrO0KdmjtXpg+WGobPqg6v
Yso4xIXkNvc862G0ciCD+TSdy5CRMrlFxi6aEB7Gfa3vwAyhuVT+cPf3M3ic8o5o0ifsw+pYNayp
XCeFArace91sqHPRvoVJZl0bVjd725G/UcpXfzPcv1+XSrd3cexwh08ldUKFDFWv0BPxDJFtjTqz
7DBY/+9f0pT0Ax1IIkQS1zhaCKj/WIjacsL8/cxMTLmDvUbAUzSd/vvDLOv/+yVBrgz/Bnid//lb
ElSttd8swSLMmP9+a3+/UzBPZMrFiCT//sKQ0MQLMaUn1YQnQgDkhzA5pzKMsSzpyeQl5zA+hWSA
ngeHElzHhYlydbqf83C8L+ZmUzVDfBf2kst//iQ3pbkn/266H02bj1KjLlr+RjtWNk+wAbnRNbKj
B80YSNCtQWB1rpYfkhJ4/+q/Xxcot30nv9OAmHwKz8Vz1rTdfe+zlRplV+OoQDk7x3MA1/lHF9ZT
nIBNkFyj28RQB4A57+gbgaxYaArBaNHiWCBNzHTL48wp7RNBTrI2+SWefyBQ7jHldxlF94MRy6dO
Gz8SVss9sYGHtNlGXGgX1/bfkElpu3gM+tq1Lr6TRjswpt7aMjYDMqN1bZGqWoA6f5oMiV8Z4U9T
WCiax9zZqprYBIngShGES1x6OR+E4pMnHPJDlSOkWOZF+6jvaQycVqzGqP+qwlw9lOlgr/EkHnQj
94J1QZLkGsVlgv9SG056pXmB72Fi0ZM5hMJfh2cfwr/EBARCmq8QwO4BJbyELhJBiIH2RiUMHJSq
SWuMbnUH4oPMRW1jsK9hZDCfagzRhZ5shwYxvD5Cz2nduAsAz941zgzfcinL3fnVs5Fx2LDyjbQ9
sh75NXWESFbejyu7j17qIhec+eNm6ge0726fbcxobBBstSOjIAdU1ghWynTNDdBUEiZA9gEsMNYU
df3SlY9LmBBMEA0hUpofSRGqWF1gwo1LwGSiOMUd26XCKLqgNpp9GWVf7tDdSFfogUHdRWbzmkB2
uNe74tL78uLZjbuWDrsGrjB8bFp1aBgaU+yjMR3CVTtBWsFOJFHb6up5WFbfVod806CO2kCWqs/p
bB9RvcyrCGH3MmRd682knhj43aIpmZetB5tQXT1aFYVnKxJMmJqv9/slMS8az3aK+hR0gEepzY1l
a6xAWmhic0selRpy85Ilr21VvDSzxzyZ3C7yTO2gS4j9caLooWkQ5JRs3VkDnNgf3g0hPq9KED3l
FVznuBtPkzFZAUf38nSaqzDu5SZ0+mLP9EkPmkr8a+ydYyMBHruenMyiPMxNiRQJwm3g6vWtK7Cy
EBp8Cbv2u+qSTw1b+nqIVLm3Y9uiu448jCYj6WOt8zWmJNgp2baBnFS7U3FqbLJki3OjYSBVfEez
fyJFEicWenZU7CF2tBg5V5HxNM4gAj3v15HTPy54Rr2G/a/+bArvbWS7gYeVnSmZFZdcJ0sjC5G/
Ai3gNrJmTLZNyijT4Xepv0cR1CMcXreBRTeep+LDcLwJZb4KRjGTXRy14xohaHhAaBhozfDTkDJx
j+iFf+E0nVDsrSmTPExcDfv9Zu6OyxNUagRpNa17WKh0DD8o9Hn9cUlENnMMNRVyVXkxTeLAmls0
INkzMeH1Qcy3ECaePWXcj8SM7KakeZfllK5NASzK6sNhg7ei2oTDtjQ87wotnfnF4ODFNcjlqfVv
v2cUjaQHoxQZEFuRyT3IlGI7R1kwtAIWYSUCrSB91AMGhUsODs5gd59ZAy4b+xFaxfm1NaodLSMj
7xdZEraFPpwMRFVbgT+Uj7ayu0ORRtdMNpCwZD1uOpJbdDdDwsEebFPnFueifBRGaK415WyqcHyz
+uHky2Kn2uogu4Lrvy8E2j3auzEFKBCi/Up9VLu6pyY4Mpp2vyRnx8Uu0VIOXTnO4JHjX9J+4iNS
15LJEKAHMg8DGevmIdOR5dHHkvjdmdtIkbxD3Nx3n5tP8TgTEO85W6Mi1jWODSZJI2MgQ2c4m9jb
mp5ZSm3njDT5eq8SBvrhralFuLg1beTKdOua0q6T96SFVMWPEJIgjfgdjm3/ZVJDsYpKPLqectaO
P3z4Ou1Z558sx+r3UQe4oUK7xJvNJU7iCPp+Z13n0XwEl3ggGTcJhIAXNLqUH2NbMpokjGVTTjhz
bN8+eQwiETtmuC6s+9qs15EidxhbJO4xA60FbsBwFfbeXd5qSZAXHc08dq4B2ew0GshbzSbd54aZ
M4/iQESdi3Ab3kSK3ItjjBOD6tJJyD4oeCBcehJeEmKC/SnqT31vXybSAC7GILfpJILIGF6kb7LH
0fjTWjV4n6a6hpmyNsK1R9pgo4TomuBUX1axsmKnn3ek1nWKoY6T901gI7hYc1zQ2VNPoInH4zyg
LHWi7BjLujkjungD03maSiYaWl9/euzQm3LJ3uNO3GSsJjUoAeiPiFZklbnzzfciS++zGP/wMDOl
a+av3mLOXNRetXHr4StUOGaKqTyhdtpNqns0veRoaRHxs7bVbKf+CCGASc/ExhC2k3/y2+EpK9y3
aooJD5BPddfESBRtFKC5y3q/r++9eYaLqaEikEX9m4cEyqVaGGRCGhx0m0abcIm3GOQY5e+LkgEg
Ih9qumlZatPmVIl71ytX4npv9K2XLfq31AHGYwhxs7E1EG43b+aEzC8nHbeubeA+s9KdzwSCgwCB
n4a/fcX/obejGSibwGjC/CSSn4mR/EbDiUcml/dAjhzKKex61azzlXMrOHk3iRLmyScOA2kfsyv8
9NvJnhAwUzCXPj1Oixmh6JHCWDihsFW1ZlA70Wse432IvOdEoyolTBcq5BCOhzLim0I51o2oXCqy
NduccjL1ITpYmfkvsVkcXOt4DC/piVLXWRMujWkHZCTX30PXtHS0CV63wg7ABSPeJZ1Bn7DqeT4+
oYTsIYwc8RAkojmQ8R7xLjLT8XLQa5p6reymfe2M8glG5GM8MH3jlUZpqJl4/aO7uBAzN9l0Gkqc
J3bKRN6b+ktpFfWFetTGf+53B6CVuD1twrjKReTyZaqUkgMyGsClgZA/VX3V+lzfN8KDAJKSd+5H
CZNlEnmznFQxufTHZtjDxXG8oBf4mmxj/PIT8ZD1/VXanSCgZ/wgTewyZL5JYq/4cB4NL3Ju7uij
VnNg0NGTcvOI+xmb0MZt7HstM1ZjMdvIaUALJWejZgrWRDxTXZsEfyzgPLQXEgq2+HjQbx1a7/qz
d1rtjsuY8ZYNwyWeVygxaAvq1tnhFkKxfCN/wthgN+GkCF/qXp2mxrWOBI4060J037xKPzJ7y7y+
DXLNQF6rAN8QnnLNmd1hcSa2XQ68DGT86AZLuqJqURtlwey7+UbgSdlY3qDzFo42buOSpbL/a5Ta
a9HBbGktpoejxRBvSFnjS5vVGh51fzMYAzbIrjsnQwKf2GEmR+Dyr+Q0IDMJmaIpAb/oqKZUhA9J
61DGDgQ99sZuLvVHZXNMOWHoLRA3N0iAmcBhoV4zvRbPpFibGXJgHDXmTgvbb98ZcZJAhkRJXG7J
W7NOtZV+Co3rE9zaTGTubOlvvQGeKLXuwjR+gWSRbu0FqqYTChx32Z6jHwGwwzLfwmSs2Rh0p61V
+ADkK++odQwKBE2TlUftNpmIG460+Dj53Ks9hjYG7PN3PXtI5lqUQYlnfCLzFitZDnf6FLsYZzNG
a0TJ5CrwUjQkmo6nY5QPKufNdIqJnVLMPNYRif/s22tuqpriGDF3/ClzGwtKKl9UmO/LohoPeSU/
PIKtW6JHIlbxa9orUrp7vEJhYR2QbBYrBqIRFIbwvR7ePZ1Reo2tDp1RyEREGqeygyuHnwVBMaJ8
cJcz53Bl7go5hweZzI/oFhFLJ/5b6mm/QFirbZp4YMNqexemCPXq1HufnIyWq3hwQoI+pyjBtJvl
h9bM76Tf/VbKeI45PTGRh+G2ObV1pZ0bB2RQXr+TrrqX9rz3Sbpbs4wg67Om8tDHB1kzLO6K6pgn
xYRZPdmRHiO2WLfIMIQTt8rQcbqx85mgDt/kYczgQz4PM4EEdQSldqBuomqNbdLTeO/rFutimxPI
MlWfuYnxXoFpUbCr6jhf1c9E7p3KCUH5RLxXedAaT+wstzLw91WvkyvuG7x+Ek08LO3sDWaqoPNA
gOJPDLuNxuZbKSq8zXieQ2YNG+NjhrjKXYiZxCPdFVjrpZPlXUOa+5b+45kahjl/j2LC9Xht+c4F
5fgM8VAtnNXPv8RYK5FfkQZ5QXeRvzOPt2xOyEMunRbQDRxcfamJDbs2793Se/e6AkV5d5cU/bhu
ij7cVZrLZjTXP5zxR2eunArnNRXMwcl/+mqrekPQxh+T8Ek1Q4LHIXryhOoPuMTXkaGw8s7O8ip0
QSdpUQGRHzx9egR8syLe4hZy167TRS2uenOdONGjDfmBjQIAWJFhfqFTqXuk5VNYpBtlKntbUTTn
bo0wJsKf0Mp2N+S8gPOETw3LAF7wFAdgj+FUkjQJJ9r9FTMrpiF/HGoDC2JnXwdUYYKpIugKtnBI
bbnnpHN2Tnxe2wGVwCrlkgNdRHeosfNKfBwaRjWAPKmsrRQ0MUNWNUFk1wEMkEfNwxmNLRjVFKuR
ltkslZsOV0YgPTVMaFNVgnSW2aFDVh1J9Vi1ADUUPrQoLQRBoMYTlsMN3/33xIcbNg7ppzY0uzCC
CutiJE7Jq0fMEbgFDZ1McL7U8xcdbr8KCR+HHUe+IYPeAdR6Ha49Noka1AQ7+VQ9fsEsOcZd+9E3
9Cuu1mEmyLNvyGzwmCGF1k189fszL/fOHap3Y8Bxi/rllnj5p58LesUel8Mwb+cWc1Iquq9ibI5R
Npw7a+hXYycv0IuokY3mcdaswNIqPD9Cvka4CFdTGv4m87jPYs4mz+BhgQ9BFNLKdetX5VuX0KBg
jwXpf9N4HqQVbS3VLWfztxsngazPs/aot4yKDKOkqMcMNGYPtfLPuRkeZwme3x6qp852X4oOkebM
Agc1CfrdvH92ANkUjJOSb8bjDpJS9oS+Vr3UI21NYz1rQ49XvGJcYuhqJ3zZsemQO5BP7CGjvkK4
uOpH9h9kxD/E06Q23A8kjvtBYx186qSI7+6GmF5tP/XziyjacqtzT+K5Nov7CZ0Fb35QN4gcpuUA
geiVUipYK7PVCfJGSbatIaLAIoWdqedYokv7WYtZyzFCI27ZIMGHE/s8gCM2CZjdujpV2tQwmSwW
L2+OJf9iaX2/orRt131UM3h269vo4yFomuGzjrVXpgLNNqxGdBqj+eO4TzitAMUMfJcwzIlgOS1K
mJGEBUWE9eF5XuyvJe6K2Or2jFPv0IH+LGLJCBLQtjRtkKYa0nRXRgH1hoHoDQN6Ozov8zA8ocsD
dOmWT64oznkc3kUN95Grf5nxL1BtNvktw/O4iK8Z8h3gUW+ojtS6SK8KwQD8oWeTjeisRmdtuLxO
GEWX+Yz/rbWY79MWn3ILFYKkCsNaRx7UUNaUrnB47EVyb+LdZLagdt6kf1lO/zTiUpvpTVJmxppV
PcQRzKssjnFblJCR9Lb48rTO36vSBmhviy8tYTWToQfa2BN/Ul9ZP4xh2CibuD/DtF0NBY2jy56G
R8nnY6gU9w0VaKk9xCWXINrKKjBpB1ZCzBNQSEzkcl30WrKpVfhm6DjLohajY+3aQYhN5o668ZiX
8iIba68VxKfl/sFzmZ3X6r1o9TsDefsGmfsVDNHNHKYNk6Uny8fRDC6dzwTifm1LLOrQ1oFCw281
PEIYJMindecI7DIlEtveNLY/Bgxd8qGheTU5jpNhspsdZSapw/WdK9pr4oCCdKNhPxEPvqKGnGBQ
1D7L448FDWY6zKadEQU6xePTHJU/GAwZjqYS03AuKHDQZfWAFS0YjRRj+T97tj9F3j/R1MHQUekG
3vQ5bDvAEBoOTIfmD8ZCC9mJp15jTLsqCl4zHUze1IX2NacpqthfAMashcmn72rMzNwdrmofT94t
17Vf0lYzyMM7ZWEK8VTCPLWny6u19D5F+jV5PUMCR64ae7I2XWne3Lr8ZllQb2wZP0bIziOiiDiE
kqCfYzQ6XmQeOvhYaee+tsRs1uiuJxaam8I1LmIy/lkD6kh1SUAtKAUADi6eH7QVyDIPeak+4uNI
wGig9oHkO9XkP1jxU+fb1loveREr6VLNOA+GYcdBO0DXib3khaDL7NRXdr31E7jOunKZJjZ3iR/K
FfGxU5DNPJC55ZxUiBNvAhxVNto3G9Caf/1ei+196ffxpbELviUh93ESqg0UVDY2U454JQzGmXeO
guEw+xH7JG1Zz2fDq15U0RkVLOhBqhcIsWLhtNmjYa0aR+xaV7s5KMaO2GMWpHDHKT4k/tr0XxIm
UgEYqnJVLZy1xn+P25Sprt0wyh7tf7iv5pXL7brhbd+iDF3rs15vtRo5hjMz7Jx9gCCSbRKgIAQs
but/WjqqtqS6jQ77e44z8kCg+6/QCXcBZzycM8wCeVgk8Cu56/HP7g0h9w3u0TW5q8Ax9PPsGQ8l
sJtV5Pi7GC0cv21XIVox5RJAtiqh6kD+oWhGus3R53jWxe7Ua2FSyA8FXiVMfMA0MmYBU8Joq/H8
H8Sq4Lya9kQ3Wh6Lanpi8FczEzXOnajf63Jivd2icJvkrSL4QolLw7uTdx76rFmHSbq8rt3gj0d9
MANbDNw3Q/wS6cfQ6p+RPLWcbc3y9F5jo3ixY/CWfee22Eh0mMNZ4l3wZsqVwFEaUHy9VD0Cth6y
sO3Mb5FlMFlwwq0c7AdXRGiyieqTBQhnT5fHWUPM4rXXUpNkN+vsj9OJlktnSp0orHQTJfbk2jpJ
j/GtcPSvUNJTc1wdeQWQTljDRQzVg6Eb1bmQ0Z7evFgxArgTTfppmw2bMa1fcGb32Mrq5XfbM+g8
ZkgVgt6PdB5Wd1OxkLvCrY+BUmhfbUlt43sE/Xo+F26yGlsB0BAGtT09K9frCc6AakdTkULx2nQG
Rd6QRxzUTmpt7MG+OLjCgCJXzJGdp/ZZS8vFh+mNhA4UZ31AwakNkkctGoPWt9nujpW9jlyUfSS3
79O83y7/a7vsmjaeccmAq2zmLMMzgh4OKIlxj6jXw6A0fhCMZrN/3IJuDMrYGiklebcNm0XlyNCS
kQnnaWbngepbRi4axMWmozkJsy292w4fxM2etd8SdWBlgGLmskmRBLrLEiE+Fd57X2rJoe1ANYJg
Q5ISQXV2cUaZsX/BxRSzWOY7zUh0azj425BPYtUvdD45Ty/vZ0vGazJfZipYOBx1zDDCjRqa7gEf
EkY4cysJ6gzn/jrhb7VLBFuz1b1WpEkFYbJIQrVj37snYxyDqOUPqetYx1KhocvrTHwBxs5z++je
82gXm4QSK+Wu/7Rs826MBppceY8Urz3EpnfSlqqXKKR5K0GDrLRe3fwxyYO5s/Z4SIdrwqOVNkzW
ZU8CQ6THB2GJ32mGNyBsuR41vedWrc+R3jMkcqDA+0wajH6dVdGP0zkh7FJQVxbv+6bq2y/kIAzn
UhZY88myPPs4oDv1ovImfPN1CQKoih9LcOuYljuu+2tMVuna5ofd3Iu97LKXzov0NyrACO9ceGsd
Y7jSxqtz6VOZ5232wlJXJ6l89I7+An6z1KNp15+EDztEYv9AGLORBnR3sN/ZdujgipMoRk03vBm5
0M5W3FwA/Tu7tIvZKtQ1h7eRBXrGEexPuOfcuXMRmCGdScnLmN4qyfImRiG0SnFkbETNlr1EL1o+
6H2fHUpSeHp2OnS24OJwO8y7cTKqQCfxlXNlHUekhHYjMB3oy6cqb/+ZpSyxA6p4YeDhdIfEGni6
/5TAqOqagjvI0tq97uF4Q1US+IrKTlrWY51Yu8RyfWSbyc5n7FhPlX2XQ1h65N0C+N29tRoOlJyB
qQgMFO5+9W/k2Dd0Rhe2EGwCid/BKz8gaC9HzteQNXIT2WxCQcSASv/Khuallj4J219urV87IBXR
1BRvDshN2jFF/0rUM3vuZv40IyYLVrIFhTetjV6OjEPk0YD9fsrsl7h30qMdVQ7ytIxNHr7gcVGo
geXOcfYDYJpg+01YGntGTV4tgqRrg3HiGNGnyN2IOL630/SR+AhnSXDpjiNGtrxnoOlGMDGatn11
VBdv+DipO7P6pCHHXP6/S2PrUUXwbBZHpKWjoa3iX8KADg5NXWDM5KM33a4y3Luq9a8qYiAs5GSe
EmnNB0BUzIdBkkHLiUBM9u3T2FvUn32W7tSdP5vlQVbVu8pRCgplXEFPGBv9D1FsU9tJsFoYTDcc
VyC88aLu6g5HYFQ0t8wfqhfowh/RRpgAj2mDMC4wZI7qmZtheI5dH3s4TxR99pcTwQvsl+Y65qiM
BRpDx4gvIkbF1rtqbRxJwKW5mEA7Opjvenb8uFGSu8SmcLBbEa25vP9ljvsRNuktE1W5nVhGwL9u
ngSTN0QO+RpezSHS2bFRA9D2mAZYLj/QqNiZy4xHFiRO+0RgPDCYCXsZ5BaoYB1Wqmlj95MFbQQg
kWZk29Fqn5z8n9co64652oA8PpkXZW8eVhelezcMD2fbTJptV/7Uum9vu2GR0nCUFJR5GLA5zeyq
YpuS18yBw1uq+o8xEs+l7TCCpPXNM/es4SOOAFE3HfvSMWJUTT0E2pcdBWfjxu4+kKxA9sBFtVFK
/gxA2AK0zC8YJEZwbbxehsyeZ4dXwmO8luPOH+t831RKwiCgYo6mfN8P+V3qeHrQ1ovUClkJaP4h
40AxOz6hBN0K1XG91cv0oMACFnYX4mp0nmo1bNjvf9CIfEcDJezcISXUjWnXdg3IshFOkMnewu3t
69glYIDGVytHhtw1/jeZZv+sRWzhWlDHW2YgeqtLRjswhah/fqu5fZREorUu45U6JzcAjlkC2fUX
fxUW78GbV4Lb0dVRMbJxdCzrRkhypTfJzrYo0b36o0BbtYbAV/PSTEX9ib/pG6vBtp1ASOv8YfUW
haRRqomLz3saLfFeSO1HNNYx8e3+IsddWUcPrjvu+bvvNLqOTRmmsCuNZAzwV1wQ2C9Pja3B+2Fx
EQntCVSYv561ceu1mAuVJL251rdYK89oUABUsODCm1QwCoOkL1EimH35W6hl7NMjFfDM31CaP1J/
buGESpYfW6clkiHufGtTKiAdrSZ+/MxOA93DU9WY87jJZ10dUsQA/r+0eMBP9pGZecd451QplrRe
PqX7BoM3UyQQjiPNgUWNN+rOBWC5zKNb085HCEQ6ax7yk8rsLcwdRk0c2SvAZr+j9j+MnVdz5Ua2
pf9Kh54HPUjYxMRVP/B4f+hZ9YJg0cD7hP3184HS3CtVd0gTUpwgiyzyFExi595rfQtsm5n1yQIr
0oMb6S8WoxcED9bFSWMe3kzJ4xAENXbCkNyfcdiA8ropggX6mUtoJouq/CzcLXkG0VrUyRvB34yU
qxYpxeTWK0/ZFQNANtgShTfN8RAPhUmYRcIeuAXwpDkW+op8fNQT/dDhPZlozG9CDyuxAUwrwJaD
qC56Z+h1wNYP2kTTtQW5Y28VibSAj/EHB4o/odQE13UvZI59VOGKb+eWruWuY5Tunh4+1468I9Zn
PY0y3BmqvOQoTDq+b+H6TEkDQDNOUXEHxuF3nvu4DJoJeQh7dCiuPYtBDNBSek/A35ujH7KCi1r4
a9+zrqKiyDDq7mB4hOfIqLpMWPzW0Zz85YFEcbRyqXchyy8ZlGbqvur2LarWfeYOz2OEnK+YDS4R
oxXm5lVNtAHaj03oVssgiIHFOiYGZiYxaN4htM6DsJZou3kJOBoyPoCKUHn8yXLaMQ5e2YprIG57
cxNaIALyCChik7KxN6FWtNhK7J7EAZ+NECkqsw6u+9EAHM9xNvIY978nOd44F42wQfjpvguWbP+9
lVK8RafDwuibn6kekOFSjU9ay0GssPwAhnv0xACXoKhzZkAFP1COW9UnVzelbOxQnAz9iCQxYGir
TcR+YSc8jkO6ddttKbyE2QBa8DIBi5e0+oqdXoAcQnxDQ4r1O1IKBw0ZqSHhm4fCt64OSqGox82p
TPPdL+lwwWE4mcLXtv2Eb9h0M33pjnl/SxtL1cVBoiF0YuM9YY7bBsGWrs1w49KBxFKANYf5zt4L
hL0w3dBmX4A+PhX3fpye2xLFbMl7zwXmE7s1v5tWdTu2vbHKYQFcJzLKYR3twtyc9ulk6ytrhBYK
NUMJ/aH0g5ZyPezX41C9VkGTbSPkhQ65mRvK6h8mLg0cg3ismvzCyLbaT1Hx6gGghyqSb2TofYA7
eZnAVMex+Tbq5rh1Rxh4guug7xLJCGBaCme8rY0O5CMtgqKyk0NjZzv/3OipvDX66dDX6M9tLLkr
AAXpsi7T9lCW9h1c/+bOmuFso1vzOJw62uS9M2+ZERdQdB4L24PRJixrLUVurHSh54e6IF1Zw/Cd
56wkeMayTWFb9magTCkzDaE/GpYJjOe6DGfGCcXTZqggdXiyn5Z90+FmMjSP/XRzsA3CRjvoEyuN
y/3G1OaKydrPKFLyeIwDAHYgQZjUFyoCj6n0ckMYineD8Dg/9w3+7WbPccMvoRl8nV7YgqIO14HZ
bUmcvGfVZwLPjMO2an2Xo16+kY6AegqGMfGZUxV5tK9MtmA6gi8gAcOyDY3vNW9y1ek0cTURiYPQ
0FkZU2KfS7TMflR2y4m6kXNyDpPGPzhR8hQ3wz7OEhpO2WwYaHIikaKHVDI4HOLsBwTK9dB1GxIE
7yIk6zLUtiRHFjetPRQXWUHF8/BGONzasAEhYHj9uAaOCc59oIedW3C5nOGzSa1TXJOP0CEbrP08
2vh+etsXoEd17oOliOSHCMpjb4UmWQLpzjaL14JYh4WkU42rmuG3i/rBUOLN9Y0e1GFCO0StI1G6
SMM7YzW0LtjdMviUSX6fTkzJ6nmoblLq2IP35IXRD98mwszEfXfjDdwVuR6Ty9ZGKF1Yb4jdATQZ
czZJymAmztKYaALjO3sVDX0NBvAtQTNAArvYZqHQT43J0kaxDYqr1mlKO4Tx4Zw/9sF431sR7s7w
1QvQ7E5JBgsZexzGiI1LAU8usrP0Ud0qLJEoXaWz7xMcaY0YTnpRHSDcos5Bn9oyMv6b6MN/Dz40
iBnWdemiAXI9+VNCclG0yupAs5ItQOJmVVZoAwb2hlw78SaKaNQC2F/UQaMdInpBGxvP9uIrHbz1
3fqiuvRozsYFNYRbtmTj+cv+GbTZMbanC/QUsf2KO43drF46AIj9m3DIgRrDdD7Yvu8tqqretdKH
KTHr3RmD5nCpDD+4dJmtbZln2gdvrBEiFPpH2QXim4oJHDLLLt/2A6NYkr7ODRApjDxk54xAZMgG
j9hQrswo7JddW54iFdMxZT9U9hC9uIjJ1WlpG+LZj8gCCIKXpnMg0DXMQ78+HXK2mbCGcQ9EuTzQ
24ayPRFoa5baLjGdZ9KdABEZyjd3hDifNbSKC02l2sIfreSI++73l0g0vyXV/u+34f8EH8X1t0D4
5l//xedvRTnWrE/qp0//9VBk/P9f89/57+/589/41yl6q8Exfqq//K7NR3F+zT6an7/pTz+Z3/77
u1u+qtc/fTKneqjxtv2ox7uPpk3V17vg3zF/5//vF//x8fVTHsby49df3oo2V/NPC6Ii/+X3L+3e
f/3Fk3+4sucf//vX5vf/6y+b+uPj7ePn7/94bdSvvxjePx3LBTbhGK4jbdsi+7j/mL8ivH+aroEY
kKRM4UpXiF/+QZyyCn/9xRL/dG20ElJYhg5xxeLGabgZ+JJp/ZP9n+3qJiF2pi1s55f/98/+0+n7
n9P5j7zNriSiq4Z3w+8ofzvL8z/LNVCWomp2DNPyTF0w2eLrb69w3gO+W/wvi8o3swKH7EhoEmnk
IGyyzfrOIu7VZ+uLHnBALAFh8EYAs9rIzhJ0yfKHGkYG/XQg23PI4Soww0slnIHYJubEKZSIbViy
IS6fXeTh5z8c3N//EX9808L4D2+ag+lYkBnt+UD8+U0zAW9qMZaIq0yzXJFleAHOAPKfDqgVfAB8
QhEV0Do0ZX8N5udgQULh1grb7d+8kf909KRE9CFtjp9hz2/0D0fP1KvAy20a2HEyIWnFW0sWC/6r
SSGlsy26a5Xz6fUK8aoXqFXOtGFpe9PnX7+Nn8Kjv86hpxsOseMWDhjjp3Pok4jQBH40a+5G4g+r
ctX72qm2J29hZYSv/PVvE+5Pq7ZhGLpHOJsnbJcrR7d/OvydT3nAXpuGFv6Cc6lAbvvWq9bVl1pT
4HWNxCKwJXAeYp10zTYYfzBo9Y8TkAqs5FwA9JPgQjyHAGRoBJGyYpx6CxmDiyh75Qhi1gwCDLZJ
X8I6jZt3lKo3ZYNFShA7vXVQnqy4rNhHR3edXqFNQcZ1YIP8pLeDts+rKtgmMYWwiuPoni4P29LM
OUSlIKOjOQepj9moatct/Je1aKR7zOH34HkhpD1blPdZNo0PvXJXEgsmcBhSHe3Ue1IkoyxTkV1t
KiDiD7xFHtHv96MMF7HjNEuaLYi7/e6zrYphbzR3aCn6a9UrdNQAv/04Fhv21Di32FzqLM6LBuOs
inE7jtoEhxle7B559qJkjhxbhn2qSaXzU2BPvT1sATnSqSHEZJsyQyYKBFQM7rVzZo3lTYJhD/a/
eVb90K9tEdFtIc0DaYQ2hIem9hcD2LEb2CbBWpJftxyc4IEAqYfU2vRYAmkNVN+n2siwstvPvjFr
+hs6GB3uA6cnd8wLQOGMAZgkL2gp3MFDrKcKsybNwoTNZmWdLHc8KNPL97TmpqULpw/rfomJLos2
qiCKBkDIdpAotGmdTzvTVY9wqH00nf4ZthNQjlERbWBTbpqdnZ1h67bMfqWxB8pSju1TieaD0nJc
mzzr7xXsKhqJnaD3UcsVariHoieCcOhK41BoxoF6PN4Epughonj+QrR+tGaaHWxt1w43VhxkCyPS
+nWXl3JD7fySGd3I77c/fS/rKKCBB7my6LZzDwJpgwDIBFlIzS9Wr71Yon0a8avudTB9C6HRj9Fd
vM0axPy/qZQM76clb77npGcIU5DQY1tfS+IfVpoC1HwWlXGwsCKxslKikui10lsnQ4OKmOYEqfUS
6nvtfo9QZDGJKPwz0S+3PR3AdiIelfzxXdx50dV/ICwQLRA25ICXgu7SoY5SlAYPetNQ3ODERjM6
6UCyypPMgfO18m9Cr8W8RvzxuWMYQtcdlwm1Y0lWMP3PK6euj1bYw4Ja0EHImZfm3km7Y7cZ3bSV
1S5U0+ESJkgaUxX1bXfs3anYaJ7vr4oy2f/1imb9+5tBuqu7wtZtyX/OvOD94eCmTZFGYgAorGPV
XbguuDgIy9mOFOzyMmbkM1mJsI7G/ML+eWQ3pAv0U3YLf7OAcbgoe2PtiJlVnNchzS+DQbLJfY2f
L4xb8VaaiMgDprTXwONhMBgLn/H4qqCHDN9PN9dRbR16rR1RHTjlfd1X2lFlMVnSUWw+NskwrTWh
f7o0HonG6v1nI8hQluahs0lL33/Oy+ZbNhU1yXQcwr8+PML894uP0+XinbUAg3vmzyeL63mQxC7z
mBOkxWOb3Plu2hw1Bfk+EEzIFIBqunkFvTlpv0WDTD682F4CVOl5LtBrzJTtXnza1LuJuiElQnYD
oiYltZQ0FhFLAwyV+6yh6T3XShvuSpmTTelP98GkL3LyN7alIpBGd4f8rprj06St5CbF7XYv/SsM
CDV+lKbt0Irs3VuI5/2ZOd366zOSZl5tL2MazA4HIoTD+jMfVSfykX8G5iUPEfUgVgT7bip9pQcI
xXvpS1DeoXOf9kO2bOJxZUBx41qs5StEsNvcMqcPBnMLAiRvJsONbgd8mjUVy1Yf+nxTGu54jIo+
IlEk6BdVLa0tLYuSW220biYdoKve01NEH4LWWRe8yCZasTSTPN9Zn0U8my40l7APpFYAWhlven0P
K6AFDRghM7j1E5whXu+VP4S2DYdWXcnH9a/BLPebvHHn5U19chCKnNAkwZjLxM6rrepksDgu4Zgh
QHQmd1tp+lpVxJKUpJ9lBi4WzEPwAYfQW02R1SLbNIxH1Vq3Wm45994U44XUAUyBGk2qlua7rMTD
vQYunzOr2XfwI507V5GL5EmCJWzFYD1v4jt0hvU9in+57TDvwH4YgQdLczzPGn2MfAyXUEGfDEvS
crFYw036/mF00F2jObimag7G/BHjcXf315e4/LmiNAxLOFThjvAM3REW5f6fVgBmSGOlMRZD7PgQ
VuG2gS92JG6j3BYBeTVBaF2HBA+IKG0aN3rAmfIa7zR5xkevW+TJtyibFHzJuJ5KUGvkfY0Z0hfd
sUsT5FBS72sruJ/8bno2ZXtXgC3Ao+hotxmpY0Y8ZC8mI+StTgSJ0/vTnt1vunaTnvyDju1pbUfO
asyG8e7rBQ8XbXTSImgO4vwq1cGWnTzSmiq3HZOUBcUFC9r0bo5ovLsoze+60IZ2lalg3Yzfmtao
b8icDTcDNcj6ywXdFB0TtKh8GmNaNXQGadkaclcNWo8+0+gPXiyf3JiHi5Oiys+lAPPjWBkKwYyL
kXSBRTESJZSOvb2KBxAFQeBbIFHa9nsnaXzpmfnkm7lJ7qGsf/tzu222USOcxyBzyj3mtvbvqtWf
i2POrDTn7Y3HLFmQAfrnM5t0yEcMTvsNkyEcDUX77LTYzIaEZWjKQggdfX6XBcQ3NC5cHyjddG56
H701Qpe6tjcWfOmFMaLyLD3DuP/rC4/933xp/elJaFo6IdhgJXXnPyyuJmFxoe+yuPYGgidM8Mdc
M9I9CQVrtKvISWE20b5B07mJwfREjRU8wwOLWH6nx8rF45gX5v7rpQ4HE0PjVCwrfUQnSJNjGPEC
x4yspF/c2Q0y2SH3w0fXYAWOvCI7knuUnRzUsjBEwP9K6mKvrJJHI3GIawFVFBaXsc3KA9Jx0CiB
UT2Nbo7WjxxgwlLqI5nryab0cGxhi4lp4+fmYxXvAl/VB5+ZK+DGnoebQQcmDhtr9/XZ1wsdVQBq
LQUcukN4UoEU27hMybAMKdGtxEJM4CUQ06eogvs6zF0dJ4Ov46IgM7LsLneHZWAM7V5YBX76nFWt
dXIYL9V3NaJYDPqy3LcMt46hTkjCYHfmrUHxvCBCy3sGofUWudHwHjmI9VPNfA5NG+lvIkjfMQbz
2ZlUTlnZUGMZzW1t6xpj+Gpc9IxMH3P3B8qdrYuYWgHEv6vIsFklnufvnNZ3Do5mxPuoKt5tUZLf
V/hia6EoW6Zhasyi/emubTKxERFltJOBhQ2rwFrqiP/iUZL1ECv7wjBqw+yCuU4YisPXRzoYqbCt
6TwzLypkZW0ApYKRM1q5pX9QAo2B7EBIDGIBG12zM2PMfKc9FWyeghzbY6biXRY03c6TxInrqUke
ZBhFp6oPIfy6yC/CIfvsCoK7wYhS7fvGHizJtBiUmxxIvMMWm07G1k3i6tSUPWrhHoxwmonwIHJ1
sCp9uPDwRNE/xK9NgROKy757TkrrjVzBW9JdnkIvK1btzLslBM7BBSHFQdWpcfj6qLTS6WbKdPWs
nT1/CC6cgp7etuQ0KKgs8QAehYKF4VVl3Fmuux6KwbuMRXRpRpUf8NItx2KWAGg1EwrYHupEnivk
vrz+wM2hTn3T+ns0jOkqsCR2gp60dVIfpsp8j4Lqe3AwVdBtiMeoMQUO1rmoQgPDY9bRQ4TLydNY
l8OVKofd3QLlO/NA276n/s8vVBFoEcZbsxmLH66P40Bvpvpaxnp4DN1mwufNFwznihthPYSOecsU
zFtqqkgWYYSXM8gCta13Mu+hixZ5jWs+8NYpRsIbryNmxBdRhDwVjGxTT+O6wva2DWqmDhXGq3vx
5dmoJnMlYMesKjnpG3J2MvzXPZi8PIV/N9a52ACxIUGyRp+FCcFeEIUQXDQ2d/j7po8pgBik9/4D
Zjb9MBGFsnBaWrNOUQL07WV/geFHO0mcvz5JO5SJZo7eL7SFe2ZUZRN2Hx9x8+fXniKZhAMMSEYN
CKSxrGApjUzf6jP0QNfccU/swk2jFw7i8ACZsz90+66ep+ZqFDvNcPBS67LYlkwXKJ2D9DwYXrD0
fa5Mi84rNYu6zQMz2Yb0ylmy261e4g2vaTSwT8+rdVnMdjASRz/HLTscuRrI/CDKYnyBR+ye2BWh
aQFSClFtUyZ19Q2BPVY1oiQeO5WZh+G/X9KebpIiM2up6ylaUDIUTQIpLpaZP2H4zF4d1hfIIPjP
3aYLl3VsVodGcst5UjtxlRRgdEr8Bjgu2nVV2uOKFBSP/oLyjgnjaT2yDQrncVyrhJF25NqXKRE5
+pwuP5HTHNEFTvDcYr1Gp05hOWGhOODfs5lwzlSidj+4FQhKEz1m4n5+nYPSpjvhcY6XZQ1RuPUz
OttrYifki15qmK9rUFVDb3xKkj0PTcCAsTGeOvqW+2F+UWnEPDpt0QXgcd1G+WhvQCeTlNSTb5Am
2TsQU/csJRG+3Kdo7DkLO6tsIVnF7nAnx2ZBTPnw1HujvUSJXu16VTYvHo9k8gLu4pqKfgC3/yzz
4j5tSOdWlvlsMvug0lQ0vUMmuR1MaqPXnxAunh3pjRdcBhEV93BVjWY/MBc9B+WI4LAR1SPgjz1D
OcR9jW6sGaX/zri1k4EAofJZ9zuDZMf6xLZnpYGnOWSpVRKT50zrpLPeLAInXvWivbg8kS9f7FAr
NgsEKqivwQ8cozQmB7ctnBWz4/5oos4wJJB2ngXVjSmcRWP4w8b1Mg0nWvdQOIA+k1KonQtr/Yn9
7UoUor63AnGKtcS/dQhmJEkicNauKAEHzi8DwQPryVNo0PtwN9q2dx0d2ClCkrNeTdMxQ0W66NjG
b5hHfuRNeEytYlphkzKXflqpQ9snzwamdxbhAZELc/Fopwb14kTTmxl15ktE9ItAkbS2vzwQlR3e
+kHpUxaBX4w5dugNYlJ5a0BNpsHUN4Pdf1Jj66zNFltvRP9OZhVxBV4EOTBH+hElck/VBV04d1mg
ZvqnJwF22bh5DenkMDDURYc8dTb0DnfmMPorkXZqjdaBxxJwxsguv0dadTvUSiGixsPlKk3OQBB4
kWAyvKEfWB08BzJvZN6mjrZLm5Gmb01IGF5wutZVdT/Oj2kUKId4eA4DV74mpno0oqpkfwg73+F+
SW0wqAzSGuberNRJMa6bSMm1V9dgozJcwWHj6mfLR49MMXgDAHVkXJ3B7AN5Dl5ZrqsqzfeY5pFj
FSEJT2HYXlXhktNnomZDR7Zpa6t+MsvXSMbmfdO18VorPOdWj7wKJ0ZL6oxG98hKehLhJnkO7TmL
gfvyR93NecYNS2U/9fQTcpo2OSEqji+uCrsHKMk+XqdjFHNEUDCmzqTRXKyso/TVQxSNLCnsQeZQ
2mJciiaZ5mDovcnK/VZayFBc3FSD0/R7nWyEg0OgF0rm6giLIbh2taVdGuuWa9B4oVlTztYnwlQ8
7epBabpY5Z1r5gSaePrGARTidi2+BwIWDczMjITD7Dubw51QEabo0XfWASkUe28I3lMTCo3ZDNm2
btlx6dMYX4rYs5l11u4pFMFwj5/jVGFLWulFmS7ZucTgMWxA+Mj413RIphtHKnm2Rs6QjoRji6uS
UKf8vWdyVqgMta/VYu7RxeTcKDFrC2s32ndTMVyUlpD8bDV405p0ZCfAPtUOs/RMm2F4dr5VE1Yo
ScuFUamzAhyFcBzg+0prgPc0AxIr03M+nFIU2G09Lof67ovm/D8vbhP5W3Q8l1iGrO+CTlqJri8I
nfxYWCSYFFnvbYEivSOu8ymd8vSYyOo7Lk2oxcQvnU3VfXOQKu8rC/isKlIIDa5pXr9epCb3VpRK
9mOJcanwLY+acQ5zEBdgvt4GQ6Cs6hOf2lFsVWhbe5PralGW7VkDGXiTcRvfJjq2g8hvf2hZ3Wzt
RgPhkIxX0lHfhQWYONOieo9+uN62OT49r0YO7o1l9qDXdYUQR++OVUnCdjq0ziargFjJKLBOmgjR
1w3edFa2BsuRedEJnyGzyxhqJvY2JObO0Z3y+JbM+2VMQBYCMOxWhp/xsAuCKx3+YqN3jrbh8Wse
4g7tpOzy76FgG67R+pr7GxXYYgkPcpTB1gVNvIzRyYyQZZBFJ+3JnZS66xBMfR3Mvg8dMoe0q1Ay
uPA8QyPRx+AE7OwtRJEbR1OxGjKEjYWs62sL6PAQ1s5phPwxmpZ4kYNQq0GBRySI01zHRmBDCTHx
OgH4R+/O+OE6FDEyTowKIn6fMCevcw/zkd4SIpEobK96OYXf2kMdxJgJcHHhjCs6+lAcBvfTGCvw
7d5UoKeewMqgmD+asBUQpRRbx1TOHZhykvq6d2VN9lk02ToOEqCxhkcWh2nwLHGxzsYdxS74ZYZE
3yICUBhTk0zTpMjhi8Cpr18v8/DFF5k6Wk3hHRzbPJL43VxKyyou3U6Thb9ml3bfVuX0ZE+7kdTQ
VV9RylR2YOyFZop9M3/UlEii9NodsGJnG4J+qmsJ5+G3l7CKD7EK1aXqcBXpZdyuauFo66nLCOXu
ruXgwLRoynZnDlh+0dW/eP0TBiYTjZSN4cChhYC1oFwRjuLjbmRwXnn8wtahtR45fv5uWhdkpMFj
XXXj0sir9jaKc+OGbOJumXeTt3IFnYZYSUBzA1nzgm38uqn0bI0W5D6ZezB4QL6FRZoslSUjxJhh
ePJycpUMng5VPJjHqorVCjxN90Qh/h0zJdalesqd52xsyjUywWTz9Wlva4iObfxRqqvkoSiCh8Ct
eSIEAtNyRUI5SVzw41IsnEhbGyerH8sEGUnAFg8rE3ykQku5DYwkb/ZRFtzFRt9cPBdo1kiiCRql
KHVdotmyDzduicfSSKtLo88mJLd7TJLw0HluuyBM1FxWhiQcoIDmS2cB6g6MqANG2T13tUEho5sX
z6oQ5pXsV9m/efB9QvOupxeynMrcfhCG9qrDSRgdmaOcT9ON72bBykh4BHzFBMC5ezdCMCVuhrMh
GK18bU8kmVS0rsB51E+VHw9XTiwWNqN+ypg7naqBDeHXFxnueG5sYo219WcLYmBaOdEz4JqtlsRy
H/u63DeJl636cUhuHMfuzjb5vzdtE75hDNDPfRqwSY4zOhaecawnTVyYoIX7uEPiFrfR+GIKjOvw
Oey9Kl24/PE0bvCX7PmV9RHoXvdQ53NMde2Zmy9sOuiMZouuI0MJnHWHyAQUHWVYR1UDms4K71RM
u5vmd7j13MF9r+wIzHBhj+uojR+sfixPKHIjNM1SW8SZ7V47s5NX/FlwtUu+Xxvh/3R5XRHSUOIE
7CBXhQjnXa6rk1Z9xrGPryI21i6Cz1u/IzOu0GM2aGFi7r9eGuV3WxflZT/HS4B4OuTz32Gov+cM
v4RME7fTQAMAiks83rREKPR0FfG7dxWjeDBbHbz6S0+78GuIRZulxDUYo4BsoUBqGn2LVMuWoILS
XVKiDfTcsLsn+LG7r3FPpEm7y5k7PRl1S0BmHRAWaBvOMm3d7KEiq8Sz6+a5xOd2JCZDv2ET0CGZ
+4iTlUza6INuMo6/IHXutSlElQX4CCgVeSI4SqoiE9sxyW5xS3/ABdUuqHsh4gc0LrMBWlLJ3rdF
RgC4B/t9QCqhxfV6q3I0tXnLDx47xLwjWqyDPr9Is2dT03nODqcRPhXS3F7yAJqkJb8zVAgvQ5zG
m6aaSlhckMa71q33vTYhTQYjh2FK3PVtND1nKqP+xiCL8aWgqHH0dFPbiqrMr51LE2IqZWsYbvHY
PgqgX5uOsWAAzi7iCdLa1sHD0XgTa8FIleN5Sz8nLiOda+ywU/ea4Z/MMS+P9vxCbgXxcyq1HkXl
ji+SG48Gx5RfSbOvyMQiVoNMtHeboGmTH3HjmVF7JLK1PuFwPQp98vfVKHnRi09d1MXG9Hgqztkh
rapOpFfjLgFuXjah2BDHbh+IrSf+OBrfwZeUG7/QQTEDKhJFWu5AwLVnpCGYblytRYaENcHurfQ0
eDGb10AND6NX3Gmd9VCPPVpST7QPTeIsjUybnque/WFBKu6kzOjIUz0+xkpnD5K3XNHDOQJJewBs
r12px773Wucebc3NVpHUv3EExL2Hk631+lOquJEt0YeXsHTDSxtE5Mfp2Ykwo23LJP3J6usDYa3t
ZzI35ENJfq5mPA7DO53OH66Gvwe/FDAS+yu6Z36hZ8+x8thu0Rjrc4oxxlmkKbpVso6FMDa6raGU
ZQXYV6E5gtC1oBZ4/kM4/oaQjeu0g/X6SlZj9obeCiitPkVXXdx+kXLRAQEx0Z3dTJwwfeIYiYRo
n2p0Mdg5mbb0WU5CYuDBGMIhtZdsj+cLuub2f1F2Nq0bv2GbZKfn2gHqJ6vkVRdxc1vNIceAoBPu
h++qLezHgYShsBL2QUNsSOo5yehzExOFyEOZ9lBY0fugD+eYuHSBD8gesO7EUq0SsMerKE+dVRqn
9m5W5hZQ4OhIVjzeCmRi82dFn741edMsZ03TarQn+RzyrTeONtTUlxa+uKRQNyTOiZOnocTmRyVA
66QOQoN412YdRnSf0KXGN4mBspG+gthwdMEJA6M61HmNhL1tZ2WRpS/IqZx2vtPHR6JMuXTEgIIc
/uhYZ29Op5GHkFv2ycrSl9BgKuNNTcvus7KyBbjagusCIL+Rdd0JWVuxj1pS1LsWFEc4KZSkQLkJ
DIefkhQkJZh2sJuPXunlDq0SDiG0uFcADsmD1ufq2XetW1XEdHG/bpT5BSEaj4Kgd4Ac0CcdiuLD
kBDWTfB+j4Yc8OdYIeZfIba5MRXboZdvmahI2Apb+SKrAiYSNv29SyoD8tnobKc5KHmBgz22chtb
ZcLqP1ioYirQZB6Ph1OrpcMzoQQ3PHFXdfDdb3uw2ehxbhDEWAedXyhRd59tRhwrsnSZI+APCBwZ
7DMvSk/S6sGRjNSLEXvj7tkl7vjAMEkdvj6Khzw+ABgQrOZcQOZMM+qS65QDeSMVMDlVY3jWTHd2
dIIsKi08n2zwK+IJ8/pIe2Od5cJ8Uln9IFFP3jlD5EBtKvCWBVG2cmi1bjKDCtbQOftChM6DydiF
0ep01e3RfnBThN0kyN4USNDuOYFPorP0p86nNsSZi8nCfs9rhLxRHZrnKUUlnpDBPgayeDIHBjIq
SNv5AdssNMjXBzx6i9aX75R02oONCmkdkK8AHghcl+3mdCwMM1sbM56yaFyEHgPMWcjKDzg/R9iT
td5T7GeZXNeOySXWwwDXpxflsUFGanoyB+UDjgmAcdRzNlyi3XpB8MPIwnDvhKN/yVvrKbN6qv2Y
fthNOSIVaGLvpOcioEwINTzarr+ZY5UevJjJbsA/J/S6fjdOLX/Ud8/azHGLYv0Y0p55iJJkFQyz
mYwV+KV2c+/s+5H+gOsH9V1bkWQ5fyqizFnWdZZsIPDdhkakn2ytNdZ1EI4bls9FNPdlv15Sy986
kYkBbsTBGYwN2lJM3OEq5WqAWY7yvq3q7ykdszmOOngE8chtahY8xisyIOCis1OZe84eBslWdmzF
g6K79lmTHxnAUSDjet2KuMfcKr1tE9vjXW+EW1QzFn7+LPk2dR0zuFEgOraSfRJ1/QaHTLRIK0te
A123d4RGACay5uihyd2QGo9Neyqyu9718JRrurdNFU0oBjuroCurg6JG8bEWGmlcgEGh/OgTGi8M
YMdrQ0/0xhDjQxIkxj3VzcqmFJ16ABppjUfATZjqj8B97ioYC8eGhd/sp50DfuucRS2EWvv/0nRe
u7EqWxT9IiSKzGvn3O129guyvW0yRZHh6+/AR1c68tne0e6GYoU5xzTe8tptToSWMSzqP/4+8VX/
Og3dbupMcfz7oFkN4jGFQZvV1Fl6cfZuRdZLkBa3NguOpSbbBzEwBIUOC2bJew7yCBteH5lcblU0
47mNbgeYDRdVSZKj0DT/kI11vAuoYWTh5C9hTzi5UbYAeqgRzsCt3opAv8bSjP+F0XQdh/rDNiP8
xYn9K/1WnOiUrCWst+DF9H69EVrRQhvaeD84c85HBkPCFpZzR+5EpIxpDAdnQMrUtGraqxnfoOZI
K3ohZ1V3Y7/x5bPvyewONaB6nCrbo/ya1CatPfWop9YccCxd1m7FpsB2dzKDDHyRQSsDfYgf8fMh
2e7o7ZEi1I4Kt/0ARdKeJQqeZKjquPfUSerrGHakxCp+v5QmbLPECxZjU4a7pgnsA5D26RiZQBkI
8cVwzwtPIYNkwa0wiiWyPkQTg2gDqzMthXydJnAQscmFgp1AkP9g6ThGXPgMpUIfgfuHeoIyuDoE
Dh1XnUPEM9VHl0z5yWndD2U5xATOBQMeKErWFuqx3af+Ki+ZISowcYe/D3YzW1Zml8bfnyCX+1Tj
7e4HGKoDj36S1sNTHeb+igfPmxKj2jZDRouX+Tikw7naTl+ZKWYXN0PwQ6toL/7S2VrpGmcN65XL
GDvzxU5zYMsGZqM94OpVXA1kqgJvwzuZ2+OS/r/Et+SWD3Fq7lkLAScqcO0kruVcAcbEpxBE4kqx
qF/QpA+M5iz9jpxOMlbxCbRof5jaj4ekLzGxpyXRkkWxb9tqhWorOQvNBRWojTezFtMaV4ADJsVr
31sdemsfU+HgUIorPyN8gvIoQcJzY+s/nVSun80Ikm0eIBkmE769RV5OAhIbaAC0yUG4TMyV+2jm
nb6t8pHtNH3xSQsFx5iBQNSSkhMQV9AiHSmDqpj4tdR4yjXhfqKEPwa1x3VdtlAtlXrHQn9qAJou
Ky6MQ2M0OSSLTjQQcki3cdwRXHdfKGIx+pA5f0WdqxE1xAByI+k8DmVX1uwWVLocRNlsQTRNODSr
+tqk9HlaymijbsUNFWi80fQG9FlqP7t/i2R8NxiPlXfgNfrB9bwzB2FdQ73ctbb9hgOu3xH7M8KL
yjk2dVwNQTCbygwpL07QnfVEtot8dB//Hh0evTcWcnsFurA9mIXBuE+NLG7RX++SIYhWOSPYy2iJ
JxGSL/b3WVAZrwlH/SnssQhKFaZv//1odJ7EUBk330OrOOJenxPrg7vXq20X+QmHfRn9a1PAoV6D
H6c0ixUbm+LGmU228Mje26yLbTvvqKLi1As3R6rGe9XGQbd3vfbUsjd/EcKMTn5qgsEkaXWrcpNt
vou80GrY9PkzVzgFm4FvRax7JviMosqvqh37gx1Y8qZwu8zjTdO15SlqgP+V0n4JfPMlFaa9qw00
QIrXdSpOLuDWCyQJ/VpQH1/L1HWOmR0f3IQ7sW0KndzF2CYvVM9e4BiDQyYg6d3oY5SSMRiXYaq3
qCP07cC3ufGdabpC1ygWgCTvRW8Z4Bir4Dkp79RE9rosI4QYJix9SvpmW/fDH3khvsgQYVODYX8r
CAR/5Hj6xWoCnFdgGWw9S1t7bdK9B7xbY5BNX2pmsVF5FRezJocZ/ht8dUNo+zaFIQkmvLgFPB1W
sTKiSx02V2yvRN8lWCBdp7m5Ll5So4nLVSqNcF0NRkCYQWDi+OEDnjDrFOthtcWM+JmCydwNJYxa
h45p2w0iebXDGnEwbLnT36dqSHc+OJlE6x7/UjY8XQAEg38A1nXEfUo5Hqup+SB7gkKrSvdd4uU3
NxjeWb4TcatkcfaQKThTPT40qTU+WAxiS/iLwvfry5AhxcA+mm8zJEsrDkkc/O6UnkCPp6c4z/V1
UGkNWo8pODclRkPWvH3Y7h1Cs8//fSjBN8oKi1PduOrmM57J9DReyqjrLwH0V0u4PaQps90Yow0D
WQnjPmaTCRuLXlEWfrcARCk+9FA+q4mcAFDI387sH0rQe5C6RnRZ1pZPYCxOgQ7r5++ztiwQU2gJ
UdmWNx4mw1m4jdGyErewPcbo3DYArJ3D34csbN7AiEaHro8RvBnjtA3dCD0r3Ew0OHkLMaUZhq0k
avZu5W1yDxq8hWZ5dPv8GVg581pm6NcuZvOmZUWwAe0XQZmnRZC6Dp8BSI+qy/Gx8CfvcWI5iuGO
zgkZg/fIZs/cxQ3kyiosd0nkmScxGd2jOaEusArnZ2o68BqxprFdzji5wAGwEm6yF43UGKSEqv1i
y7SXIMzGYsjYJlKDpeP/kx//PpVz9gGdynOHJ2JT2PjT+4hQrgy3WqrfPS1k5lGEOLaTKPxp0/TR
xO1094QFKiiYt3dJ2R0LhCNJ7OTc5Xz29/NZ4OorSbrLEscUgDd6zJ1WKXcBgvQcGgTC91qh3weC
11daa5dPmYuvjUwPktABbTNWdPt7wKtCero4hVHf3ztuP2dKz4UqtD2bMJ4wHXusrvxxCePWIayu
KOq8E/M5RHp6aD2kzhTsJo9BwNSw/G57ElyaftuZuOWnEmStjJH21fXUoXn3TnAHkrPhOPGhbvDb
jtOogSgpwPg5GRCBoCwhNLG0INTU+xeQDgbP14t2mYACwkifnUqjSUZzcIRbt4ETW07tyZo/1CHJ
LuaAfDIguyrvZLx35OxY1ZhtiSqHpD2ZsuJksHAPWpkNrTJQl0wET+gQyqvZc9JZFVOUPhreqoa0
nb8ri/38Po/4gseI26xwzAyJzPxD2jUClXTXLzYJYGgig+I3h4t1N+ZpcM5dzSD/jvf4729hWN5u
7UdQJlbMBEQwTFqakjjDv88nn414b7Fp73WNc88qx5e0sZ48LCWHsIN+1YxNerYNxqt1hxgar/4p
L5xtVHo2vnEcsRhAwMgtnMI79La/Uyz/0xY2DdqaRWl3d58nImJgbG9blhCMENJ9WkT3dMivIYYL
L2Qzi5O384NFjlJNjWKrTynMLveS4maQo7vuIBMPDBJOrOVvg6595agrknwG2Hb2SdRvKQsZ4j3Y
ZzV7JBzgtQ8OFLdZqwKsCjCpJGnQ7d7Q5hxIF+my6Co6xFjjh8WAtyDdOCNq2OuOnrfunbe4ptlH
xO0JsU7TQ9kSLja1u14AGXWaH77FVWxZFy84htM+at6k+DAb48YKkAMnAjOiuCnDoy/frSLF4MTM
xGfSEqmVixU+7g/tbMgdvoIzYffEdW4EiVhkMdOmo89iKFwFLzZqWjaRI69EJNYqfJRblxptov1Q
I2BLZCQxTNuO+X83uY+1+qrNOeQyYCzggZ9ut3X3bVfjAfgtmWAw/qjBw00yoeEjPkL3Z8iBf/P+
9TYJpxNTsucpftbFO+6FXZ0dhL8P9GCp53Dd2wD/OT7+pdtOB8/6Lj5zog5keW7zOUouX+bjwWsA
NjQnn/i8mrefx/S6SupvvTrpaAGc+2i0K9dqVnHbrPzycTLGFWGXaw+Rqsm6urHLcwhKo9CmbdNr
VKyAJqkaSEE+AClc+HhwBzRikz4uo4bNdsYIuEX1ppdyDXR5Nwm14cGxjDn+m5QMjthYkhQJBW2T
RcWyCV4DYbAJQr2JDZ6uJOHc41s3ITxMUbzP/GmL6nFZ5YSegLHE4ZOsE5vRbPkUC0AQOXzuNAn2
lDqeqM8Tc2agYXmyIKQczBaTTwet3ZDtUTBpvkOiWX4ycUyYHTFCzMU+9c5bq8miDQlWPmA8h4hJ
hz5lQTrZqYjNn5AQ8QXGPDFsCu5Szdw5LQWh3XnPxiD3Y5necs1Ye0mMz487DFRDmv6k3CxIoS5M
3jZGbNCWkW9sG/0ScPf4NcZIF/3wOhVzxE/9SQrKNo3D51Fn0xKew6nZZjhUKk58OyVEJYE2Ql8Z
dvU+bVGcx+Em5BWVY/Lu8Ewbph9UYk+6Fx2z1rxX7bBC3/NZdDxY5PCU+aFx4d1YT8YX+QysUfiG
XAN0TXtBqwNkx7p5TZajjU3XsO4d7tk21S48H+RmjlMtyAYpK20tR0SqyAJ6M1mpIt0gZQFCZ2cP
oPoPkYs7iyRROnBGupiExohIZbHyCS9MZoRVM4Nv5eNAYFZMeF6OXicJ0kXKgC4Nz4pIeIW2zYlS
xKTJoR6SZdfhSPSlf0BdCLkZJHrRYQ72tjoLCCae00vILp31yhEM/QQrUf3GMiTnxjc/CjhSSOHO
cRyeEqBfdeTvXDBcqU2AJGpy1+m56jkiCz/cssnclXm0lzxgrH7HVu+AzwSgCLlZyfjC0hhzYGPv
nNJbJdqB/zTns8yeOr/fkmV7EyuqA/iEgCJm/FQIdp5QB0k+WBjatyF3kdBlvGQtJ7V9RmMI+VG0
j8wrQi1bVzG1vRiYNzU1rDj3kJn5Uzkh+YiQjXJroRdeZBouUZVEhOAGK+qx1zh0CAVATF5TbBgw
Rsl5Nwl+9hQDzhr/5KRnj0Em3rqQDEJWWTpkWn0iiHt0/8GZXHnD+2B/gsv46qds7+fclsbE2dI5
v8BINh3gylYDTe5PV1acy7j8YViEKk1sfTVHUr6O8HEXfgRkuJLfqfmRdjFMEIt1UHkFRgjmgrQI
FKgbywg/mG4sQ9PhZLKxpRNnsekSJVdNG7DsYl6nOIm5bONiI3xG352/co1qTST5l8+QdtdNFalw
DkzfYplJgykvy5caDY4aNVhp9Zocp7MpUeeQAOQG1a6wi3VfGyvTyEmf99n1p9uZqNuZ+GsJ9oiY
4nAWp0K9jQGdG52CVSYnza12PmtqrZzIdVQnkRTPEB1uOVI7bv9TLOybGekrwkQ22iBWUzEw03Iv
MBZ/oL0A2ngMO2rnIGJcYyymAFZ+4B/Tbty1pvGSptXWcRFED1dUiJ7yfnvd37oD69Pa2w6OvRUd
BEl8riRvs1VKhxJdooBDGCOEKfeTLH4rvmLk/ovCDh/DvP8tB2vNKYR3tyUn1bPlCqMOY8XCOJih
f58EwtUoBoBZEVypuIndxWQF+4oRoGERY2KaiPwattHaO+QhTkXWA61NIYztHnLCYfwJ85wJzJd6
SIIZARVTTnF+iXgrTAImIJ0Sr3N189QnTxSJNLywSEO75ZIoVMbfYCBOk4LhFl3AlS89SCTSy558
mEd2O6Pf1DbRtZM0AtbSFUPVlEyCivPJTB3iK8IH188wyiCZhzDHZOuHXvAwCh0iqvfS6dUnWsFU
srcINnqg/aaiPpVlBUQu3Nij89BAabWnYZeZhG9b9nqMykvtwSqfPB0iBDG+4z8bkrMV/I4mxqgu
25IXTfJQs40be9O76upE/mOZyI1EL9kA1h0CSNckTpTGLkDdu8g6KDBEvug5IFrlPusjJm55yR2G
Hjm2XIBQmUZgPAaSHqAnju47GAqkfbCefG4av807FgKQJibx3gP8w9tjXVUMJLEFvAV8fp0QTJTJ
lh6oNIadwY5nK8hMb0tn3cUUtDmbtpUILxETylqb+HIJR/XHVVD2W5my3khc8IIxMhykt+VXgx6S
SdraxmuAxcqwp01pNwY5Ampj9/retsmzQAu0xCYOWdNdGtmXQ/fepsGqLP1DaTzHQBQDTKdVWKxV
7r5CaARqlRDrRZx1+1IYlDYhEbFavAlhdfm2vqnBakERYy3dXZ0ivA8oaFpXQm9yHxAMI5KOUfLW
G1v1y4q5sKETvpEWH81MgDG05LeyAh60/q4v8UqlZ92uFuBJLkEkD013z7z4XrvtMSRLl9E8nc8w
ILGK8EN2TXzW2/DRAjpOODdqiMbChuP9ZAlliGBKtiDVgCkmmg0r0X8Ht3wOJzsmXagc9zVyldVU
9Z99x7s8sf9ivwYrTsKJTO8kKQFkNxhmFfCiqJCCpsy20KthRdkrneUCAkKTIjRiJY33YsFyMTq7
rjwS0XHJA/UPLBmjhUFeUy1+KGF64uQ2X0LUCG0B70wZyK0g/gcF2T1p3YRLT6df7vkByp5/0pKP
OartRc9GLxy0vRcN4DMUgKWyXjCSmqkkGb1EzNrbcuvZ0f3rVN7FbfVftFcS+yhputmQcXoRhKkb
R5LF96nU31o/fA6q4k0fvEeyceH5Idziehk0DqgGO/5qGJFpSfuaZIQcTTIhpdItTh6yRfgtKkYd
z5ye0OmwSv+hJQ+XLzXjr1nz9U+Q0whY6UBcBPNOgVNnrNk85iPz38qMl7qdK1TeNJ6RES25a8H+
NkvHI1zSq7HuZO62wGjElh/s7zgS9m7ynBSCMA/MMmsHvakhodkRDsHfU/GzVfUF9I1rKkpXhplM
AAdpKLPQWdu+vw+d5pdgQkqmigLIGsLkwCpuMPoNmUkEfYiOQrev3pzs2e00VFIjqu6c51Eflc3S
7Yke1jqgeaP3CohfQzBYjZBoTmMpklVsktTeUH0h4Ug5egL2cIDEzGQc1ng4k8VaQaz3i5xyfoQr
HLHqIONrANeVvsyrZHPSxYqN8PvAFHyLOP4t4x8r56/BCKeb3dMpA6T+iSNAoukEiSk+NRmWo7pI
PojuAslZ7AeXSneEYa2P1d7Uq+vfIg7u86KcbBLR2RqJ+KM2rYKYI5sOohcvYzWe88pBDOiQZzk6
SbQa+lXVwQ0yCttcThrRfGjzA+ufQ2Z5Ez+n4F/+/gQb42wxaEcrzA/SyT/bsL8r0icJHKEzZFQX
hzAThTZLHaCSc1V4b2SXbGoG9QumCVfS3n7LNn3nmNu1GREf8xc1BPYRx4vLTLbbVmb/NhjhyMxW
PLmYffjlEfSesJ7bwUVCZhByEQmL0k1zCOAaoAhlTAsZ2i31VHwXZDzM87qFI4S1iVnWtk1FKLhd
krWsmn2GYiq2zaMnxgdiePQBdr0eq3UtvW89oNfN/Juh6a+ZS9g3+Q00CAzYuiY/uHChqLnCfCFY
izpoDHq9axYxceIjFGM8jXfVlTM7krRKPH7sWM9JixUyrrixS+Ylijlvk+R7SwaUBuOrVvTuMpuR
eJUene1AzpVItgpEwKgE5V+uFz8d4b004cOvdL7A95SL3rYJmzGbfy7sR2ZvJeuPOk2eM5I7Nyx1
PlLEzigFEPXqgP81Fn8cUubXmBFBbTaXRKJJ8LU8PGRX12Gp2WYJd1pSrtPwEEsEIAhEfDjeEx4L
xFl6l15gWD+wfFJkZlsfIfS+oaydZTewWLQ1yybtbtWlFMoBB0DOHJ84NWo9s28/E/mjk3y14AmM
wRVX8ELhvWN9grt+PMjcVseRhYVnakRIi3pYaqFcjUJgRG5fXPYH4CrB/HEOpCXMT6YuNOI2j/XC
NBeJoV5Ln+KNLCPM+4HcBtn4mdv2M3tz3EPdN3XIsJy+KnbBdD0Kmmvhf+n6jx51bMv1ySSjxM4X
uvJ2fRaNfGFYb5RFq67kp1c4Lw3eZdgd3c4cqSyQfUKgmsxra6HWyp9c2P/ZQ2xjv1MWR4yIiFir
niQR8F3cvvjWQ1fzxHTyN7Im0Id0HRZgO6GcKnIIH8Sf90SNsJ6+uZrNTKRW23xKXlUDqj5mzs5c
Gc846/nK1U+NIh4CW8+V/Jdr2YFKNAYw9AXO+DZiI6wXn7ZD/56YUQ0rizN5TJF7OAxmoIrc2sCe
/VNXwUA3TehoyPN8wLUcRf2l99yVarLjNCBwRQSg2cPHgLey99tzE3mHQFf7GZ+qudaN7Mu1CLMd
sVqv5AlKJPv9Xgw4PgASJD0UMLwwnZw92+eonc0ljs1tazarSXj+PFkgNhSzra3ajziPz4XBMqTq
Pjgl+zXU0nsROOgcLURKPi1sF7xHvmswIMPE27g21+6c8hN5O0dZN9CC3OCa9VZx9jXjd+9p73Y7
7vvuAWrceShxdyTOY5RrXymaMs1+7gwGEKb4DjAJ9A75cwHr+AD19QAtEPYCm9kKfwM1hDk8x0J/
SrzpRAzVHT/VKcKYuBh0rhEv4a0mwmdX++aq1FEUawmNalFau94l40Pjdq95qA+03T2cEdJ4mIOV
cNt1pupObN1xtXylmX1PPRS22PH7OSZlX2TErcYoFkFYfztknCzCqSXBYWheHFlfdV8iKHLkm5DT
axedm9y551SJ+C40k2vFzSEQ8h0pAj5WdRwClSatSkYCG1nvbAECYVkS2iN4XRCVUO0ns36j7UFV
ZppE3LUhmTvZvpFxi4IqYK1UXfRcPMd1+zb/nwr3RVMtMyWmZ7bz6JCo3LbiBbvWOrCjr8HsPooi
QVZnphtXQ0PS90SvJgQ2yv7k59kv8SGXKpcceaREDgUtxt/3EOZYNWXzECKmJMHUsIZz3/GMIsZq
Jq4Xj2Gl7a2mu3q9fm7MZD+GEM6j/KuiYNAH8xYYaF+bhhREKpVU9CFjTsCvaOZXpuLZyZBMxv2T
lstvk3cWbz24s4kZFoZyHlqPVtxcTTMFZDNf057dgSgt2kOjF+wHpEVAGg2Oqe889RA3Gnmfuf7D
AuLgV8VOQ3rjhcndidU39QZjpOl3vslrCq9MfzMrCqSxwzUNFzAos6++C8+9J75JMU3BgxNok7b0
iQgFADCT7ojMHoMnFBoG1nlzLbneYlV8gdX/h4LgAU7Mpm0YZomJQBKfSYY8yuotnkS7xACFziaJ
nhTJ3lptfc9fo14Y//w4+IRIS45j+e0aJvYnmpHBqLTFSCQH1u+YuXwLX9pbtnk4LLoyQvxK7TrT
/P955JPZMCF4uyDov9WWc+ANveC63ZtdWCzjFuRp2w+bztRX3OJbFN0HmKVrGc5jOasWi7IwSToh
PkdPeeOjjIY4tD5qq1maZKQvOqO1GWL5Z3u+pF0SydrKQCGengeg8UtG4GHeFFuC8mLcCkaxaGyb
3s2+Dmn1K3CT4ao13oyB3RkMMTIhzE2tlaxOLHMgwth4Q73AILBo30w3+x1sTA8Cf/CyqboVJu9x
g5yKiC2iazvEs+zoToYzwG4N8POa9oMZMTsGsUq4meL9yYyANFqnuWbM2DvcNSUpngutgHCigjlT
3dNPeuqATRlmWErpnYIOXE6qM14re2wODaWsROLjwsf3Fe9C0YPKqlp0iAahunANtBUIUIqWPviq
rCFfMwuIhUNueAFYcrCJH5zAOS4tNbUMTNG5WfTYBPJVxH1KN9ynexocf+2Xfr8x5bGwaxAdxjms
05sdVZ9G2AVkwTTjKvzARQ4c0rIXlWYjIOjRPfQmfs1cB7dCieK52VeYaw+y5SgqmDIjacvLhrSQ
/OrO4MqmtoplRQyCxmuMF/eSe8mtbyE3JbZi1GU9ERqpb9u49za1Ps1oDdqrceieW9cyFr0Uau2y
Yj6aswvC1py9lHlwaHPd24Z5d4kmQISR4mHiCtgDygo2JfO+pZ/vsTbQIGU6Q3/WgcgPG6jOCIl1
vZXHWn2M6exM6KgP/JJ/Scu1PYTpI0GJCZVd2DM6+Zik/tX5JGi3pE+zOtmBSzHWqqGosyL3wROB
Ti4IeaFpIo6lNQBtgFDJLgp1OcPOwXDIuHfCn4QF64IM0COgyojZ/3CxfZbZJlsOn9+bOvVnMNC4
KYS2lFg5gfPCe2PFzxf3Ah+G6Bi9i5dabm1zk9BKDXvrwrXyD6cOXtDhYuENp21Mg74dSdhjlOCh
cgMmK+voavroD9qGzoos0QskYr28M7kC0F2PP6D9eWaye9aZ9vKyEiZeemQmCHWyFQRwREa/aN0O
ZCXu4lSR1otnY1E4PHfrYT0OcK9bQCELo4x/9RmjrIpncyQs2gjpxS0lSQq6kJenbRttPNRSR7iV
ji+kI4+LIT10LYVPEdF0aXV5R1eKrA2XmeJCBDHUP5N9QWML9d9PZsACdTXeRofk7XQfGjRec+Cl
OdCKFnhyImguEatUxOGUVEWhr1uJ64jYxZ1vGajws9cewT7eEfHqsD+24BuQf6mtzBHQjIQdwHoQ
lYs10KVYLTGmAU0ROaQ2XgB3cCC6EituG2eBTruEu7y8OR2xiyD3P5tgPBh6dHTMaJPr7PPN+kHi
aQtM76Rm6w//uOjmKQJzN7ud5a4OSG7PZqikV83G4YlokqGLUvGQMU4gRb6r64WdAixEgcaa5DD0
boUWDFtPBNs+Ec4btvovL25+KQ/f/Tj5wk+wtDEpxjFri5j1WDeSplTo/1y+t2UQZoe2RexXTCXm
ekZtuoHHKEe16LZQbWxMnz3yD8gAN4XqlOiX5Sw4W/39aizEN0M1wkG8S9iwAatCFuw5kEZUkc7K
ga0FQfzghDFuLASZ0/xwKtyQY0k8ox390uUcIB2be6dKPsmsSBjAvWdZtROqOAXatNa16glB2dai
TuyG+qzMOdJkek0I+rEqtYrpHvGy0pvTbqNjHh4rwiNXBTEJeMkOOUNEboP+ww2jbYBrwLAYKrU9
tlsZWQuPLf2yI38VLBCSI9oGP8Ss6zyCrXYWtrvCE6ovwMozFeBWgQv/aEw9PqoJOJFnF0xN+ltd
bwFNTvz2bC+79DEt8mfLQJyozS9gb6Jo5/kLo4AkvTT+zCbBFhhNJ07L5GEqsoemMV4CayKDRt0m
QRpga5zKVOcCNmqMURIfBNt7p+evFHrzMjrfRgfhvGrcp7qMEOTAw95ZvgalwjwG3HMBcMGAmWpb
t6euiK+lHHishiOg15Vekx0Y4QjPnOxe9+1BNcGRYRHKhRc/jSgP8NrYsfti9x/lFF9NRx41Sz2V
RXEyQizcZbvR+okXo4fe5Lrdp2W2QLvxwyDbFTwUCDfwmBZpXjyxbWxutT6wKKeohevhzts04iRv
VBHc402Ej5eQrQ5kOXk/yzDRXyp0tL5NTkMaNZBGqI4JUfSc4TxR+y60Dyuj0JN4SxiRL7JoQNrP
ne2UNnXYELwnHsBC8WASQE1CpV9Qt+bjwnsnDIHnSwwFKwRMT7fDHJyLe16xKTiy6GPZ7TGdq4N7
Ijmmi+GkYGUclO8+YNX5Fao8N974DY5miYX+KSGlFki+jTq2nSNv0VlbYxJjUnE/IWw9J13HcTi/
m7Yw4Sqo9AVgGzsVDoCFxwnHkLvHxeOWT7izP9o2JGgyRokTQOkDLDetk2ANGdVbY/AknSL3dnWZ
nG1K8I3wPBKzoqNhMlGaGnqkHJWqOmXc/gmIqgUQvGEFjoIZyMYLg8ugkd/kEmA4ueINePazY7Ca
jD7Sur5SBsNfTqiRstg7GD0rPJ7cPBrJ07XzZydBF9gnN6AyK4QRt9ei0AS9a4k3rvTRTrj0YWDi
Ye13b6luVWujMedoO5VvwnH6QPH8lBd5zSLf+CaxxGbdSycZC16YXlJUeM62I/lqAy96LYPqBRAM
ujZce8cCSwjqXW3PfUcGLskkTkhIQsejCxMY82Eo+Y7pfGNTXVuMvYRf7HwsR9LUkQaMn8pjSOsU
BFnPFtrGLG9mPK1USoJ2FBnPCRmiZJ2EbwyrPrlht9pgqTVe346h1V6artpbonttnSTZDVGFM8Ah
TCBwj2HvVewDEek3HUsWkUgE04wTsayT9Wri4y6M9ynwXpV1ckjKpXTMmHoo7dGDbpx0CeVDeajH
8eaVWURUGGi+LnrAsDdPkIOnqdr4k/i1yx7Hhc27lk8wx7Xq6Lbeq1Fcw5pLqJdMnyqdewOly0F2
3pkktEXeFSZIQ3Qm+RyCoJHECtGOpa+ZnbWMmBlZrCdISfSu9YM7imNIbs3krkYE78QRu9vee84I
6qAqQFbRlPqngaApTglEd8P+V7XuypsxSqHeP3tGe+77eul2/Cu2H5Kt6erpwnBOnKqMvSqzWzge
HpdKqDecJ9T9RvfQ5c4SuKIkiS98Hdrs7hvxETHWcUqouiICSYRR4HeFyrV0uWaQjDJkDM9jadBE
JoxQciP77joTGzQeAFbbTogWExiA0YyP7uS4S19dSIV86L0cV2D9ovB6kS1IDqqUBKQihsDn23zA
rvnQxrVC/rzAS+X0Fa9AxcHYuDq+Pxe990siMuITfBI2+lOYpLupieSyyvCzZIClDI1JOf6i4AAy
lyd2QF3x99eI7HVMxROuBGp2R56n0Pht2VksozH/YLYBiKm/jJXZUt7jsYl79RJ45hFVnlPg0jUG
iOgiF3c3FIheGXj06RE+HMw4htlUnM0pYiC4iAkpD9l5uvZ4xEceL7sUU0EmNOR5CVSf8DWStUeM
+4GEZfxO6pWF4HWstC80b3QlqJL81w5neuT7d2RWn33tfpfoiSbf+he+xwbNtDYyd1Ok/famATFv
2JLB8CbQnoJj5DpwDTDCQ/0V84BHMB4fnYycXHTiwRJek7HLNZlQSSFbCVdJ8poqrszY8J9Cp6Sk
arZEROuL0mD1JKz2X1d4L8ohn6ONDZ1aEqp3hx40xZ7R1vWXz5peI1qhJv6g7YYfFiJnHUAMIJ+d
JkpWHGbJclrtiCe/J2lV8KShCbBG96grCsgW3DBetuHOQk2jC8MlhmZHIXDJ7DRbOvK9oPoffMWz
dcQNrm2LCKeK59S8DoniIaOV24xc7TJijmQ13rnO9C1m22QBuDBbS9HGBwIDTz0d1U4Py0dHZXMo
T5YjCYJP1cc8rb0xWRmdQRiqzngQgeGKr/1OkAFKwaq8m5m8BGHAGhnQTtK5chFk2ooxbE2IcFEt
gy/fRZmVlACRAZNGFMHyXKY+cIrQnoUtzkWmnCpcxeX/ODvT3baxdds+EQEucpFc/Gv1veXe+UO4
Ugn7vufTn0HVvfdUnEIMXGxswcoOdmSJWvyaOcekCMvwmI5VsJ7yo+UW34aix1KoU61PIt8xH2Vf
q6DhumyG07oyVmPMoRo3xJK16LM92Hx3bnrfljb9po+2EO89a2lLYYqrKeOT+EHXFMCNkujYmhD6
4YFrjMPCoIPhexcu6qT51nXcYvOYG5MhKWfzxsxZDzl/lY48hbZ1rkp+TV+zy43R6d8xTs+nTEe6
gA+BBNhuNoTLpmOiCNiMAlHIvR6GLxbYR7bKxHXXCdebhh77lmtKD7tN9f4HJz9EDf8qhAtqKGVn
QbtIpFG89zV22uSch7hooonmq5/48gMgQgPcihNbmS2HRI7xg6hKttfobApKYa+8DFmtkZnnkGgH
c3Ct13Z9amAH37VIqdYiajd5qAjpashTSgcIZn557lP3rQlFsEQTXoeWuxJW3sAMVNOyQrqfYBnc
1eYirSJkICJ4Cl0Zr6JMX5LZxL5C01HhxCVKayUImegHD/XBRJACQzSXCPIVxZYGwcNhnsjUC9VP
9ZTQ8R+4uawDK3nUICBvBKE+aERa7VpbHuw6ETJtwqoliyeTgdYhLHVM35mRrOKyxgUX2f22dbgW
Qiev6PrkX3HXd4StyoJmMA5WMmA1rXvRkcVfrvorBby7Mn3r7yojXSnrfPwhgXgwAkkMS83XAGMK
VOO2RQ4vCxR2yUR/o3yIctUlEwXb4Z7pgkdxx2puX6hUO3NzLxajO8JMm3s7b7zIjPVyxFJnTz1A
hHcDXthAhOak4VMnGWAggyfbowrE0m98AnpEx2pVgCoztB2l1d0AhefOqZvsFaliy2gVSlQXSIR/
DYGD3Tit+uB9QGq+jwXAX+rtReQQA0UK03RAf80UI07oOFzzIzBzsbDk+B4meXrH3GlYBfqItWXM
D7a2bEQVbLKk5RL2LUIWpRnBxQqSZxxybDjIEyQmNm6PgwJRgTTRi1ZNAUMJoAd9RIOxhwVtRVSp
Nd2RYWxuSizOO62G+FqyLHxWJXmEjnHWpiT9ycm0hqsjP6KhgpSblf2J/NXvYUWmtRHwtw0jZ6Bt
DOx6XN/85ylyH6KcCcpEfdyeUqHFD0l5L/1qfPNL9eaa7/XwswRCevyHaBqXb/j1NXy+T1LoaMW5
Gx+7Mkh3cF8ZKce5WhVOEx4k41YkByE0bC8vXwwnvZKkJBYV/18LUZTa5faAjj7ZBTH0Mey3d8jD
7WdWRwXZO1Z1Yv3NkK60uBRyMqTg9R67SVr3BiRnYFPxmx5N37R6so9OlCAnTMSwwPFrHm8PxNVE
SGXzdebJx7EmLA/6CjqzcnqtJ/rEPnOyJ41xg12q9sO9R6hdfa/ngtHyGmy/ahoBQ8VgunrvR++I
i4dv4tr27g607niuPLBXWf1GQYZAv7ONZ61yvO3taWwa5NkqpG91O8mdLrjJGCaAdir1hjwoqy63
o50IxqPWSR/jcpfbxXDqSFFbZE1bHLOxB88m3R2qIXSr2Fvem/jgwnR05raAXXV0Z0ldHXMF/tPh
dsDIkCq8F2THRjB17qzS7A5ojy1Ot+y9LkHXACRpz2KSV1da2snPMMHlwxCfRN3PMEZfsHNQ+snN
PfAIpvcWeFBQ4jjRl0XUFcs0pEeuA+WTJzQ8llOdfYw6QvlOYUoyqnw669Co90xNO/ZfgTrglkDw
GklKRYwdH6bm3MsoLa9JMT0J24Za0HK3xsMguHFV5PZYkDnXuYHsZpizf+0BdkhuMIZozYR6L3LW
iKryS+RG3cbVIshnihG5W6bupZ35haxMsK/mKJvcxnE3IMQeckkqk489CRPWUC7jykRnhnx9hXMg
ZyE+EG0jffm91fL0bBpecu7/309+SjouRcc/f26aybTLbI5IJx+SQ5Ji6Tb1pH7tmWnGoon+dtkO
d80CWYE6xCBhVhzrM1ymareTjbwEDG7ykCN+WPVlA5vbm0LgG4HcuHa7Ge2KYSFYmjEKhh2tD99G
BgPc+RGxzbzRHpjOswi4rQ2sydPAeCVzhWkr22u6z3BR1Wlzj2ml2PGt1xHDPJVek9/LumDgNHOC
/ehp8B2HfykEbpzzyxRuftUrYKPSGtCa5gV/p0YXAZJ2pdFFndKGKa07MGuVpsc+u/f2yWyTGsJz
FNf873kALL4Nk4U3DOPaqekpexAyvhbtI2405Mt+lMEAoLuxwiePKaFEgsK2qs+WXkt2KZ53S+Sc
6fbgERKNPZr5W3aBAL4KKr1dDyTvnvAAh+T8TPjc4hS2KwyIkgEQP8a2/SPwkwMOxHHrECL3ogao
VMUoR5DHU/9iWdo7aFgYd2MX7qCUVUtFP/A85uNMmGte3V6QgYioeaNiL31FQGnHEjmjPsiFac2p
NRFslli6OEwMd1u45tWa7S5Gkmcbv6P7qN1uXFQsI7AkjDAyen8V8UcHIhDZ1o7wG6NOG4+OxxZH
eOOSnZC/N0rW633S7BqzjNa3jycevqfmENwbYXpf5159NhKNeAPf1h9NDo2lVsX5fdCffAdJGgi0
Et8HPKeRonTL5t6fjqMssk2vEVhmDC8uxqfHrGWN4uNN3g6SSYqjxcOSAT6mwd671EPcrb1Mc9Hf
KdANfVKvWp/QtarV0qtR9QfCiwfakYydoOecJLejIXz24cc9jGiVwCobH9RF2rMIeX2OqHaRrmub
QSaKj4d2xhu/kQwIJlOwIf+/BlDd5jKzlDrUwezNLIxH3UHOMtX1FsAT3tHWtjeE3E8700V5iHZM
jF6P7xe9kQtEejv65LzhOd/o9uAcmBt06yqm/i6wZSTKdBcWuROTrMOTLbM3r4vNR2uMsZhpOF09
10iPpSqy4zCspyJYWR0A3uZiPNMW1slxss2B2OfO3WdKurjQswYSQz/cW16Bp8K2YfXRIiOKXFZe
zdkyt7EVgqxrj3kD+ceYsaHKloZfIiBFChQM3Ncs11gReG3eeWypkdSM+TkujUf09fHmZnoqMtQ6
0mVmNft9u8apLwEortwwGKZhZgrMsdp0BGNgtBWzq5RVZjM5KPEll0BO9Ck6LdLa8DOzVbXvZ7Ln
2hYdb27DDMB1mUFpZhBx6yn2hj1ZR7gqDs11yS56diPZbXzJ8sjZDiMT8aml/CROkwAstwJCWjHA
QImsbx17nqalqIW6ktBtFZGr28+MBYNmbGE7wt3fnqJi2lXwJq+WVQxHJy27U6bnwZEB5AKRp0cK
8uvYWePJL8r5XSPgHHtOsi6NHPUDifdLo0ECo5EISJJf0OMo5hPG6dttkqDtCLtFE8kE84Xw6Aak
MswcQqH9F2PQfnIh8kJnmYTvJ/0RLJe+HpntXT0kj+CNRvFCUNCuHPWNR2LpU5U48eMQXno9B/md
zHnrTDHLY2p32QYSKF1DDQYOxD4ET7CID8JL/BO768fa57Iy4mE8MlPpicRCZQYajznGzJui4Vkr
y+Qk6sG8TtL0126bxAtCcJk4kjj0orcWMui+WZvVnFEpqmGPNVxbs7G+eLOpi1GduWZd+vPGWGpJ
364YROlWEL8qUh20YRpPTr5shebjCxmCNYfbMSxm7HQ58ProkvLWewYz7zzAK7YK333sdW5hqVEY
D509XgpgdNyimGa3OVQy5a51UkeWnY7tsqy5JqIccF7VfBiVk180s9lOAW9XN/3l6yAFbYUvvxtN
exe2/qaav+TBqEIGbLWzlRCD71O1A/h6GNlTnUu4ubSimtyDE3tICuohrae1tDrG4Unc9E+Za4JO
Cj+mWq9fEVSi82wBsKUOTp/cRikWDocc2zGCl6TZdA0jBTms+b3MEzVhfsZH7HHbRYmfORLfnQiD
0+2nUPLhMeawoyJ8bmSYHXSGIUskJek36v9XBkrHkU0fUbxw+KwSwVvHpJaj1o8hG9wpbYr3AxSP
xzarHa70hKEseusmg97K4OZckmnN7WF0Yd1AfvYH2ZDaqIzzIEF6e+5sVCOn4DHgUJ/aig2EBY6q
YUh7ZxMp8mDXI46VrAUhRMwxTHGBESLy0g8yLI6p99Ez6c7dBnqJ42ek+MzqmDBAidsfIs3iH6DL
VfMD0t8ESgQ51renYEWIU5kmuUH9AgU0yT/+OU/nQ7Xx82FHCCnWpRDem4U7ctU6yn7EvQElwgxf
iHCzWE6YW8kSb2mP0t+PbhQBP1Tn1ozzY543iE0QojClLQHrzFIW4rK92LU25tSppepqIKqCGJkw
LZ8ypvWQ/k1KX6gGyIP7+Hh7ENLDvD0qFsl21h0Lb2RUxtLzfSrYWVWtMM/E0+EunOL3sbX09xEZ
3YLo9bukKuD6RrcbYmRteoR990ngkC2k+voNvOBLOEbRh1TBxq7izax4elDwDEjOQRYO9fXx9mya
3ZFDmD/dnsGgBhpfPxdV1d9VVV3SSmcpe8qCbWOQlU9tlHEYO/jFAmYyV6exWRLOiCnNnWsmPxGn
VAbhmgqKvFInVWizikMnO+O5YrosmZwe3cCeTn0U66cysdUCNUWzZKw055Am8ZMV6PdtqOQPAn6W
NLKYP6+urY0fUct4lbHOGtENftxy8NjLVhVvwvyQIYk4DAj3sVRVyMON6nD7CdwlRUI4AK/lz4kD
yc13G6rdT5R7mjR+Yt75zgLUu+e25e29QHmnTDSvAPT0mRTlnYY+aFjs5tYKLFp0AWbg7Ka+fhrn
ZwohwJ0r626jz6glPZ7+ZgyYv1jGODslAnsbOWH8mhSgjACdlGfZBM9ALmk+NYjtgyadNzXGz5TV
2LmQpRBDqF1HobM0iNAspq7kZbAP8CCspRpplypI2oeg7/6yZlFzKCsLLSMJvreHeP5Jk7NECOn0
ynQbmMsTqwrHqK2tlenmc5Vo4XKcdGt74+1rUREtUwTu2yQilmkcyp0HcZPNocsXiBDPLT4Rcbw1
EKJhvxQXZQ7/f6psbtNOcteMenQ0O2t4GMGH6A2OxjoFS6WHzTVOmngbqSja6J5AcjjkH5mFSHSE
2HFVofXaswy8E4Ml34cxWcZNCPXEy8W+NEzy0w1hvQ8iQ5DWt1cxCuvccR2w0lDdPHBr15g5/Itb
j/4psruFzi7wcntIFf2/TRA5XjXtR0x85MrIRHuFWlcuGyUuXIFHCtXxrJcx0z0SZP7SWXTrCXO6
OIb+eCtNs8YB/kDkyhyaS0S2sUdHks70fyb96fjutNUXaSIWkX6/RDogHnNsXZDoYFk8OnPe0L/y
hOyeKMg2rqhZPdFsxyLt7t35MmiH5qHTk+ZBa712o4Vq5yfGN/jsW6dOul2YZfGBdfo1mRs9ohkF
CzE+tv99mut5RwNf/J0Ve6d05UfRl+7Sskf7IKvYvaSK3SfcYms3ZGz3G7eIMYL48en2k96St96F
Fl9Rs+z22hTRXmTR0aX3e6DA/F5xU92EeesuIVwAMRTtk4e+HvhVpu49B6ZYAGVxkWrPMXrKlNNb
y+reWyh5aJrQfO7QoK0MtnmCE+KURYW5TIZILf+cmfE50UOa0hSOkFSbEuqHPofy/evd7avJCyIL
mAG0QbW1ZLt3XfGTgYCG7QNH45//NeNzOBT/nGPqRA1SH9tK6Z/CoVqswzQQxKBl+Em+w6+/s1Tc
fM9LLEwh5PuHsXcDoqKbb0WDANkyYV6O3aoqC/+VrYSv7ifWuvuiFOYulMn3Ik7QKPiJu4ssEnYM
t7SuxTTEc6XxRbCV/TmfUJqOoyzHhgJjmI5uf0rZ6snudlgNdAu3EceeN2dP5xwQxXZPUQx4J3FN
uns+L1Nb896ZUF2L15FY1tPIDm+KuMmlg6wWKeQCHAWVtpa2JVZ05R4il/sx0a13zy7LZUGg0apM
Alxwsot3EiSfHwzhxgnKn3rNLsRCJLzoG81YpJ7GBLXm3pPbcmKQQCJZVNYHbSpc4u1qF0WWeZSG
473YZrVKcnsdpsx+TQY0K6rItdt7PQNXfJZtOdfJBRTnAssrPYJurdNa91ibRCcprLURBPopNMZi
3UdwXqscv6buJoQllB3GfIF1/s9XC8rs3777jJDZiCtLmrouPgdqxgLUkTAxepi2OJs8MHryXUYl
bUh4MYZWENvRkvxscTGAxG31ZqQ+wZqUZqpGCZgtmTyVDw5pWhuvKNk1JqwGu5KetC45+Iph7O4b
0OaoQRBc+sn0WjnRdJcRI7BsMxYsYHPtPaVtc2LSpp58ETFhRk1qAxzGPJ1fyI3PdlZVhRuUhe5z
XReP4Kra7wn6SYPhWHyup0i8oYIOMVyWyV8GIjoDtEpnzVMEr9ZO48iYQQXGoe5SdtVzQJ6L02wl
4A7fYwG8GI1v3jF2oa2uPf0hEpa4DGguimoZqBrWYK4fAC9DcjV8ba+mQtt35uhDxWGc2PeK1Zem
3L1NQPou7cMeN0E6L8jI61qFtTktIT5UD3jvquWEQcL0dAHKPG3OSWOgggkFqgZMrUl+b+j1MVBh
8SxaTzw0lb1g3Kd2nYleCNPFhZ1d+GyWWrkzjCBhgrdnnjNsyMyh/gnMfgspRK56n/WEq+kF931M
gD5nxmNoDkgp9ECSPcBPyJPaC3didUcTsdWUyg7g1JrDn68w+TmqStqmKYWwOfh015K3pMB/HX+F
aYoWwTkE6VR/gk0sbg3fqobrRYOBY7ftq60JCBdjIIGHMUjbu4YWbRW1pbdoTd8555p1CmHWhWP6
5k8IwRUx0D2sA7KCQifdDtjXj2OjLWHmsIcgGCZrdO9CjjgDPNketfCVnHj3Hoe92ZYub5g+W+Uh
aQUyNL7VEcAKZw8k502zoHl3inT6AVI862M/WP35/bDmMyxPRj/P/kmw5f2YQ3KJONQBryv9U/qp
Tl4P9GHUim4JBNSX7rjXiHVH6+Zoi97v31yBTMUL2h7LKng7Ey3hGanswYbdfHR4q7elaHvm5t1r
kPgjGjtdnpHwRkudACswhMaPBv8AJErAGMPSCviYrXosnjp7r5v2C4YODcs8d55QF8/RklGmWIMB
00C93nsTWKUoKa6RzpddE7jVysBJPjApQpWKiVcoY+fBD98xytk7z3VDLLkiOscy2A+6zH5GolVL
jZXXFyG6t7P/8/tmmgZnle46vG2fihQa1Uh4XpxjQWEnz/lU42D2829lPSdgzS2A1afeLhH6weCc
P9Fo7fOPHsB7jHomUgsbaglzSJU984X9kUfvEUWsEVgvyCmMRd+tszaDotAIdcfMFE+sQ9524Shj
qUgL2ts9TppaHyfeMMtDPIKt2W3frapGh52T2zR2ZJkJXiCF9LfQnqMoMI4lIa1E1XDMgTxajaLD
xt8BpiJR3mY7Z6YbN3SNjSfUvISy/8ojsz0KI1mako2grtvZCy3HvRaL4t4zxbnNsyPGofqh7cJz
Qeu++PP1KT7ne1GncMwbwtVRVgE4mYvFf31fY4SOuuz9YiH1sDsOnRPuqhi/dBO7h6wMsc/JIGV3
DVoUEO8h98f+2DbOR5JHsNxDp7qKpAoXXh6zb8QuAbm7t7eoh7/MefyvV0pA2lywAomluPr1lbIj
YN2BVRSXQDAAvwkYSwWL1I3Ek+cUHz27kWNbRs6K2Ya5wo27q4ihubiT/mhndrvK+y5hnBN9w3jK
NqdN2RSXnvlF+fdbcc37qQyD80+Zli7tOazyX++nl2JV85o6X4QTSCXdIhQoJud66ddkaQY4IRZF
io/ri09xrvJ+/bYwabMMRb3Jf4Xx6ZQpskZWI7wM/q1y4015QF/K8AMSSisJz4EhK9dGlxSwWADB
ZdNo7ORgvUOzAvdaawazC0ybX7yo348+CdPKdS1ekdQd+am866K8qowRsEZkN7vWKdtTDDR/5zMc
Wo3EimwD0Q67Ioka5K9y14/t8xev4Lfi2Ob4dW1hWYapFJGuv34YTaPDyGQ+uUgiLI8u5GtsbR5E
D/4piaRqk0uL0Wfc7RigcNsMhlf6zW1nE/dCupj5xZfNmj+GTx+Ty3WhK9txXKGcT1821aKIMZKQ
PJWgPQV2V26yuI3waSXOe1IBxkcKs9OzMD0xBn2CXShewcBCL4+kdYq1ydkDcn210y7Z0cMIRhFx
sLZJlbFZlh9gMwTs81wIwFYt2lUjQu9+6F6EFfQxvbZp7ij4YN2xCLW8h8bKtJ+qPDW1DF6Ib3ub
jAF8xZxgQwOmwVSOkuPQt2/FPOK8PbgO2JfUtki5hmf4UKnaXUVTcJ8wOTibxGjdZfoQvk0mkket
bvvDbeR+e9DC5odUqbftzdo/fvE5//6lswUlDfdZ2iG6oE+XvxWbIc4mhAp+1mdz1uTKHMz6RSEK
2gF0n5Y4sLs7oyzcY07auTcO6aMxr5VVkDEkeaOHCKRXAnJT4qTa+K8/vz7z96+nLWxlKJhbpnK4
rf16HWpZAclqoiUocReclJNfJ71uV8FQwo8dWhYSTeYvq1D9zdSqXas52LuvKyQic/DQUFjdym6p
TVTaeZfcn033lO+3B2jUKH5HPd/enjb5Swgy0TSQ7xPd7T/46r1KTe5HA/Q52GvuLiyY1KVyCs+O
7hwoTtSZ6eEXl7r4rQ22bdMQioBUQZunPteBNu2SzhwiZJmV7jkgoovtle6ph+Qc3Y/4sraen5Ns
XntnaFg7YpTqgzn/tUFMHxh437C00NMOyfWLz+L3ApWKTHdsG7WkxMn/KUsVBAPUAtzni5ZtwknT
avccsRyA8cWCgqXQSgvkcOQrOe1cgFbLkpFnk73rKawgwkuKYzCN07HtdfOMmiYDihnKRWUreQJl
ZJ3mtT2TMMdbZ1T6adYBNZqGb1HbTSsbCyhjlNB6GGoH6ypQ4iU4ENgxDuTUho3bn3/X/7i525Zl
UkGZlklm3Od00bKSsmbLEi4cw14QgcegujHQpRmOdkHmvR7ayn0ISmif6BwPQ6AFAGXe4tRctmFR
H4lZM8/90OCNSBG6IGAhnVWE6vLnl2n8/pE4BIjrFGMOr5Zq79evRxogWOKqnOPjMZJQO1CPV2Pz
MnnsqVLyNPwxN64sWMQ1iVIa/zxeOhxKd1XsPVIcMSPKcyj+KraYacG4keO0ayHRgjbmwaIhY4gr
UW+4xK/8+cXfos1/PdP5QtPtmJzrBtXUp7NHCzWCwOsR8TtTa1CzSMLbdnhqXEceMTj9jeEIvAuC
xqQiOo+OX5yysCSkO8LV+efXYv7+paMhYL/L3U7q3NM/v5GxjF0hG+BN1SlFKn2XJ+740vvoH1zL
6oF8Y3HU8mRfK5FcOl85B7itL7rnMmONQuMYl8q6uq0AIuL4fwPM0XZ2Vs1508G0MkQCTK5sj7e8
OX3iO5Qb9jsM22Pa0dAFThe+Ja1Oxp0JRSQureGYpvY7EFnn1BYVzFl0gmudHMS1n9SsiP4/fn3u
rFzzarYw6J9qL3xncVJWabKoDPVjmiznRFSxt6VhFtBdpAYP0S3WFQCIq5sbkmTRoXsVNlsVr7XC
TV4EbPSrYk4CR0/ZBepRs0YW8tY7cU7JKWY0sqi1EKTU/LQPc2cfxmb7YAvkjZOeOsdUWdW2SlBD
+rVROCvY6yta+0CKD4fMi37UjxIteY5YV34xCXR+r48pjedu81bOU/b8+i0aeTkBTPhs4bWAI6fi
EpeO/4aNKjmaKQh9xd1t41mQsvjohoVR5G9gmJqTPuVoTOqEhKuAPIVmiMI3t6vRA1nJKZjHZcno
4iEA1W1p2BRjgiCxgoRbftnhIBtvgokYts99jlisLog4MxYcsitSSAD4e6aBOtYnWisV7jXDibC0
nMI515pf7AnP8MFGtfqjTHHlAm8d1n5vceg2Kjv7smHGASpAJ31Dq33zBX/TO1HjT53pkRiDT+2u
zOsabaSorqFTFFuF2q5v69n9Vj+ZeuzsYshma6ONrf0IMcHJA/O9MD17Y8ct2S1jmtKLBSwj2Qyu
oiCud1Y6Y3BXRNZPK97AAMyH2+Fi6e0XN1Qd9AcxPQqtkEu8/Pbmz5fwfx2FtsPNm8mxydBdzpXE
v9qHdowJYDR0WLtEVFqFZ1+zrvpbzzD0ZQhuNrF1n05GsamjIcYWSoSBHIwrJDXzWbGga7Nqj2XV
exhg50Nodu8TgooOuUKu1+PAuj1j4Djd/fl1/0eF4+ANdRUOWdNwfqtswWxixm+hIpqAjyt8COZQ
Ltqx9lexXoBl5KPYZoArdyK3dkEA5aGu2ebUwGgXuma7h/mpM3+Ocef98FSPlKMZSfSqDDLOMfst
orFF0GSQx9DpjbPxTHxirDKo+bjaG8ysB+Gr+J4dcH9H0tSAPcD4ZobJxJaitvaVxLny51/a+m2Y
OpfxutS5uxq0fLf59r8+LFZHYypDMJ+uTjh2D7vhEJIIfNeNfruqiQrcsT6LTspjdKL64Dp0Eotu
5Tyw2dGXt4iZYk48hdQTwo6Hp05carRQPanNIT3bIXPRKOQNtuYFuOdwZet5fJosLJwNPkVnZcRV
tOsH8ZcMjJr5kV8TobSAAkDee7Cth5QVCDi8PddyuSu7rkRp6tSbcfTIW6h0g4oEgo4bUFHaekBU
l+qurrUoSEV8M7stMhn9VWOWxLQN/xaizvaL6/12d/x091QGLEslLYP62PzUEVldDbFGZdnCjkKT
OwjJCrpI4eYGdXAfZgwNe0YBQNt7+Dta3D4i+onIge+yh6mdjLvRL8atq3XhtTewLQnUwfQmMda5
KnIYApG/sB7JXV7LvM8PhhEjFei66FlVVbTWlTsdug4oiVuKXMAvE8E691k+39oYjJzuqvcyA1aw
q5bCw+B9Gy9Xpcy3qCU/bs/6yHAJOPXKRerMmRuVLrYEPODfmgdHPlSur75s/1EvuQ7zVenaJlBa
49MhEbnoHNmJQzAgeAdN7nObNzgzDMQJt6dZXmyt0G/vS7fnVNeUtdLA5+7sIrVXNqP4bdaBa0vg
7H/DpiwrHW92Dvwj2SVOb599K+4v/nRgYgyZgA08s9z8vg9HHy9JtcojQGkI/IedP5HbEukOEh/z
i19S/N67U5wbiu2Q5UglP/d0nWfbWRGb6DsKOW2COOl3dmi/jVb+zsXxz/fDkeNDmHfDUgILOvi2
N+w9BwINfu7pi1r690WbDQPaxcxApYot8PNActDyMuR8ogfQkg3VVP4ooiC8yAl7fB0gtIrMaiuH
UT8EafleWOap41R409rh6E3tW9uOx8oeJHdlVy6triSy1ZAIHhgcsrYcyc8l8Lzuf0AUUt++OKjm
C+LXb5kSNoUBb6Rl0/Z8qlFtguzwTI547FuY3Siz1Bow/MNY9oBxgyQ4jyQnnzMSm/95sPyqB3ta
lIsBLBTOBKJNA5AKzsUwzeqV37Tbl4jCYBrxNDQtzIaTCyjy0PgS+D4x3Ws7ypynCTxsARzvUU9I
uRk8rTzbmnivvMZ6aAiUuSvdKrm4Vwsp8iuVfL62DUPgYJmaZd3wdUfUTFqrn+JlcZ/IIOjPYZ6N
m0R7LZMu3/lQ3hexWdvUVkW7KDLVgBTV7GtMqq4fNoTTs27/4tCyfy+zWaI587vJ9eDgBv31Jj1Y
dlUMyMbQBYMcBsExo021PfMP7V6CsVjpgSMXUSaBslc4pDjW6sMtq6SGFLrxRjy5rSNxguplsB0j
UO/zMEKbmvDenO4TDZy0JrqQs8j+P7mYYWKnx9TqDmRi1f9EZSIbptTSSBrMqaUP//swmllPDOi1
ZRVwZ6Zp/95EbOpKB09K04fquYnoRbHwvDshlCYy5j5YtTB/MLvkoezBTJO/gbEd0VAEku8AU7xc
JMiQNprpAsTqfJc5sDoN6Paj2GlWetWaq9hQWK6LIFvTRhonSN+cClRvdchWcSwfJ/CzRN4Cc/ji
pDD/46RgkWzYiKdMJn2fVyxKyzy0HByHajZVjmaEQ601urMZDt2qc0bjivYIEsGqtXHNgYIp2r48
aAUhDxofF6gmMW29EbfJFANHbnqi0xyxMuQAipN8WTzHrn7k302XQVXU63w0gqsDJcSqpuhSGxyF
KJv9R4IeoEiiiq5zB2bEBBUVTOpXs67fZ4jzDMniP8rigPxcIcYNYYgpvgYUx25ytVX9V5Qq572c
9SNB7Dr7tAhnt2e84zKDbInUe1+ptt475t1Qt2iszTYgHad1Vn8+Zezfb0vcxV1eHHclqKnWpwaE
uT0cI3KnFmUfbYIOp1fdaMODRYTyQetg7EH+e7j9ke8UUEVDm3yjpKayCP2TVtiCbO/EvOi+cRnA
IRCzEt4LJX8WSKtgHyf2OmaBdyfYbd9V3Lz2ZeFAoo28Uxk34s6cNPfS6SI/DRj1F8GUTh8MVfck
1iUvRq/p24ZAvztPpR+E9Q5Xc35wYvsbtM+AiI3+JdaD72hSs4tFGgCRh6yGEm9JghepSEWNljJT
zxUpDnvyD6pVYIt8m/VdhaZU+ac8bLy7pNY3SZHP/XPbfmMTGp6hjO2KyEbC5l804X/R8jNm+O1s
d4XtWJJ3AlGP/fnq50vYc48G3FOPVbfFAUU/VgWjdqrgSfmhcVKxmx1TjACKEJKVnLRx5ww5WHUZ
9tadTjNryPu26wE6l6W5HaYlJjGodFlnrwVRfn+bpfjgwB6o4jGHTIWPRlNVBoyktnjs46U7gRka
9NZ8zmwcT0Hr6n+bPdndQP4Xbvs/hJ3nctvY1m2fCFXI4S8JEGAmlSz7D8qhjZwznv4bgH3PbUtd
Vp11UBTt7hYJEth7rTnHFGkY6IicJCYAW30xEmQg1VyzVTMnlXEHlH0luU2VYT0fx/Kh4e2jH4i7
KYAjQv6GJ80+4+JkJqIxVyFEtdDlT4zdl9yY4d4gc8X/YODcEP3GVjrre2WxmovLWr0PPjPhSjmJ
ARi/Tdcv34gIolASAkWZI3FiN4rsye8L/1yQNYRw9pueJTrIa017sLAoMjmeYX1PXqF1Ip1XIogZ
48Kr6dCXnNPFzwE40NiQ7U1rt4stt2BOi+hTW0wz8jYyYxUbrQjPC7YULsM6cho4jzfGQMMuI2bq
kMDQzVDLQSzloIci6F+RebTUtMyosLi/mF3+OrW+dMawGzG8bDo34yq+1ekjXsl7RaNZyPzLavmg
wdLn4tXGwMrjdLEpIW8B1APHcU7sKJXyQzcn0DIbsdr15aS5IxYIV82k6CLnlceHzTopyyFaItpH
lY+CkubTIaq1/ikXPF3EVzCCyHxiQvLN6Oh5qZ3Xdax4hv8dGlF6/fvl5T8WYJbM/7Tlriui6n+z
6hWTWo6bXmdbmSln0sdhhbSpQQzLSHJqQxiWFnfjC2K7J7JkgSZPaHiEqvpZsM66qwTN2HMDZUvT
8ucoUA6IMspvAFyI4sVCq/kvrQy/fdl1qaX6wYphnb/9uQBjHsIwkOacyv7YePO7x/642ATKZpsx
g92ZAh+asl5EMqwU7C7m0i2xlFiCivuHuB8nFu1NiK0tt9BD6ThJuAF15B/aOYEszPyNFMMjsvto
eSQEg8CVR0o9uZTTc5WPsMx7A5nTODHCzh7+fiKk/1iaWwYtZZbmbH/fj9VQ3WoS3VjORBhNZ1OZ
pL0fMgTGWxBuR8vM93Wu1neaLSI0EDiEmGP3PYqVSzZJh85KjLvSV/FlZG64JSZkZtaUhCZrFYJX
F1ZQbX3tkvYhDPv5giZ8ftJTtlemThw0/+arGIfKkewV5ZjAgNq0iPyw8PCj7pf/gDXJj3pW6U4o
RJ07h8VPAwv2rRYvtQhxsSpzzFFjcPInObvFc80VHlEUUlhMAaYkf2PDvJsFQf+sjS9Dl4+eVjXm
ThH0GDJE7+Zi3HiRnJDkNzROqwLCYaqZXYmDVDC9GdBEcePBoRposUJvqjwgN50jmw1KcISL+yaU
8SCiPSiQg5IQFfW3fDYV2PaBwMpRymylsqRHwxa7fnqUlsdVn7coQIpTmc0pd0lkIAR0JgeiT/LH
sQIOQNwVejIhWwIsVId4kv5TvhiaGEAcE3TkjlVDASoElb1s8SNkEH0hZGs6pXj2t1mUL4Byq3Zm
YvlsWovykcbfbcaD7iIjGjFCSKQiKfP4FVr8ph80xAFTKJCBMTDREMIOTKARP6sNUM+/f9req1UN
tAnsAQ1RZstrmm+/OlFVpJUMHUqV634/5PApRuVTBRPdTpM8qFzsiYM7WVXqSUYyMb7p01dpQV21
MubJYqQDnIBI2BQagOghH7KvCdpHEfXS96DWjinCw5+CCbknLkFf4ZbionhsymAiBHhEFst11gYs
0HlNET1rGNg/I+4aN4zmtAt53vJdS8qbkV3gi8wHkdExSpDlYVi180FNfR2ui0iLSotJ7mpoylv0
X11QUKWbZzrB23o1cuVNxWtTNTMhPb71RdEWZ+asgbgnC2TmQ38wB185FNi48o1IWtMHizfrXS+L
t5mmAlM7RCbLIPXPPU0I/izuDG7YRVc80y/OdoLRN45G14smSz6cpJYExKLoXzux7plUj/NpPYRF
iCUrvPfybZRvTb0cu/rWBzdRulIWQVXSdbhU6qEJroZ0saRLgOny1ugwI7iIhRAJNDhq1YIPOFiu
Hn4VQgF+ExAcR2vr+icGw6OfWdh4wkSnvS6oN/72177qkE7n5WDHFVOspXTpQQkf1XYpeS1De0yy
J6qfnqLsKRB+11w/+/5Toz6P9XOlPufpC1Woz9n0QsXpSy3gbYBE9ikXXiiIGhuhzvqBiCQYhhak
h7sVFi5RVtaXLEPdiLHtVVfTcIc1p33qPmz7yOK7fafBJgPBLGpZWUZX8aZZJmkyTYgEbbukI5A8
kAqOlw6i5JAdR+ug8CapR44taOro5GMuI2eqOTXCiXQu7UjcYF2em3mp0Trr+YUeO6WaFz+/9DlS
w6tpYiS6UjNGUetaWtequNUsq+fbuNY830x/qbK6+z6nAR7fveWxdA+YSzgp78mTDscFqlv21LSZ
upeT4CTgrYK8rFf7oDTCa1AkaOA1yS3kvUBD7iAusLuD0B8MUud9WIl85pcKCSexDn56pMz0mKDk
JiRCPeoV4eKnwD+V4lIK4RT5WcrPoLAmSFYYKtMLBUxXTi+dfmncQTlaybXSL1N/NZJrqV+H/poT
OKlfk/RGRektHm6FsVQ43DLjlhi3NrtT+nivs7s6LkW+XSs78nhPrbs43vXiIbburdTLR4u4jqRT
6LEuElSuNoTjmWD3EyHuiUXSuCAZYuBCdEnusoAiI+jqwcVhQV7pg5Y/KGtJ+QPlG5DLHkzjzqcM
pR9mUtW4q8k9HZYSk9+Va7dflWo3KyJl5masx7C9KtFNaK6qQiLYFcdjFl2T9pJE16i9UEHL7vjS
qee2O3Msu3OTLIUhBwGVPpzUtVKYZNaR9iCV1MeoPobRkSFxPhyG/JAOB4tooPgDWfh7lQx6KFQD
Es0/tpLWW39CFsAOq0MVWaccFo9hkZhO34qDM2LieJymrr74jcXLSbVHJujEkC2av3roOoInVILh
6alIKC6O61PrgQAg5awqx2jSLFLgDeTiUC9IsOvne2iZzUXoul0lIdIOJ9iIKeQYACLF9CVs6q0u
JeanuGaAwTcz2q1GpOV5IwNFP7Wm7rHpjX79fZGFdag3hwDl5S4BXLxRjbK/roccm9416tXAbeVG
30zF68xK81IrVXrDAIYHJvmuq1X6qRubet9kHwgf3q+flyE7GjFdQc2sMKd5c4VvyPxF7F1stVl7
ipPYQjA079QFhxYNbF3FCSzMXFf4n/JLmPcNe3hyTiZSuMZsfJR17dnUtOSO3S3S2OAqSeeoZafB
OobrNQIovqLLI7W4+ODeJC3XtT9Wz/zmiMElVCQMPN5tcU06wUWXjVB+urBz27nmLlnLzyn2FUdV
sXEkWanfyGgBnmwFLxpqdDAc9DaNPmtp9PQE/i6x2oaMj6tN6kO1JAn8fZ0iv7+BMgKiLQPgAZeB
+XYYFBvzxI4C2FE7gRAudAwuWmAGXifCzYFLY1ymji4ca2RnEPMYdEkxbZOFLQ2bRCCp8FWrstod
pE6FNtOTtzBkp9hCnS5P/mfANde2mD+av7yX6fDW0jhDN8gkAR30G8UAs6Vgbmol28Zi7eNFAx9o
auQiNEpK/B68zS2D12Gvtce8geamV5OrVSo60MyYTrkpeDUifiw3HTHLA/fFv7+p7wUs/HosTFQk
1Cio3w0BZuzQBEzCbQs7v3wG/k201lDHtAz8wVEbBTkyW7+zrxNpiEnsIvdMFuNGZrxoTl/EqAP2
6NPTK1Sd8S6oDM/STLqdo/zBDu99E5Lf1FpUF9y2VxHmm29XRurVWMP3DKflEluhQLYalHlGotU4
09Q63ZjGnO1qqZWRoxEghacKD38Pi3SWl+s3MoVl+CTZbdnjewuJZK2tyThLqryMYUwQIl2PQiHM
JNHJkOVcgozA7UTUJug7woZNlvlCC4cRteRLj7oaK3Y/MeaShcgiCkPLd0bIFuWDU/Qfn3sFyT9y
QwbWKrvCP1+4mJV0TtHRbelj98euiE2iLlsar+Imi5TvMWLhHbZk/D29o/m8WjMFn/X3X0L/jyuE
wkWNFRAqovdCpxQZl5lK2QLUCHeiTGgNhHqv1eolNaUMDrA9aUmzxaRvSLYfltAdSpr4mSyI7yFx
wz8gTRwa4kdOjQh3cmCHS0cY6qncqt8KMlfuiPqq69I42fBFEo9jgFxpqrPhEaw2Cu/W5vpZOqVK
2ytsphNu5vJiBR1Bihne9mlpl7RlR6YElOQkxfkQVvg24DXvTbMVb0qqWE9CVcYbBeE7LunYfzIM
Bi+NYhX79U9VsY2dzt/EbY5oy/BJT8QY7nFtjL2APBHbHxXjOofCKRDL6sXALiNlobgkzNCji6QH
tDHnQYS0OIlZ5SEksR70Sp+Q55JY9/cTguHj/TVbY1YDE4LOh6G+bVNDo+06Gk4l6DPEKHNgnU0V
/d/6qFS7u66wbF0q7ZEH7skYpMZ2qS7dz+2+t7zR8vjstDuZSPF2qUFxLd+dlKVYO8FMJa+BbQt2
mpK0PQkVB9wF6T7RcCbr7fNYHn+VGBwV5aCtlRBy1x9QJVKRv1ekpTRpTyjP1GJz8xZ1reRRfusF
nWf6NIcJhXdHxZ0VQphcvXHVxiW0sTBcEhRnpDBs5CMPv6s2etH3vAf4SIrSnmrDva/t53FfRwdT
A0F60KuDWh36+cD2MDOXSqjuGKbHiHSl7jgEp1Q5Ughlf1U1n5RyqWI+ZfPJgM5CLihUkuxMgSeJ
oeF9cArX9cCbu66JQpM7Lxe2ZX745xc7b+KynKDQothsxqsF/OVSSYcQ1RnWMBxVMaOUO51yzGuF
+bPplV3SgTsP/Sg54TstDrGektMVtNFj7P9Qwyo700/NzusjIU2nYyAb3Mj95KAX0WcB786jTg6Y
HRqt+DBPmmJXZLJ4FSuKe3nCvZhvkC9+witX3YrCqG5TY1VeGNERNtKhugWBehcnUN6qtSSGmp1O
cFvzPY7L+dpGgnhDABFuDKtUP2NkS+0yT1ELZeyn5mgeTZveh7ppebGgtiAUJqpn5O2zDLb2jA/b
OMdGa4CIUfVdVltwHBAgwtvTvsY6JlMZi4GtkEa+WZUbErbeDVv29k4k+U8Cta1bnNUoFpdmdYHl
DutpriEyBxbd9HLuqfdUJO8a62UuuETlNlu9TQyYhFYDogHeQhPJyg4TJNyyHu9uovTFTcqEl3bW
s++RWX5H7Qs9TPZ5Sz5aOorvhgx4TBl7c6vRTGwNqwjyX0oXAFqCmmUS0Ttk8IluEBNf50lcRCoP
wUUT7VsShIAARXtzWsqf9qWxx8Ruxges1mNzmJtD7h8a6QCQvcqP/XBscnateCHtND7NwxGnL1WS
cBafevlkNktVwXmWT1RZnbtgqRrB+lp9xcVsqWktZYHMnw3/LK9Hyycy6ZyVF6BbgrWRwJ+Ul1g4
U015iST0iJehvJTCmarXaoUz1bN10wkWchr+zlqDdKYm4vzCM+JNNTzr4Vmpl2Oqnvz1yIyDsiS4
MnWp3w1yuj9PRixuK6sp7hnBX4RPT/EjEZ/yBhCffJu18lOpwPE65vQyy1MXnKzyZPBgPmmIjK0T
X3rBPFlrydlZXGsclm98PyzVDuzXlmr085hc+H4t4UD6OdPPbXKJB7CVpAmf8+QS6edAB6uy1B3p
oqmd9bWE+LLkXQ5bqT/L2nnuz+Nak3ZWDG7Z5y79XaNxoqr0TA5Da5yQSMuopIulwuI0+Udq8I+p
tJRfH836aEQE0kJDOChsGtkrrpUVhxnov7BP8Bsre63bE3gUfUKnQq1LUG/mmovLr/NKCKHcrRVX
VVxkSx/dopYNz58XOEWUuM0ZuB5Ys7+VqI/i3Gux3LGT0w3Bxra9p7EpnmJiqdYK4RoQ1IZRa/Hg
LUXCTJAtNfru7BML4BaKGw5LYbIW8FlHbgJJTVxKb3d1vpuqnULyra0rO1XZQeL6VU0KcojMZ/hk
Linshu5Wkach2yk9oohz4I4a+i0vChFlLhWWvwsJHYWOvNX2enjAh5ersbUbZgGIrFzBpsilPVVK
e4jXSbuP2n1geSERvbwcVLlgX1qvlLyJO2rqDb5LTb6bcmdT3IAXUizlhy5IOKoRd1q7I+MECl5E
MPSO0nghvCxlh23uV3WNS83cC3lFs8RMwhysJxjUofnhnoUF3X+cONaamspuy0Al+UZ/UUl6rwoE
0BEDQwd6O8EqIUsbLGhgQ3iglMoO0HRKdjQwzLSJHQi4lAbwM50ucwbA0o0zZQ79TUpSnbFxFHUp
bS2DhZnqJIKTrVUQzQvIbC1SrzquDYJjQNQW4DM5JONRtea0Gstwp9eWGvmxJX+AxoUzMN5APA0Y
mt1q7oTI+MDOkXRLorFiU6zTqbH5XX1kU1DcLHUrW9tKZIYDBHorwY5aK4DoHizFPEgobTOxW3Gp
eq1SIBXQ9hMnJ4M2weK21Fw5Aw0UtukkUAwOeTY0sajJdIDSljwJVdh0mrUk5h8RAhJn0T+YDkUH
horWCkwHjz2lrEVaOOrBFuKUA7+UZERKjp0eEUzsTLFjkTRr2QWSp8nOVBsKizIh7bHTwo7I7Yvt
2GfJQA7vNoO0s6S6bAHVpxP24C02a98zCZEgyJDzGthzaquVDSYcxW4M612yARgBmZXhwhm2Gjgk
s1DzWkxnpsbJXxJ05w19AocYW+ZuyuSwYUo5gxNvkRNoZOkshcd9sblzyjjd2lLVWvnsNBrYcqfT
nKZdqp3JDHWgsEprTUzbcPZGTmvaUeSA5QmUpSTSBUd7aBhZ2W1u9zmmChtRCJRZU0WZuK3F5bjo
v6blmBvoIEg0ti2W6wnRonbcL9WIdkWomrZUIfBHfCxtI3GoiRM6LMeBkp16cLr1OHIeZX4TCI/8
VkvVa9G+ijjpNLFMB8gSFfM3QWkRth7tdMlRJccyHKl3DDBvvSNKrKBwsTpDuVS31hw7pmWDlEQC
nat2qtrqZJNs3rZ2TQA06zfOK2fXx2W2lfZ0PzATd+LW6j/oDqwSwDcXcNVC+qNreKvpaMl/rlDL
qUwz8Lmo1HwZF68qho94w8NHv1acfhgyj4yDEMGZKToYT1ieNJLyKhj3ABmG77P6SpX5znCwcE0x
3Q9I59ykD1imQhJDmh5e//8hxQ+xNYxXy3hNutes41/zOgevVfcqBa/KWmSAgT9dCaifhPSTrr50
8yelfjHVpXz1xeCx/0yF07N1SMN7PD036XM6PQOxNdQnqmkYHDyFwVMcPJnzIyZALX801jKNh3BY
Kh4eFPXeJA+aei8U0nEAHZdFRuZypJuPySQQlVH4/8R6lD+Te+jV6PduSFSQRnVtvE3xMT/8/Vb6
Hx1bhFeM0S3Mryq9rzddJLFvAGv6S8crN65qiZVrPUwpeTNFitSnGBA4j5P8IpY6iZqtJh2rKv5c
W1ygCXlR7IEVkiiBlmxIbSJZJolfJ8AvtklC2T6N0KlAM69lRdppPozzuFjSA4tMvHfpzFLMSo6Z
Nor39amGHzcGzElSXUOLYYJJromAosswI/NxGkdt07ILTv34hYR17Uho2L8PkWTnS5j7XEmbXh5Y
h5Jwi1EiONStYD6ZHbmpaV9zDYGaZoOV9bSmzJ5r1N0ffMCN920NZia4eRnBoxpgLPfnB3zUZT8R
65kPeGVyn1tEmoXRTHsCP6nR2mfSfrZYnyzFuuVXBVB/LbxOS7F0oVi3+OlyZN1CqabdXVi8CP3v
lQsqwMjYsXKhVHJx1pULi5c4WdYvrFvC8fe6pfd3rFvatX6tW1i6FGyAI68bPaVcFi1UqnkxVe6D
deniB78XLYv/DQJrlE87WIPQmozwtB4KAQGs71Qd8jpzEq4dILDz3z+lxvuWhEIvcREJYpCysMn8
+W4mRGu3oCFLMrFAkKS0VE8N0t3TZN56FIGg7srpNapnhLtG7waEsUBuNufjeujqlDFInAzbCj6b
V5vRgE8InVmTyurXVpa2JdBPW52LzjUY8TD0xMzI9+FHmC5YrP89tT5f17W/LQAnO+sfEFT4c5Qn
wkTiaNdYOcz9jnwPk8DqY85pw5s8odR/tQAyb7N4fLGC+HvRaLEzx5P/2A0yCRrRzLRBG8xDAOWF
EbR+62UkMEks5s9yLqjHrl/yeOs8fxaRgp7N73pDf6yorOQLmcVf/W7Kvo+tf+rpwz/XKAtW4kaZ
o+kSrNnwrEhG5tvKz1IjV3eryeufmliJm0RFIZBosMoR2DVO2Wbl099PHfSk90s+JCdobkXOIFvQ
N+dOpMkoEGZfbgdJLmlHqzTKDLm4YoroCmdmBGDZlc7az2EpX5Nsv1Y2kqXqYFKmasby56jCPbib
h92I9EpZqh92lrUzEwxBrmHtSPRSExS6rlK75rRUqrvxWkPodWsJGitkj2LQRLz2MHha4SlrNYOH
KBBD5Vx4xeCNhdeTvz0sx2jw2sILBk8NvBLhYIHp0ksLviouYJlhrVBz5dGVygmGJTQnOOno3Jv0
qvHr1a4C0LR2rcmVazfTXW1yE92N1upDr12rDj2zWKoMvX7wcIG0A/0APHly4WEoLgdvKpaisZLi
Ly6WivkrvIjAE3pPCTyr96TAA/s1In4LvD5YHgSaS/nqUjNSwMqFQqMBjbcLXOyxm8YuuHsqMQl0
XmoiyCjfDd1uCHddyF7ig7HQe0QIbUWde7+oW4YkW29JW2lqpHlfyYCaW2TYYpYQIhBn7aPE/CqH
SuuRDmA+6kYsILyZo0dmDCRJDFHmaUhLD3GF/CaRia6p6d9+gRB4bHRAJmFL6tlkzNI1DD5bZAqB
hZwu5dS3J9o7wTmcuR2VhRW+isPACQoJpaxaqd36Epi7XoT4APVSv5pIrw9V09IXs/rkOTDT78v/
ezppW6ZIxhWxMXFPOTvmTrRAxfbqQdZKonNpLJWZ2BxF/au0AK/T1iQmI+BCMIcTsTFToHwONOEH
ZoP2G5PS25AJ38NYmx+KhH9W7crkBnhV+Min+77VD0fB4nbEfBZJzjoD+VcXyCAeJTU7kbcz0Xuv
06bw0KKzAgUYPWrQZ8Vw2lW1NX8qgqikywPYgSjlHml4lJBfhLSoUnTFQyU0vRRhA4NXg5DVaz4r
+bA/a4lAulyr+B+0r95bdEHnKipOLfb7UO5XPdu/fu+Qk1niEEGgphqg9aZA3Y4Z005BqaoDmEDY
LmO8jyO9f0DKZblS8Uw/UL2TAil8wLV5b/BDtm0h3pYxE3FbfwvgkpJxVpMhEWAc4sdIw7I462X0
HT2AudNSJSckG0ptZLWVF6ckmQIAz9xowo+RAqBeZtKxsmR5dwmBK8a8gdgqw0Rr9H2saxFbr9n6
3Kbq3ayt8gMLDMu5d1dhCHNchUUVOK78riXcBnna5KMSbIfZF6ttAF8T4agw2aZYSfg0O+CbxSKF
GFSZlg+HTmHfGerELa9/UGgo96IMnATRgjupN/TD3CsVOK3CsuM8yyG3BjQYFjubshwQlDXXLpp/
kGOi7arGaI/KQLN8fdRJw2sxNK2rt2Q+FXr8CYnstO8KAsfLEmEq7MZjVfT+sVV7ACB+POx0cqdp
9acWaFf6dZv1YS5mzUE0dkimM/OxKKyxcINSEB1mGBoZSKV2IrA4ZzSa0AtpQDyvz01TXNrYhUJ7
XjDEY6HjsmAW5phhLV1i0wfMOumkHYVKeKtAbm+DuieJA3X1bX2ukwvrij1XaP7fEzE9AyQIBoEY
ZkuOLHtd3+RKK/E67Y52PWRYDnqZbFjSkuoyj04cG+VdzEhkFkUCFOOi4c7WNZcaR/cxVKTqBrec
6LuRIPPUEnZtK3We6hftk6SQBtgXJu4a7Z8op5eSziDf6ygZvcESjQ0OTsXOp54Wlib18D9h6CvK
guBt3UBpC7If4McbKQmnXMQOI2IdLZjVx8xX2I/HjLlSHRF/IhD1t1AjSbsjKa+TZdiaFmsTvYlf
9WEw7FGmidwx1Qcbym0yMcSnxqyDW64I8otqfVU1PXvO4FEHka94idqEhwHk1WF9RCf+96Myqyyu
vn31yxNjZEAdqrY092U5D07eYBFs5bY/wl/ojh3gl2MGlJxsmNlyiRLZwP2Lv6R4SXa91U77OWF1
BQHuE267cxbGeGr9XmGS2PhghtQpOZASIkJbhn5MGHP9TbQYfDaTeZmiGJFOlrcXkwXJ+lM1ZbNt
VmCl9FRoGdJJKt4TrZVQNKr9JqwRcgtwSdpgejJElBT4y26thZNV12cCgfSmYKrN9qlg+9krxXAA
0zcc2PH+fiR343DILT7E7F254fJq731bznezk74LaqMekFZP91/Ppw3m+MI6rT+tz0/0m8yoJcZE
ndFhsd9trXS6RdhhDpLMfXzSMUJwZ7tbhgHyXGLoHiiVf0iCnqjGWZxJMEgh9G6i5dlofTYkqCeV
UGytjm6DVAR3QvfKFAbSyq9D08+7XAhAmBVagzCLIRx2NVS1iuCDKqJhLHJpYy46EgVd9sboQsm7
Vn3WnC2RbVAxiJ7VDrwe+dPsq7xxutwumHDjUFX79YdO/Am8QtuLU6dKXqAuy/9BIno8nT5XU5g9
C3mw40ZuvtbY4qoyGvaZwMyaHWUcVNYRU1Tcb9anZsABp/XQRV+qwYTQXKl9aK8U8WGByzfMAPMl
yWsgqMbqyt8Hc/nRtEi4qRJ1cLtxro5tVfzoFuIqn8zcaQildPTFnTPUJnE0WXVdqd/MdWS3jyoV
aQlZ24EAtVpHfr1p9VJCiwNU3QyVYN8iMNgwhypvIpHRUVr3F1bS/xjAAx8qhXhxIJfNKSET7ADh
4JEhRQPYy8AMm4PsihsBIK/CxjgL9dy1+A96s0zumkqa29nK44jGnLR8zkVl2iDNChhcSXQplQDL
Y9XNx4SgscNM+h8wkgn9YcwkY3m0HpBYs6qdlJlOmfHJFKLcI0hUO5tCrZ3VXFYOedE/m1I7HwXN
wGjLJm6Lz2g+GmsApTkXZIjr8kuZZZ8qHfF52MoJ7VOfLVipIicdw6NSNPVBbPtiqwK4sWHIEULa
+vS8WpPkFNIhWLsUIiioSMxxoCgV0qyqcro2JUW9w9JVagGmDmBzLUB89N4wjOhWGHYxTgclI6zN
J4bn0pd9cRHUJLgYDJylLSHn3SyUTkjXaedbDVLToS/3scE8FPeM4YXAJDe9KlmErta/Dx05Xxvk
GgDutXk7mkG93CnC1iuy7Lu6fBdigug3bVHmHonAzTXQMnKlWVkwQQnRdwTxN2NU/8HHoX7uVb0j
pWEKX6po75ecjck0JoZq6fzrIGR+LWy1zNwafAf2QVDGxMqWS/pzAg9vLuojpEp/1tILuvBOs1Ul
50Ox1TZxMn61ojAkorIJbwENdCsStEOpDf4DgoyT1IDVlYRe20FaGi/jAqKfpnm0zY7MZXMW975R
wVk3x2ErJGq+AzNV2ZNRTPRwfeWcxNleyrqJ5mb/jyWwGVPLGHzuorBAPPIgKQFzx1j1D0WAGQno
jjPG+HuSjiA0SQ2iR5jvDJMWt0MeNv4jsptvYhIb37QgBxocEF3cW+T6LakmqtmbJxnyp12NxK2N
ofilbK3iR1OrpLcb4Wvq953j6zglU03Zyig8OMEEX2SZgCnof4eSDLpjXGoijfpYd7RA+T7ravmo
jqqylxRSuApCRVwcreaxiwSDD7X8MErIYYvIQGGLs8djvRlskiaevA92y++ntQSQigYYBpn98jvt
BSlUutl2pDKFSLUuYS17vKWiLcKeNKOCwUh3VCD3bflnSU61sA8A5cmJcwVkIE3nKo6/EIrabave
eiwa+YuIH/yDdfCqHvizd2uxEIaTpysKPZm3crkZcIpvID/bskqmwS+kF13L+bD5CLPZuz2Pahwe
B1hcns6nvj/KMjGQiGgsbWyuQPCciXbBVunZy88YcJ2QXq6dpCTnRaQHAXIMM7uUHoLRJTJFhEXP
oj/LCuKPolHlmxL/gIEGW0EZNsAkI0ds1R+m5YNp7Zc+fhUzxpBlhN4D3I9UP4WJhCHHwrtdGSGN
+nLaovyevRkHBE2GqHDh2sSuqePxmhrZxWgwOVLpyhEDMCPMX0MrZXas8QkEug03y9Gb6lnyx+9p
OYkeUgHloPowzYcph2I7ADnAqPb490+G/H4Bz2+oc8FVdER1rOH/bIEV0tya3DUy9mVQ4Hwj/QLV
NsIZGNg5IwJNqVHxK9Wnrs9LLgxzc+E7Z7mhkjMlStPgNRstabNzaj1GHw23dh/qoeGKwCBvmTU9
SyomWS2QyKrHXxZeurQKL2VaGR+IU/R3s1uTRhDma9zsOi1S9c0IUMpT+O6JkW/LUVKfSN+clZ+R
pWWPsUJslZFHybmMhFtXfGfZmZzWgyyxjSZOXPL0wexvVfszGXNcSI12HkeJ/CQ8oT6t+nrS0r01
yLax5CWB+cH6hl/BKCLRTpWWqKQZZDNI19VBFMjSZ2LUxCf6zGwnsBp/m7pbaHIZkVIykWbo8o9x
RqILnT+UEWn7EyfIsGv6UnLKKZQvWUP8jiL+YksolcmCeuDunhlR9ATp1C2K6bHJklMr9MUhlKPx
heBvB9eL8ZwNyWdBE25RE/RPqyev93+Sddl80GuRJO3t1s8UMR0YhgrUEp3zu1mLGaiBQBTiVqod
uNeGspS1VgSLm7lwvVRW7yZ11ws7Ud2Nwm7K3FnYKQSRtmQiLmWwcUi8DFI/igZnNt0k8WAmZYmH
l5eSkWjWHt1GArvDBkuPpxieOaO99vR4bxhe8H/sndmS21a2bX+lwu/wQd+cOFUPAEiwzb7VCyIz
lULfY6P7+jtA23UsqcK+9/06VjAkp0RlkuDG3mvNOSa7PWsXpnvJ2lGxvUuyfWrvuKFPfm6zq9iV
9q4mzlmmS7sT8o79IZ8wyuogrO6cbodXSOp2lhOIfOc4gXQpVQ3iMBiGtfA9iUsNcUA5y1Y1t6il
qa7fArGao23PIBfw22ZoZvJCJ9mBhNo/xlFWnJau9qshaC5VVgEFL7vhucxtd3k0oaUu2zoTkxsn
BtGytt59nXcWkXF/85E3froboMyEWGFyS6Dzreg/ULEqLZqlaHaATjZnXT5rYA7ltazmjDjGac6h
vMpiQIZFyhllTHapenC7blsAK2vJPT/X7blBBJMfELXF5749D+15Rg8Tn6d2FcZIMNHjc6yfhDil
iD3x/IrTzK/ztXJAkmxGiICajzDH5vr3kmugPUekgFQ6rFJAai4Ov6kB2aaYzDcugsCR+Vy+Rwio
kJK+CgK7Yi1R7BAESuGqBuxHCF5BbRF6G5QWC+9OTnZ5s7OnnTntFmOtMd5PNSPJvTrt5Us5zcEy
9haPzcFoDrWNOxYl6CFDjXepVBwpBhc5+oKT1B+H6NRHJ7Neq41OEAHr5VReyrZP8IbMdZux1lSc
Vfs0oMspzn1xbotzgyinOFfjuSzO2bhJSIIZz8l4zgvSJc4xWj6CJYezPZyl/OywOwYWzIch0U8d
25FTlY8PtnZSYhwbp1acIn197Emh59f5WorFt33SrOM4Hw1e6fmIOwvR6PCHEhIZJIUeEjEkMkjC
i9FDRuEeJeRvYsiR4xfZaX+IIZc/lJB/FkP+WwnZjYGW/y6GRAlZwKO6KCEzOqvNv5WQv4khUUIq
ROHVv4shzf8khmyXA55llJCURCKJtuohUUKijkovekikUU30nRhyQTVln4xLJQuIt7NinyjByz4H
8nvHq85LDmGpuJjH1Rg3519/xi6Uou82M3zELDqLDn1GBK8/gufAnBc9TLjaa4o4I0rIUu/Lwond
eKqtIxEu6RXq62bTZXHN2jORsKhiWhZryDvwK/0aKbhGQGRNkJFGL4/8tAnW05Rflw5CAkgn0ZYO
qcEVV+XbzjCd6zkmD6uvoha7Cyty5JBvjetZP1rShKCCjMuzQ8e9zkKEcEs0bGUJKJA8VJVvFlL8
tFgOREK8oH+zr2Oi9tONglSBlV9GKDgGHnv9+p+arQgU2ybtO4JOBv+3mpnLmH4ZbRaOKC8R54d2
E04bqd10WOlnNM1rWdnWuRRN5BGW+cw5YBvqW0aFlrSlbUWFMAGIBizp1QRJGZQigC1GzUrQMgFQ
AvVSqRNMIsixEipB6QQ2N5tLtU5giCDiMO0EoKwyNSjUgLPuqp/f2CV+lwDAARVVQRwH7OnSOMB+
ncdBY24X1n6ICMs26ddCy69cqom2nAAieZNjOWYeIG8qvL2XCpkP29AQ1yqIJ+zW4sxAkbltSHTB
ODmtj4C2KWJdqcrZwKaGPTWk256iaUn6bL2t0+0DyADS5zQOSepWcbZzBrQrGLNAZMHUBsOl+pYO
SdC2wTivJeaguzzi3VCMIG2DxQiKOZiMIJvXXyR/VDRj7iC4LdCatZQmmNNgaQJwHhSg4sHeUr1N
2Np2VrYj03ixraqtJrZavBb8rMbaUKmyial6E4qNVK2VPpMQ2zsI4dZqySLufQK1ITZ0ja8MPmN3
ajHXgjhOhe0mBfxH7O+8ITKNGsLNdKm+hSC5Bb0xtVtH35IGIunb2FgLL00UMb0N4jJIoiDlYrlU
I4KyDAAniEu1ZYD/cGRvrgSzCBwlmMpAUoKFy0ANdBGQG2pfalYZmrpWGVDOpSQyuvknuEIuVZrI
77a1SRLeFtn5VRptR3YIxTbtt/SVamiX5iYxNxlXiVgruRRGIMv2eZQYxyMB4zg8Ez281jT4urxW
Try46bcQJy9FvlfSbhJtI40bkiZyZyPSLdWlDK/XasatpJJ5uXXUrepsLXUrO9uJi8TZDlwnXBJt
ILg2uFrIWGN5CIDkkz7ESlm1gW4E7fx71XNAgVoajSDn8uHCmdeKLyVxrGoCZwpUMsWbQGYamAZz
EwxcIykW80DYBHBsWWltjHX21hQYzbZlBYmR1JO15HgLH5OSxAa5RVRvHM7dXCbpWsSsIP+mpG4t
WgV/s2L/JCFE0I4RTrdYpDSOED8oK9K5mKR2xsUHEvZgARk51XFEzro8EZZg+mbfZKfL/04Yj//2
K6SkU+fid7lb1Ep4dseO3hijp6ZrwvOgkh+Zkyr7oq8m9N5MGCUYku7FkoW4xC7b/cRbPWsWhNF8
vktb/bhMUXx1SbUyYhHR3fBLWEyHLoppLne97Rqm9GpnqrgRTlrea/lKc1/+brT+M0DGVqwVns1g
j8kOu8TvF2ynDaM8lSxyvNU4ASCvcIvVwjEwDfMxWX93+V8qrEsoU1SmH+L4OAyHSj/YxVrE1ybq
flijgfdWvzfztSxnV4pdpO4YxGQw+oy1LJKH473FBL/e1+Z+q7ETS0ibX8teDuZyWOwD7ecxP1Ii
Pw7iKGtrOdGpaU5WdKqatYRzKppT56yVl+dkOqfluYOkXG+j6RyOZ8lcK8uvkktFtLWGqzC7srM2
JtzckmCPTSpIWJo7Pqw7qT6G0TGK18r1gxgO43CwioNTcOTaCzzJ8EkTX8v3dr/nfGg6xGWsVcE+
adaij2Mba5n8ePFemtaqzL2SHApzXzChuNSUHwndHvgB7cMojgqbG0Hrba0a73BDa/ekLye5OaTA
ek5FCcjnRMXTmUrKs7Tm1P7NKeE/CCxsOGaQk7hjM7H6CYutzOUY1jnp8/S4UCEOUsYmpdCv43CU
/KGqtfupkyrMrdAV2AI9meimFztZbkKQnHcVESJaRLB5rtZdQOewB0EJl3OEtL+ZcJZei0g9lIbV
PdC/7B86iaVL6/orcylZsRIExVhJd5W1VM92k29ToX/2bfJUmU70AJuxJXtk7RWFPW2T5LMqhuG9
RK84m5A7JixSK5yB3m7UKO9Z3u0NnUWtH9XmpgbC5y1DK+HjaQo3kabSzwy9feBjarLvHp8qq38k
QILxmkqPmNYnPse4MYGzaf3VYpS1l5SL8WaH1VWsPYHOcNZET3Fo8uhWtUcrsFTOhKLUjJu5kEa/
VZLnrGytMx5KpNctDt9aQm9hVccZegPmhlF+amP1APrbJB+wAMo0Vxj76tj8okq4haJZu57lQTmK
WJ5uLg9pQ1BhTadrY+shgRYZ6EHRlsd4nuX7rlGeeX3GwzwUDDwTAy19p5xQT9xP5ixDjejAxpq2
7iosXcjp2lVKK4qDNgKyiETS3rffhhn4rw0G6ObyIM1ReNC8dGwWT4T6cqRBpj/X5pEdsP5S9WF9
mI3JRtgZJV8Y6TzLdZFf9fF0DZKzZkkd5Y1KS4QUeCgS8tDe2rQcb6OQDlqYNQBJ4lDEHndJlcwn
dazKqyI0KxwcWBlrvTJf6F99KpJWfkzVfCC0JwLTbJwdG1fFX98M/sMJmdbLynCVwcep2Ae/XwF7
a5DMwuiITYhm9Tbp0cmEC8ZyG4DnSykrH8sC16uWUgOjkSTfp2weczDIG8ItJPwRTpDYcQSw7JZS
ClSZhKAPNFKO//vQr7/FJM3UHud7oIXJfV4p1hclwxRcSaRY96NwbhmHfI61fY6MRyd/CucnK39K
o+f4Uk3/rJkAq9fqRqKzg6J6yaoXOX2d01dNeRmm1/5S7fTK3SxnkRy76soaqva+M5ybv37dgJz/
tNdnm4/kE88zQESo29+/cGNDXK4xY7scZOm6NeNhO8uLGQyGMr7asFvJxIavnA0KjNEpB9Bg0QNV
hoNIb9rahsfTEiGu6NUGkjJUsl6BFzQDcY+T+F2zu+imTiPVixCZXXfCIsWxhPHcyjAUDcM6mao2
vRqjZkLdUd264fWILbTihEf2d5ElfXFAx7Dj4OSaqkVPuKrxGeKS9RYTtqlEeFKmdFe62XOb0mr2
lVWr7YywUO7aIrxf+lR7Fuq8K6RS/lDsd1u2wBTby0zGNQ991cynIjctstXVYp8q5HXNWfKInjh+
dKLbPilyTljkeKtZ6plTW147AjF0ScCqN5gCTIVhjmc5mYoTU3ZPV4tPoj2nh65ImsDIuDUyL6p2
ui1FNwqfQxfKIrowHYs2eNmjJurlo9KrL0MPcZK2fs8uL6bTJrouaFdvsR8PtSck9KpempfEu8GD
F/X8xUzGCvMCjbQJVTdC2sse5PJgKmrqZiMayb+7VH68UsA4YB7Da8NcgvTJtb34p1MhTy7q0WmF
p5tTs5tD6Ukfxm/xAgSTUHtxRhFREbEXZI45erVAmPHX38DP9ANGIuz1+Ba4WLnX/XAsjciZ7BQw
D56WhHgTIuPQWw3Gwb4LAXFgOSgNmvlpzba0YeWyrdFPBGdkiEiNP6qRPxCmjcbE3tjitejxOeao
TXS22WP0ARezgIs513diKXZ//Z3/1L7jm2ZJstieobiyflS5xSgyBwXnv8cmFamaCUQoKUJX2LLB
EVv7ilphPksCY/Xl3/2vj+m/o8/q5rf2Rfev/+H3H1U9t0kU9z/89l8PFWbE4n/Wv/PvP/P93/jX
Ofloq6761v/lnwo+q6u34rP78Q9998z8679/d/5b//bdbzZln/TzrfiEEPnZiby/fBf8HOuf/L/9
4j8+L8/yMNef//zlAwR2vz5bBDD2l9+/tEa2cSb40xu0Pv/vX1x/gH/+Ambts3ivRBv99Jc+37r+
n7+Yv8LYAMW4MqvIemHW8ss/xs/1K8avfAYM3eE/9RJ3yVfKqu1jviT/Cr8R0R9maa5Q1eF76Cqx
fkl3fuVGzXNxCZDgwS7tlz9++O/exP99U/9BvvlNBbOr44kvfvw/9arWeaDBck06i239B3jbXBtx
pAk8O+xaerKPzIE8+Nbri4j0+aY5gjZDEVqNmyEzGbkr4A4r5xncUbFL2xDFQJ0sno6qT28XyUVw
UW4zzfmQwvY5VhgqDRn2my7ERc8EEia2E16F9HOmUMa+Ukm5S7Cr6jlq/i6s7nbMyNpGk+wtyjhy
4OvcLpxeWwj36Ay+Ruvq1MbhFTmFLVnucaOhkTaSb6VMzDLeBqJOq40SE+3XaNNp0O130AdegqZ+
H47hLRta34xHssgj0re1pHvsLBa4gRQDSSonkGo1cSMzB+zwxhLFVTjkhF9W6jXE5FfHSjg8OHtL
lEGqGbQPsUaWJsG0TnndM4WOjIZQoRLHkhJGr6LLUn9e0eXlZiqRSEDa7EEgAHpLStphlXTnCMMk
wHvE1YD4qYzkwh0KVWzwsSNOw8YGZbRGWmp9VSYnRPGpyL6F5NMLoRBEoY2RKZSx8EnVO3r1NVt+
pYm1Y+dFRnUXZUbsat/yhJaM3D44s/wO7mEM2n7cZ2p2q01S6JH+PDb0rQRWDsy8RNdIcaW5SwdN
v++irznwmY2Ix8qVx4nxBiB1vZgf9W485elVk0Wj55T6S24isyriq6FtFr5PIkP1+BsIt/coctxY
kq6HtjplSfNgGTnqHmV86CbzSSaGYt3Eqh5ssWgTRTn5mvygY8csZBT9iazErwjPrxO927V552LL
Vl3MXaZm8QIWhuySgfvWKpvwqyMq4Ah1TKSZ9WBO2lepwkMmZHT84DmeE719mx2Jl8eqb0SEVcmu
ObEYEtd8oS404NuCxb2x9TsydXvurT2pkDCaTMcQpxBCD/fuDrUZmuKIQVsp54NrI0NqJjtxK1tP
t202lp7Ram6tyqm31G2zqjkKd8FpYnbAZ3jNZYkN3ota4KVY+uVJsYngjXGx+GEYb1t9H43Oxg6T
QzLPo98Z3D8mBVjX5GYRUYykRhWcNYZAJY+DCeEYINMgomTohdvqj820blnr9kmbMdIPQ8yZ5aOs
51tLHbF6No9aShjHTLwJYSvELAiDU1v1IA+EZxRaeGhG52RP2V0eD0+qVm3sEXOd1D6M9cnGpahn
H8bYKd4Asmi7TKeEoCeXPFyknKp5Hsru2WZHYRXNk6Pi54tnhdPVvEvAE7p6yC4lVoZnQ+JtkiV9
o6vNfUfenjt3w7nXwS7HmTiVU3NgE/bOvi5xLUEXrcTkvn7bqZ2/Ke1wE8qCUAmnee1CDQIDTYD4
KpfbbdgMtktq7odWLOaG3L/OVez+C3GyhCMIfzGSN4IvkVesTfjQS4TPADCiWSF6bXAhKPYu6Qrv
7YDG1i5UD4QuIM3y0SCozw3DkSMw7U+RviGpLtEHGx9lHudkpTOrzVW6cDOCPELfnWvALy+tyoC8
y7KzscpflbHbIzhXPB2hi9nPL9Fo5Ggms1Olh67ZwQWfpvwtVRAFLWn8HHeE9eV22tEZF69ZJdNO
ScgLclHJDjeRvmwNqRl2g6S45mDJOFAl1hFSqGZdPcQL+U6ak0QbVDm1q4/6WeKsdK2gPyEYnjle
w/WHD+uIAJsouZwtVzwZfI5BMLhm7LfTflyg/MUT/KRzwseBdBdFQTPPwT8ev/WALJFB6IrrmM19
v0wzYreQSTgBi6BVolA6Fz0ALBIH98WQ3kytkLwWSQFGd1O9aosegC/hNy0EgLa6Fcz0dMicfjVW
tt/X3+Z+2jkN7kd21fSLpcVLBvtLJxuvWRS9c985hVZyW019yol+eeiI5eTFnLnVdCEH6ETTtySn
WhtNBuvFuXQnyRlNvFZfQ1ZJfqo61Dd1hSuuMUMvzaAMeBJj6npjtoO9jwG2u40p35dMd3DeAmkN
Oc4qLf4oKbrq4QprhZK6UrYCea1ub5e4VB35xkzTzLUbsMKxTJpezIIMKXhOpwdFEarbJ5iDJjHG
PiKsl8QYIafHyHYzusSsQOHWDgdMJ81Mc5xrStfqbWXYC5mauE8kxEqIMStxxaJManeTnPRM0AtV
6ITgr6xJOPH7xSb6Tcv0IAPHYSREODc4It2a1qFqRdjBp/IQt+N4pRWWzdivUN0C75JNXjZ6s6qF
qKq6SVf22CbG/FrKFcNf2J34CBWOhgJenggDGP/pGYg4Abx2cxBahsYQyjtGVXhct6Gd3CTOmNIS
rF9lx3xOYzPxm7KLggYfmlo737gVXMlVZ3tp9RAWEJySElb7lOOYUHSkZ6rzFpXdtZnE2bUmWkx5
eQisUNwYYfh1Se3bPlM3DiqaJFmH2CJ9iRqQ8mR79sjgl0crD1t3Zi6tT5ucTYtLrJU3WXHqGrX2
kXQ6g4Ws3ERSL7ujIe4W2Sy2YHSP4Kv8QlnRJlbQsGpt2q78VuUI6+0cKSBBrR2d/wRPjhV+pJZk
+E2GtNCa3yoB4VvpscWk8Tcjil5q/MnpYD5FkjZxWx7OoVNsVKc/kQswuZNToKZxulcHjxXZIpbY
pOZ4lwv1Nzj8/9+z/92efZ24/tcf2+Kf9uw7UUZv7fzdhn39G79t2FX1V9BnaFpo/5AdSQf0jw27
Yv6K+oy26NoYdVj4+MrvG3bd/hUSp2mApkUMAzmNp/tjw84+XwcpIaNOlW2oKf9PG3bOxz+ItkiV
A7ZsMlbmV7huftQ6RWlHWljJDoire+JK1+qjnBsvEC0AnDTX5aiTgxwDJLe5qak9pjeU0lv2gUep
yqZtUtPQTaHs6OCCXS7+2h/EmrFl2zdyFSLbkYXtyVdNqTANYv5YWpGL/E/28oZsycVMVVePsOYj
NN3Y1UBw4WwgHjT7fFP1PZ8K/oDCTFnRM+IeLDLioY+7CGDTjdGXnevkVb9JcyslS7EhaK6YYyK9
VVigTEC8ylDwycUxxJ3V1IfNyjcU7uUZOKgBD76Qnmqk6/RPt1ISN5vY0b8kHU61kEmzO5BnwYdY
nXwnNFhqsxn3lTTcJ9NjqAufiOxoM2jOo0w7LIXBoGQha1xTu9NEHFaMMA8pegKmt2SnVCsEbNGb
9GU8Qmj8ki/JaOH8INcJkbM3d+/cIoiGDqGG9xL2vna2DhUz/x3r/Ku93Lbko51G0ocr3SF6Q5Xj
TWgVhjtn5Wu+jDtQdp95Pz5oI7PQahZvFlHT9NRnzP3CJTvwk2zQCjRkHHtZ/1bAE8R44XwLFZp4
soP7oZr3nBITP1PlAAy241pRxA1xEtwTDPl1MT9yLQ03YRHTYjRK3E21u0i823N5lEObUCIlyT1U
fKv36KDU2DWbqmQzYZVuhhEJVILg2JQwYjYnMjNiw8NqjXK8t/aTbe2TMRm8pmprL7OFr4iS/S6Q
MS/SIgH5DLC3yDM0jAOdyjJkg+2cIpOGF8FW0H0jO8GHuISuszrfMjZF/Ty+l632jWAJG2lZ/Njn
6osSvgoS+BQp/0i1npVYlvtNbdubOaRRY7i2LDGY6QPcctPWFFLvD3gXONawbezlhovCfHKk8TGR
nJu+zh7SBt3aPNH+L1B1WZP2JSeWx4tHwGGcJDeqmVlupmqX5G5YGACJaNVpLul9gs3ufJxaoqP7
6Tkp7WFfDg7s7PgTZlbmL9f0hJJtyDnODTWbWD1lzbFiwo2s8LHWs/zUDpyRmNFmN6p4T6f2a9zB
9FjT7SFWcEe2GpsAUE0PZnM4Z/qrKuOCUZgX1XJleNIkbcDvs+s3cFJlnEk4siO4i5TnHFrgpgQW
yp0ZyJ7SWgVByshuBvzq0/hOHMoNAwrTV1LwEz3BXoVasi1vogDzoBM2yzHtqoWoObn1RdQ8lcZU
IPmCPjhZyPagr/ptM8lI2RLVTybAAoo6lzsrtjylGHS362vCTQuoVfVif+aZhA8yBNThNJxWnEz1
I2MZ/ZwZIno5x/EWx3w3nOw+TAkgooOCa7QxBs+eS46Adu0NoxN75hzDA3Z8koae9LLM9n23TkIN
dTN2bemWeP77iTzWON2Uy0icF00YL89mLozOhjJhx0+6CceCQ/VbLuWvY2Sna7BYwgbXAv1d+IIt
d30BsAuDt9zSr0n3S8mtKFCgwKOKSYb3jURhJxXzKq+X97QAGVnIEutyehrKhO5fijxtlqSdlnLY
aJE+pMh87dwfBrDW5UjQWNmUlSdohrtK7SqNInvlUjpcnQyXhnnc60n7RQtB4GuQLDaKnbutilEK
j0rptWMOTThDPzpK5iNxX8dMcEgZpNRLQqVxbbv2xyra2XLyMpMoS4pBhYOmIOFRjRbeTeCiIadC
2J81WeAku8s5Xm9MMZthvumtcD5lw2OWMJhvpB5Oh/1O+E3KbtAxOCs0XxOhbNrSujHk/NWKpb3D
oOKEe2kfD7PmJbR2aC8DLzJQd3u6jW1YT+JHoTcpZ6RwxfZl+eZW4Ef0jImNlJYpkldxjB2G6SES
rAFiTEu3Rk/rMnRpculqSh18H4nquK2UPGpFg9JnNd0l7eQtpfSsIORAac153F9s9QVImKYQ6ZNb
ksUF+xEScoi3DUQ8wtDeRB5l4PSwihFbRWV/OsvojqrxVUjdeXWIuezlrxZxkFSjdcFbNJA0c6Qe
w1Xdw4ErQvbHEvhHd07Y0in2cTUhB8Rx6yhUkttMaxLGPh4flxebVhSHRz7Vc5TfVCrrgmZEhesY
6ksGJt634cWA6ahcabQyvHz27dRX+2YeOLlqZeUXchzkk3k/1wjyGzs6KM105D75oq/m+058nYj8
8Uf7NZegstiKE9RqXZMbRkujD+NDq3HdZIRMuMoUw022EhJOCGuNlXs7FfSuR1pRXUkqvTCTdTnJ
/aatAcuOhcuYRls/wrnMeQnahMtywBU7FcRn918jw+48xwIcEFsfIAgQjYfQdQWS1wiECj2+aCsx
m4hthmOjmFisuafnU8R2odPxSUvGrsF0To+l8fQJs6ApurPi8IRzn3ylVbPpa7Pd9KM8rNcwOY85
iyNzN0J/YDRFh6QGl81byYBnOJVV+TgkKSoiPlzAmttD2+MHlHLLcKUceYlCAlRjDyAVRbyJKg58
hDu4YmVqFdxlDVMU6LBxTFUOYZVRyVQf6f3WjvuTrSX30qJ9OlZ6U4fMSkIUsW37ots1cFWVKzFz
+rtG4nWTa98w2ms4vjOfgnzrxISk9BJ+Jaf0x6UPvVyHsAYWeSbjgSZErXDg+tKaOeEd+UAqTh6/
J5pzbaEWRiE+aZCDhv2AcoTphBunNPhbPe/9scalM5XtK8sBsS/JpjDlfbdyhKewbwnK6O/I/qLX
KK0HInpV4bAPEZFwBrGeiDLCYi3D54hp0GjzQvxwm4yuWbee6O6GEVlgPCohTV6ECmRGeJloGvqP
HKPRlNMqY/1vlUMqMAMwo0CkEcJ0MrloyuSOcNHFSyGrlGwxHMwcmG82eTg1vgXptaxYkC2Tw2Kf
h/fNInhejc5DKEDU45jIQmlf2hVACV5H2kzPDq62NfTU7ezxdq5St15Sn/2w7Nd9e5LC5W4GQhb3
MYk6wvjAj8X7LNwsJADECe0zsvnKdYovap5eK10+uVpjnKSoGjxwqanfDsB1jY4FkRDVkjXd603c
m3rJUDmrjnp4p3NbZsYy1IFU9dDE1M6TADWyK5NQUKpg6blKl5l5MN1meVbBbK2vxIh1S5/Ck8VU
zS2iriOoNKfDq1oeXEw4kvuKYzG7pVYj/GhRvK5Ykw0eGjOxz2UINWKOx+tF+qKzUnl2FJH1U+zr
xuR8P4nCd5ixO0t1mgY4nEJy1WH+ahKMxHHyzlFWRDrbCCP8zLQucg3WEKexaXMy7QtfZ5nvea6l
QyUl5GcMZFBNk6X6jlLfh4hZ6vStJBjKJR+bZBm2NamZXnE4Rx9m+Wmtpe7MtnhRCACPmBq48dh/
cwiANCONj1sme1I9HY3efGcLxq41hns+QllTK4VX02a4qJIfFBLeQuaa0LO3RUu3k6zu4Ck8y7IB
KUojDgLmgJu0bec2uYVN2Cgfqjcn1z7nuMYLkFi9H/fccUjqZe++TUPz3qpJmw57oBZltcr/48Wz
i6V3rTndpaZ06rvW3MVy9aKBY+804sSHms99VKUfjgrPKo+/ZDUjVzZSbKDz0tVAE7EQEhlcFa95
DbpKchDayo2KMg++74JQbiHSCtXmizzQ3BnCzJXrAUuxan1k5XrPRPE/Rp03dMqbni33MeJcssaW
r+mrnFuEY8PdkS3WRhi/cGWMhAZosQog5O6sTeGx6zqsll1xGELytRo1s92wT/wuND6nophOGhfQ
vhu5LaJygopBE8zo3DpnaZCqDzuSv5LsPG/idA2VAoM7YwE1Z9SXSmIshPDlKJ9KEgXHcleRRuWN
RYz21Hw3bZxhJYcOS5eQxOqC+NcCHnBToU8f2Muqc9zQasqJGcwF90jiGee14e/kfexp0Nfoc5pS
kWwUWD5In4GKLDisGP+z7upSkIiuOMbTMbQGLVC78RgZs8PLSp6YntaHUX1IK8NAMBra3E1IC8qJ
kPN1e3kz5orddcN+sS5HAOWK34z2s8bO10iim1GC1gaVw1XNW4IBvhVFey9JBc1Z54AsqOA8wGfU
KJgBtGl+3fEuuOr6MCL6cTO4L7U9fg0lnT5gEWKCYHwzoqooRGPtw1TKfeLqXB35S2gmqE9BQnvN
hNs06yEGhd6YQB8cMFSveIvJ0zhcxkl6m1b5/ZCzFmhVWvhWb93b+nQD/PYxG4l+UpZxbzNX41U/
TYuju1PUM1fOul1eDCcaXCcQ7MdUN85pLT0Anr6uluSLyr/jhhiELE5FMaivoibXDFOo39HO9owk
ORmDabrGVwD/yCFMYufZS3gYgu9h/G7SDpYjR8TWHD84+LJOZ9UDmUPK1szC93a03id7Ml01sx5H
VkSGavjTzdwfTU7dk0M/QIBl2OUqkT8EixGIBBtUiXcwCiq4ayXGHKz8nkSbj9w9Qa8dcS+nU7wL
RuiWC9gdh5/PrQ1zACwYFex08y0potpGnVXbaws617F2YkYDgKojpq4jsXGqh5sehXvb1oYHncPY
jI3NOlM4hAKzEZGwcyWGDCTM0G8B5XIj6NoFom9QMoR0IYeB6CZayRWlcq2r0EiqNPoi1CaCrT9y
qCB2Le5E7Fvz8KqWznv0rGmjxr49TvwqbF502PFuZ4635GsPntU6vlPMw35SOUyU4yJ7REOT1D0R
PavQHxkQi0GMMsiZK7kiynS4VRc93yzxXZJzz9BoTXCvXlTmaukLFzzij+hJ16adnYjrbh52+XDU
NIiiWX5uK0yvfDziO5IPK7fiSF4WvN+9P7U61uXKY/270+Zrx2b2CReRI0Y3bWSSOM3c2bWTsTvv
9YwOcWnKKJPDPfKHm0YaUOEPt2ATw868V6fl3MSr2kh8M8XGTqK7PEtTFw9h5JpKsl9g97TVwQY9
7poVmk07G3zT/D/Mnclu5Ep2hp8oDM7DNslkjspMzSVtCFVJxSEYnOen95dGG7YbMAxvDC/63otC
l0qVIiPO+cfuoU38F0WcBnnrYWdyr6qKPJy5+h0beVBVUgOXByQQ7EIyN6jmFP7vZvDMnU7QtzFf
SVi/GUThasVWM/AKJFQXr/3Jn43PvoGZYxV4HMz5VCTuqcqdvz6zrQWx3MzDafbUY0myuqiL4ziN
B8l1aDITrn5/axc/WOKn2hW/msG8DkX3wxR4sd3ylLjezYnBnlqp3pw1uftufHM84AZmwyW+VROP
TU2Bjn9xfZfmnHzZ1DVNF4m2Xm13wtzXxH/IlqYikcGubk8yTw4NFz9ZzkQhWBtLG06jUk+N1pzs
BHKYOfhLVe67bqWP1aK/tMy/K2lLBKCXoVWNy2bxBKQmO7JaNikpyHWZEKAbdLStpJjlDH/dxJVH
0uyAUMZiPDKEh1KQ+681HBOqVaOhKlFkIGm4Wa0Sy0RGybMNc0zXVLkZ+C9G6vxEe3W+r2D71ANH
fov/eqHk5clc70ZDFnC8uEfECa95ghMy7isWA66tTZVlyKRqHqNWid9aJr4ng/sUI8oa9PdMU+d7
6MxzUs3ndPIjMZpj2A7qjKiH1MrEDDwj+aihqYj+/5z58CuIHrOG9CYcMEoLNzKa/seFh1kLUqEh
YXP+1CaNf4+++rtqADiuQUim4Fu2SdCAJ9nYT6WOpMoz4mdGtVPd3/kOob858qQtNPzNuvfgdILP
igmK/FeCemvMFCJ7LKT7Ry3tRS8F0XljFDveiKjH+tD08mAP/qEgXo2gkdkatqqQyIOEuTVLlFXp
ekNTtJ8sMtDqVIR5957YCVuRNu2FV7P7jPleWLjZxc9a/PLSJ2liDTTcd0IuMHoRCS/WqmaPcLxg
zGDrSs17hh55RcPzmPo2JaZGQxzn8DYjAF6cmxrrc5Iy8mdOIY+khM2r4vT11NsaizowKzQDJL6y
RKtQweimelsFJluWttQ7z2w2iV8+GlK8jVhOMCIu9c1TaN66yjT2PYASeZl/YQQ5ixv7vS3I/VQN
iC66GXYUgKAWrUHozTRXoxv1OrZyUpI2WksFW7LAPKc+axTy2P2g+9gxVuZP9sSIrGsrQG311unE
MNIJHFeNs6Ms74maL1RUwxg41XqPxNfRfpO04Ld36u9+FZjNRdQ6HzD7XFBk705j72dGgrDqpqda
oWvQgYu6ahk/ZfxVOX0CeeQ+UgOiQcTZNJaynxAsY2+AdTA3Edj5SHBotTUKo4Sf+ZKzPW9iXzYc
oEFmFkOUWSPwALVv96EGonk2XjvlX8qB5TO2/wKhnDSlgHu7/k9LWVubQGAlFtNkXTkDdRNqwA47
UuLYDnMYC7vHrFCmdGwv/ElD8ttZO2B18lBXmx8/KWZ8a1VVBmVZf+uy/cyBbvfcHNsBS8zqc8TT
/9wlYVbmX7nZ3RyHHUCaL8gb2ULRW4b4rNtDk7vvyd3lhWRw09hsQ1liX7sKSTC7nlWT6MC8gkr4
4lDNzoWOxRQF3gORY16oSb6VRBlqn7Yd3cXVelEEiOMf8+hEqkGW0xjJDCkcUz+2G5pQJRnK+nLV
G9vHVzt/Z2ByydoggiA/JGjt/jepTGgQMhsoqav/FN1g7kjqCfO1OXYM27d65OUdCu3TaLPf6Lfj
YISCDI3c/1YNyU5E+WpeGTh0igZULeobD5xogtojZ4PpWd2DjQzm2i7HJ6vpJKVyctERT548Acja
PUqhkD29P0haCPuvwSVZMIqcO8TuZuqNHD5U+kCcbZFxgJUx8TYVOdGyNP1NE8f6Ni/JfcgfmND+
5uN9hZY4kZISIA85wBrmJIYFWd3meABitQWv5mfEWisBKHaNwrpXEw4ptKwljRXQZKJN+C59B3wk
RWXrz6sTxB5Drjm+VhQZPwoe8JoQGGtJLsLFPMjffd64UhMBwGpQUuwRClCZ3WRyRzT1uBO9KIgz
KmkRUvTs9jrWtMT5SuwMR1tMpGZdfxk0j5uIcAPqiMZNllk/g1MXbNMJTHhGLcJcoW3pjZXkyeyl
WssCB0NNLNI4QhgbmNcWoIYOXYDZ8UQOBSVPMvnT5ClFW8j6/YZFlvgjOhFzk2V9/u1Iye9MaIMq
B20IMssk6hcStfGAPpyco7Sxkqunsp1G5XbE68XDuYCR2S2ksBQLSQodEcu6s3z7ZeIyvTmHwsCy
Jyq2QunKA9DyJYUAAPBoJZsnITXk0RRhkodlOnxj9XmQTXqdGgZNKjsPDrfveR3qY1fTTyyKnpIB
0jzdam0vnTXyRgHxbQeMuo2ZnlGUX2XM4Ne18oLICLksIXqePgVTx0sN9LPjAzL0Fc0csYgyxroN
kS8QCG9mZMRRT4OX2UyXqr4nfJHq4nHCs8ki2R9T7Qyqgsiifs+a4WhA3i9aot1nbZ8Y9sf4qmXe
cIM1GzYFP8B7P8WLozwzLGobtmQll8SWf5LB84jk2pXZXbThP2ZNN6IIojZDMr1kwyaL6W13kctN
K9UbdkbGT980SCmcIewLNNdIHCTSMTO56qvzZCA+YT1D6wKYpB86FBa9b00BD8ymS0ogy/Qzoxaw
EtNyrvST9ErvkuRA1D6v/r3iCrpMtIG+eKHtI2v2DRJxHLtH3zYWW+M+qnoeQdBx5txhVzNwe2YI
vaWvc6Da2M1Yj9vE0AN7gDkanTDui2c9S2HCSNmZwUprUFXM8Q96j4AZYeW2ynRJ26yxlxoFzQvv
XjOxRmcNqLcL+E+Nx3C1BTE6YGe3Lr1XtBYTvy3y8DvosdxpJTl6sHYpm14z73KxpoSc8J4OqXi0
Td7VkSQiBlxB/lcrA3uETE2p+Bg6+oHUOg78hb4SExQetGimWrrdj4Y2BrG2wPLNfEumIqV1QZax
WOG4vmu+JwOV0JZdG2QaiLtHkod402DuVTVVoUjX8fsZXyub3H01+JG9g41J0JGUwVdoTsvG4w+3
whrLTTFhPFsbENJ5ld9eOr/W2f0kZwiU7krfPPfv3No1Jbztvs0Zxe2+/uBEEUAGib/FlTZudMQi
blfD88pGRw8zRb3lDg8jwT5oz9K5yMJkPvY1DmVLWr8k9hVi/XG9rG6xqdSibea8pe4W9iHr0m9p
ZmLXs4G1Kv9pDEo+4vZAwbrgJSck37QgPxD2IJ5JxCVXCAohV+vd5KWviVsDAI4mXsFa2y6L9bQ4
/ch1rHzWcCOK0/tyluOSNCrvE50Yy13Mo1QtFAvHrjwjvKkjKEkw3/ZhEA0dBZZiI2Vj36gyPWVE
J9dACeRSo3FJELQgUa2RdlEjbyCFXCcPD6TLL9S/CKqB0qDkrDJZIode64552/8pe1ATBcgJcNO9
ZrEGJqMn1Wa15pY+8VkniB/QVyvhKUfCX04JDIXC0buUdNLb3kByWcoqwDN7Tz/iWajZbhKAebt9
NHUDpKP58Keif2vF8IKNhJU+VhHac8nDb4nQLO9sNW/vPh7iI09dDyRZkvoaIyGNOQ2GGkpCKzrC
JZi8fIXE1neEHsFJwx1o7Kr0TXmRMabPrRBHp9KdB622fuqM0q6GyN1NsSTHPCufEXI6+8bwPscC
ZNazx3Jbx6gvm5a+mcWRgEruR8cAO3nVC1XqV1tnK5q8VyOHpLRINbeG61LKJzf1GeuQOVEJwEew
RXLoQ0Vx8IuKbp3CXy9xE2J/wqbxe/FsBQHDhiyy7EkycKoG+AQqhfNiuvk+nlcmvVSQzU+SZ+RW
BpezO/xB2HUQWfUqPe9NlADlMMCvNel+1HSdyOJ4GlX1oKqcgN9033Tlg2EUpI+pP7Uz/iUp7HvR
mw/g6U3vrM8GqP0GjRAJW86KCRfIdUz04iFBXAluYaFUq1CPTUOybQydxY0tg5kA4XHDaa5DoaWF
BW7YZhqRCPlbHpePUkve5rUmo0SepnZpIQImZ9PpT3nTSIBggsiLxf9x+bkaxF+NlAelVsxuphpt
NzYXYNVnHCga+c/M4PMsDG5nCoAqmpi3Y49TooCZDhpVszg6cp+5A5UxjXcIfFlWYDLIePXccQ/k
T6aBUZjGNtXGmTbCNHvpGnzw0C5HU43+1nQhzxXI1FUvIXsrUXtBNiO77ihNc7S0p3OTSdNZiFSx
ahJTTVdSepD2v0hMdM5uYb1oxG7uFVdf0Fo1KZNL5l8SzQn4JZJWHf3i0C6semxqJazkrh+Wl2K1
7AsHxM508vIw0Fa9sf04jrJ7E5PyhnmrSHA85LKOzFIjWdBkFHfJYTvn5HTv7JT42GTSnAdXe0We
q/Rl5yzzu7swJ3VubIXguU+wRGukrTbRoqtFXVq9YSjtIl8xXKxpu5uprSuyutlUrvYkU/b4yZ2e
CN8ZwtJuY55KerFzRwv6jto43ONdDBEIfA9PNQG3LP6IfhisYGB3mHmcMpILN3UrvnLXgaU10w+D
4cgd/BaknbenhydMmS292rl3ClvEA8xMqKYqkSLwZmL5zuGLELpsDat7b2O8qpMFvJfJBEFJW8go
8YZfvmQIvHNTep+Vt6WKQJDK50HLDk1ncjNrcbGbda08+em8btScKWqQ+MBSbhJC4GziEeI+hDsd
2yJyMiN5SZL+3dcNTPOTRQGFNz5W2ZoAFs0vkDLAMBAIXikjlQ4odYoKq2uRnaeGAGSvdJaTgTga
VLum2iZRb1XyI5x5PZJgy5BBjIA+kYHBl0ZGUE9UW3TIfT0/3Y7gA0FDWiz7bLFy3JAPqXk4ar2l
OMyt2rbc2AcvMSI3HtzQFm6Qer0dtYJ8+Tlu9jGi1gB31FNd1BFF5P15wlKxIQMM2QICLuB0VEXU
1BE3IWH22rm5xrlC4tot68Uc0Fv7TUzk28ptmg+6OiQkR5j5DEJA5ouXTN/5BJ8mVm1H5fMgDcrZ
S84FOG1QlxZwtqKQ8TRX9YvWgUbZwG9H+gUC30EMvS4FyBlydjGlApEM5bLFepCmKQ51+Ubb5usU
+6/mgAzd51DXE9N/Smqdy9sgBnNyehCtfghsx8JsyOxQ5B2LiZunYcKUvCfX/gKMPe7mtCwDfWV3
zhO4pLpNyQRY46C5Fy4qIz8ZukoeFE2bewuW9ZyP7npOEHIDqlB4xYWCL7ni9s+s+VwndKU4d71i
2sGYu6WWYgmgC6bQJvovwB/zvF+RpN3m+zirdx0GC3N5ndp7REXTPxvmj9NKyeeZVlRhUhnWxSSs
lu5CZYh4k8KFRm7BFed4+ZCqiDGN6EOU46h3EqZksWYa9fTsZIprH7x27/O07fV34XpvXeLkBDmh
0kScz01nZIcxKTyEUHQPVaA+C9yzyAnJaHn9GfydXZ3a3DwNoX90PtyIBowy2xe7IpEWIAqC/NEI
FwODmKOuHBA5/ze+cey4bqA1wNONzQA7xmWgMjI/Wb4IpiwH0NTiojnxphl7SiM059AP3HBQ1EwW
3gKgLBDradXNbbRzPJVfs07X0OIcZliGxRJ7Yhq7feWdTSZCxFfd11rf9Qap+ZXo3MwNbTR64x1n
g4H7PhnmIn937Xci0UGp7POcyPlo1hamAAoD8oQJFC11FRg2tTG2m/42UhbIskjIRx9eLTbKGhzc
rJKbJ+Z1q0+8r3r3qBH+5pB6ntUTMpqCnJJsZ+npECx4qKPCHvNjwuWcljVeEdDwiAnhlYLATb+i
VHcGcwD1oxWmgMXXKvK0YKf240Bokvsr52RosoRrhI+QpyasVhKT0zxVB58NiixLuOvMpoJ2pH7a
8RYY5PSXr7i8DAtWwu7p5iPOERird8ifmHYxEjc8omIInWrZTi04l1UFWPyINhT6B1M/PQGx+Vej
G2WXuJJeYgCeclmTQy4QXNvgLkBxpZ4TMONIJPrGDsXOEsUlT6iWAeutNdKwMfFJhKDWW7eB8Fay
Mod8gT6V+UDJwnlaFvs5lsulXaY9qxdDTE61OT1FbaVdTQ0Jjm7aR2kqcOpebnFP3aCJGBZr24aU
6neCoOrS9pdwmcXvAgID6Q/fwLCg7I8pVii8JrT08m9v2k9jmSDkshDCIZwIuyU5p4WP77yXO0Nr
SjpCUa9YHA+p867bRfeW4krxZMVLoc0W4wSG89beuRadEKIsvDD1Ll1bZA8FTG84aivVb3C8quvj
fUMoiY9pwpMH0yooKMIuxM/VFbvWct+x1ADCmjoV8rnY2Glq72WfHmUGYeyUHpKUulY7jp+bllQe
FjFWBw8BSsE4oegMPfotubEVMCrjKeEvy9BmESGZyGCgRryxPKm6OvK7ZMV2rt9NTt0iHlMmisAZ
56NH/IC6z61DbrFJyvHL95maBgk3h4pvY6j03esh8rXWh+4jXPsuyW5QsEV6p19F6o40c86Ryal3
asBLGDzqyzDnLB1BPMviOMv8yyvye2I4i65ZmTEcW/6mfJnt3X7mMeMI0JSlRannXGIfrYOugFsM
q+VGd5IX5mKSFHCzIRZACED9wMZy0lNjpN9a7WZoCGlcMd4K+gr1FDE7xJaJ+qF5WkbtWnCiRnDT
RxNYKpCUfmxd7RgPjkHLFyHiq+YxVUG7hTxa372EyGXD/6pi+avNTHvLsDhALDAqZZ2rh5bJoCd8
Y5uvSMh8WFi/NejM8LnEfYyhuyIm5Xdir0avcalBChE0gOXWhM9mCoSg1JJHR7lUVrdGF2Z99oqP
J3nPvPJJM2CKjTQYxmmOtJ4mJd8ZagBGfuxs4lt75mjy0jI+rQ6sZ0dVO9PN9EFGFOlYBRZWfvgF
G5I9hQsTYTBWvGWVJH0iJUpb+QSkKUpPY4NzxUQFx06JQzHBxDUaQ+hPY2AX9XjCxKuImcQXsWAu
kmPkw1jYS6wxlQNw62TAzlitukVDbgNNIOkhM2LetVqHpq7i1N4SOQBhI/ESmCs3xVTbF+UORVia
a44HooDKmNWFQboOC5wEZKb80u9C4w7JlGMP+3WMH0hq7rD8JVcE/3OwOAyNdYyqTuazHeJz/ypF
TN/uDnZB16utaj2oJo6/yRFPljuOSGfMZ7miGLNm4kZrOTp7oaqTnrawf5y0GF5OGCU+lripwzme
Pos1I3uYgMtxxuHVToQ0a82jlVy0BGqjnP3H0WG0LSYDtZqGdLs18eW4fh6JpN/V8VuZkqPiZiAk
5lhc5VBpQaZDroGYZNK61b33u5LWA+w7wgDD9kKnRYO7SORQuRI7qHnShVaS08uGFERl0jBXvbRg
7KiYSiBSnqUN0fBIHpbkZVhiFmOdKFZirmGR9HZX+frNGmY4h2TJTpYa8qfEqR9p2mAdy+SuEHm/
GXtRXyqtN2AXgCWypPy0XQaJzCfX13fBDuiG1ZOHsc8PS738svXhqwPs38xeegRC++qaxTpWbfbC
vw+qauaPMv3rN8gYaBH5MCtv3Zgd+Rie302MuMPLiuqR0tDKIiSs1+aaid0gG8pBn8wHjzoT53gt
gqQBCpamFgJ48fTxExoR3G0w8e1KJ428eQ3StNy3613Q1Iq/hinh2xh4DOL9CBChT6fl9vM+F5tG
8LgKXX3+7p2Op3ViEzW9v4yvH7FXIKAD78Ygzue6wod5x7Tz94spngq0KxwEcRU0VOKV4wQXRSVa
6hfQSOQYlCXndy7uaaaYJEcVWUTKOVrOm3Vf6/XaOrSq2ZqYVIJljBs8pujIxpbuKAO7QIVQurJM
cVwyMmzx/RL8nmwJLHoVxYpcTc8LtBFpGhaqdR4LmEgx33kOt7+u7tZNrfwFDp60lyJhD15rtA4o
DBydtji14H/rFqYM1Q+8USmfTecZ424yHGTOZXGKpXPLBkBpzEZFFBPpZ5W9j9RWvDpFEw0OkeUw
8tQvoAMF/TCQtZRBhbk4xBJqEyO111tkMiapNNgjkAx6DUc4xt1z5SZ/Pa0eWDi1X0JopM0xUM9V
9y1UH0l3WoKOeI61+hK1/e1qzGGqhNOZtHVvTgnIb9qSqTJ+Vq197V00yKRsPHXW/efrexHlD8G0
IBFoi5I2RCfsq8LaD+q1HzWu8XTj9wl6BT7ZjZ2jrO2W4U/S2uRB++O6a6yfYpZ8ymi3+QWsktww
92qpwG8mJkyMvkqxBskqD+7HE+EKfzMHo7VTLySozswHcrhZWWUevMFFepDUb3fEp8OERkJhIJuV
KEx0r/Eon7uV5HLU1p8xX3HyzdfJM2Q05xAfPrn0m1LnlpQlMgOfBlDLnfnICG+U7BH8VRlyvNl7
ifN2q63pQ8JWP1HVFOp1xjxJdmvBBqRZB57cGmncWgS1gzW3gvNZ5/5g6uj1oRvHvdKTTzHhhkAD
ANFl/o7l/DmiEcirWgtsaZ7ypv2Oq67bDHx00D/6KS/0V8QG7s6ri9dUzNXWFvMRDQAtWibst4gd
qEtysyx7fe91mUSjTipsq9kXb15IqRIsd0n25NnDm3+vnpYUXUUaJsCdJCkO69y8bRdxLz2FRZUi
c4LBX6493JwpHBMVIxC1nAU6CN72JnUejaLSdq6kl7o1SD2OUwN9vYVysU7VHFa80FWHqBCNKW7U
BUrPr7pQ6/IP19AvNVjNxlLOb6vXWT3q7Me6x3KbWNA6xfDlTQ07xPqS0THygEYUrLG2HkZ3P+ni
RVVQ1bH2JKY23ZqEwiU5A0ydYKrpWFtnQDYowlPb1Q0kL5jQSI8zXVo9KtBlRHK+UD6v+mUfK5pM
ype59/7UhuMfHR6Wil+3VWLvoRvv67Z26jtAZcP8nPAzhcPgvwuNZi38QFxm8E52Ji78BJCkm+uO
6byBJFm+XGu8qXn+9IGK0PCgB7XtGd+zc04EcupUuV/GMh4t4RpHbfbyTSP8meYs7TeJQEyRi59E
JJPvLOFTNhZ/Gqm9kre/vmdLBlQnMYnryXIg6oJQgYcVJGyKeXFJZGHbm9ZjWudaVAq3CCQ0UBS3
za2y3af/2+CM/4+ZGDqhcP+9v+7w56f4Kr//i7/u/jt+/i0QQ+gmCRaWp/k+fUembdjWvxvshGFh
o9N9m6BQjgv+g5zvfzjsHOdfCIc3dFx2jueTWEFiyz8cdo75LwYJG8z5pk0RFd6Y/00kBhVW/yWc
xjMsH+s6/VAkdhBs7ej/lA2DUnNA52IRIq+rUNu96TmhlMAB2SQ2yj5lvULniYWNNtUu9rfFkkc1
HIdI9qbZ7pOV4DfK4vtcBX1PUyVrZgkblWQItMf8MG39CnlL7R34myBWWg6l1WC5ZlRprT0S7j2K
l0+KAl2zCZzUiXqTRcXLo/FgR9aa7ScYe4I37tm287ZzKr4ZESbOR8UAbzDI5hWjx7yG9nQZVbrt
tbNNR4k53eaULF/D3M/LT69lN2ack0Ink2fxe/G8bnyRX918vfrLee2n04RFek74ynYo1HhFRHtl
1CP0btlZvXMZ98mxtloMHwRFxuWuN9SuVySPpnEUF3a00BTthbSMKiUjWliqjMyFm/+k0eKTjuXV
+ogPstSf9Dp+BMl5TBAR6ubhR3D7++dc4w5M9VNLXbhknXCjshuigX5lK73YSxHEkYXQbGNvsQNm
PaIcc4vJhf2Lom2oZQI+drrwsOpKutPWYIpaKopmLI3l4PA9pnu2031plft8bPY6/1sIG2+HJ292
Q9fH69gyHAMqKdx8TWPvskLbtfdMzKgj0mc2nJ1DMCzG6YomYVrubvHgXwR7Ix2KRGMvZ7yISbXv
iaLt0lOSaKzUU+R2LZYhdFEocPIk20PPUm/WkPqt191xLMXLIAnjNaIabW0W0v1WrxcZ6e78Qh0k
jWh/mqk8Q8xu3Kl7I5pUYioZnuOmetYxOLd0WS1CgbKI/aycPaESNtUxK8IcvB0P80ruL86mAhEE
uEtM0ZpM9dDcNCdtiML4Mg4NGbns6gaozHDLVzdq3vO2vlKqdRHn6vcomkgrCdFKnW2DvJA2HBCv
xxwqoBXocTGOsW9fIKePpWkc/tMh8o/smv+cVWNo9+jJ/8iqub+YTF+mSa6GZRNPZ//Ti9kMWFqs
Hpt27DS79OwT543S5rg+Z563y5S+7//kqNiWKCGGw/auSnlHbV1OFQo0OifOFb4Uet3mE7wOEy4k
LNsPQmfCnlweFwKKqeAdtdti2lfNsq/UgVxNvbrCOUwgnP6v6pIjQrXYa1f8WHH91+F1namtSUjN
Et6564yTbg3HubHDGYSUntSkjMOuqbaophvJlUwTU02r6T3cQpv4GgAKjsx5YE00DB++T4K2eqBp
c4dObIfaa+t6KX3wik263UkN5dYDvEvjP3iTvHApb2cu3lTPLslWMoD3cejyFvZmSps8FtmtfO28
7DgPhKc31aGc3T1NBRMoaWtN0abXk4hTeBuj/m9HSqYL7HBdWHDa+UgwK/uyrkz+yDcMJR4hS56p
0UYaHWwtfuLdPmkbetrqSFegvLTEdAT41xmbUUZeIiAhEoce+WaGXs0sVzxANWpojUZm4xnpNIZ4
wwVnGHXGQuywsNS2KqjM9HfL2baIGZ67nY3Lqi72Rk/jZN7sFPm+M7Gevm8TCnwawQwad4iQ1ark
sJKvmffjsZbsjlTLpbR7S4EaItfPnPVnhAwdVNtzFpZqulXaU24PpzLxEMLat2kPbCdskGPzQM9l
OZHpSzRpEroHE7vVKZuHqGtZW34w+W2cdTpmnURvdEh7nIIrffCE+rrNtAXy8koAMFsdQvpAMTiQ
OWkXT/TD/A85nYZmu9yW//RSkN3kaLpuGi4uc/+fXoqCWTZFLy1CXo+I0kdsETCk3kn3xPkX7vDI
L5HaqN2CGKm55H11XQb/mqfjDRQYl6cdyuENd7eZki+cDceaBwk5C0qpcAraUBB3mpnj8bQc2Ueu
nAA3NBPZGOnMWkxORaGx9WGZIht7bMhD5n+ji2vG3/wiZ+G51sqXLk1e7T+zJa9e8lAehIGZbJBv
zRfODiL7i5cco/EqkFX2eyODlGvzg3ZUb336tKj+XLTWk1aWz5zBz+4fpmgIofKAyGPTrvlDIkh8
d4n8FzuTWO1uOkLI8sOqHuDaXSWumjs9lmAoY99E+Vq+IPByxv6V7/4ax9s+fKhs441elvd+JV6D
OL+uju5/RNs+yoko1zs1Mhxj6pOETeKt1e+gOT8XOpKqI/Kn4+J1x86tjzXKaHYVW6feV54FOSTs
bgeEUfeoQxICs8U+zVwGWUuE4ZYRP0oSxmxD8uLm5zKzjoVfHp2g1Nd9Lv0I6o1m9S1j+GwBpWOf
57BeOfGajjzsifTIjs3N3N75NF6/oaRQS8B6/20abLbxDMCYO82bJdNNg/+cF+RqPayL7AjirAkn
6d3uVMqCrvcKKqMXTXn8t38ktLLBK7gxmR5zdlps3YzAV1/GNalPCTn0yFJ7uNd6zo7E5aA1GGsa
YBBdinvHFz2B1PMM32VcZw+4txYK+Do99LLZoDaschBQ9oQPEfOE6iuStvyhPTK9NBXufpMlbgY4
CEVu/Yx2UGra1b5LQMym35BV7zlsF9gOA6ue6cni9Cst4w9808iBthbJU4uh1enG0NbqT3+5X3dU
jjtnTfwyLkmHFGLCFqus/nEWh4avo/DN6kI7ucOyjUsOU/6dOyUk4AuNiJuq3nb5QJR6snucyehK
5e8Bj3PBvTsSUoiIBAcfexDSjLeVyUt8A3MeWj3ytVOR9hvd4o9p6eLOw55gFJQ2jK+0K+Xbvjxn
JLTbw3YiL9yzHxs0EgOaA3Aic4NZPqj4RfwBh5XTefys/yh8oXzHJqk2cCQBU9kAlOiJAl1nZUzh
jE7bTZbQsYAjc8Ngn47zE509h3ZBiJaN32MVC3SnxXFxWbSyY1eyTeXYi6S+zer44Fr+pri33pfC
VFvrskp4VKzWKlzaExhrVqOxUygtqajhH4U0v+1pgwHwWaXrkw0/PCfVDW5MiWoz+n9HpoPYTlDO
glT3QyitggsCzVRPaxLvjxyOjgJQ6Fz0V+rsx+Ls8ldyiBBbE/ayddssMppIOPJh6RHTbsjFoosl
2w8cFHkbUtFJpRXetzno6BpJSQBz+jOkcbadZX3tSTJYM3dLbGaoToXdhBquMK9KA3AdKmNWAtuv
GrJAszVPDSkZh2ZMjuXq8CrvZXxru2GvXGePMl14w6Nutk/D+JV59Tmvjef85V6K1Pq0pZz1dmAM
EHsXsY9l/mqdV0xOEPL8qLsfYcNVAq50Kt6b63ozgCskp3FLC0qLMRaiB7Fq7ASJN8cERZlBD8eP
l4iDygZLQ//8R8PzF7S1iipJnh2UuRvDHUIHNKI0NqU3UQP4iy7b++1Darpp+2Rd6OGMybvlC45D
cc7y8owbdu7BDAtimzdWhplhnEj9rZytUT9rVMjh29B/cnqUKn5u1DYMDDlTgEOMjw25iZtePN/8
6PFjO/7yZvE3cXr/ee0+/pWj89pt3Iqi6BcRYC+vEkVSlKhmy/b4hXCZYe+dX5/FAJkEySSKLVP3
nrL32m1bQtvReUEm4+Oco1hmNRFpua3MEcEsTXYoYEfbDQvlsF1eUezbrdYYpAsCnquFGiiZeohh
JYRoKNguf83xkxS2XzIwwU14kBoOUxSxD0qYxsviPQd0yWgesFqNG9i2DERpCIYHAccHv821A8QE
Ky+7A9gSMfiGpFSmAGzRxOmYAh/dt1uaCmlgAe7wm1pV320x+2vEeSNPnxLBQYj49ExlmcrrrDrY
qvB9rBsbG6Gb8zMTeqSlUcHIpPK7xfIa6ybx1VLkIPoW7bjS/kCwYJuE4qBEuNQ8QxErd/9StAl9
w/y0ithZZSTvCjOSTm+PRaEynZxlL6ryR697Rp7ClItY3cwVV4teh2zHiE8owPAB3ELGm5HMkGPM
k4ksQzQ5tI7KInVmlpjHjKkmJw6xR7FOmQrWXszYTe2zmj5ZZFSt8JyX1mPiSnyM4iu0aYX2IakR
K/+189WJHXO68D5xj3KRYGPC0zWYF4sfVKRWF+yp4ugzVCSiPnd7g/zMEAIB8nXQkfmMxL130+0j
pHd3PZMfYtS6XFAb1p5jiM1hQAR9GNk4R+NDw3tyzUUyM+ZZDWQIdfzv5O5AubZrRP6t0GC+ZwAM
lgRnEnKsicRcRJio2GGEWdBY032CD4HhkhiMqHDZJGbcDgxxVyn1FghahyrEMdx16S5Kpfs4pQ+R
uZind6AoiEO5MHs/R8p0RoVwruUWC514UrvuhL1eEQdPCnVfMUmkNrDYTNqpU4zXSpDCq8oPj7I+
+xwk+RnmGWlxa3oPY4CMVc0dossrUQCFfl8Q3GaoWjCPtLps2pE0TIeawRXPL8gJ4gHbNjlmm1g8
5IKOrIuJa4poYHafHRZTV+GN1VVsVKBKsCxalt0Vf5t44J0UxSm6xI2JynSAbTOUWEsx9Cn2qlCy
aupwo0wo5Ohe/ZsnERh6w+tYqfVMiB/2eolHXWbzBqiUph3SSCANu/ScNcIcDPMgHCqJc7YAVy3l
HN29LOIILsQ3szg1igz+Ope/xpVrMmJx6GjQFsUsxzxV9KPT5OY7mTUQdoFuyrpeeHVVxSTNz1O9
m+7LGM32sCUd/P8nIZV+JLzbzYD2FxSa4rMQ/WLvZB6GbmVqOcKIodC/Z6oTiRW99fanTB0/o6mP
HSwnA5ElGFFEQmurl8mqRNts4M3hs0g6n6XqrkxLqaJ9mS1XbtmG8A3NRvFexeyXxCW6Y3c6EGc7
EllR3RIqDwB3GP98poWnELc3p+iGJUJ3A9Cez7kx2sudW4XJeCAL/dXSl5tcWHekumLTXDeUIWyy
BkddTIKIrrhaF7rs+Tzpo1AIW2lwdkFoEKu/USu5zKVcUSNcg5hnAQ+uvJeycYvPaoR3hanA2j8V
NlGdUytvTSHdDZJxwnCvMmrVDeShwlFqETV1ZFazoT/RS0Bm7L4JUkPOb+PYOxO2ikDNiJyGoneY
8lf4PQ6819QF1PSdxMVnEVvuMNNUyypbQ6P9m5tdeVzNr0ImiykNT+LG22kSKGtlHpTK3wkrKAMP
keMcs+9GShEfSDu9MOl55nGeMnkZVcMdLDkYGnwZBh04FeiWCL9UbAT7I3AWfLDkAj8iazgCQR7f
8+yzyF/wo4aEtnGK5uCQ/Lltjb2Q4o6SBUXahTJHQC0KCAIGeCwxScw4gb7ha5/CUHSy+m1armbM
ZJtnm44hxPJjtDQYPRxFhclJ0E6gc4SrTBurgSxvWsWJiRjKmyBOlouYIX0DpSlEh1Du/AUqiD0j
rGx669q2w4WihjwPUT4lxKyIShzkdFh591HnyxBoyXMV1aAdOuEyNPm+JDj1nlOC8QEtEiBMCcu5
8CPpEGsX1gv6BRpc7oBjQ4+ENjgYOn2iPm8VO3ubwwi3qD5Lh7nzTYaQmfbBONQTJ+1gMaUHu+dI
/FUsfzMS0nWmla2G/pCN30HQvs0q308q3953CX4zHGwz6GT9TMkOvUKW/zaz/LahncRoQAcAOEDU
b61VvAsU9pIxIHYq/sxJ/WKwe2LE5kGcqkToE9w4tG4dFVkScWiVf9fkzO+NIvM0u5jxl2tspJT2
VQg/++q1wx1cczdzBnxKyqMXOmCULErFhTHcOwl4PvI4R6XYq6X+oKXSe1fehNA6Ra0zkSYA3gNf
KlO0BA1vzQkRzHyBCVRiQDe7kkyKEDt7v8ieEJ/ZHHq5hLPkgLCo1ey0IU6Gl1Vr5RC9iealR94J
mAXttvaSC/KdU/YlKoZXBILP6R9Khr5ej3z4/8+oXnFTZv5cJP4iyAEzXVYM+rbX3klV3O87C0Sk
8q9KVaaHni7+yafmT1X8LaV/MQJwi0vb6pUTC9nCvNT6gtT9HU+G3dZEQ6CiH4gsYn2NB0B/krfh
S9JZD+yVt3vWqX96t0Afmuvfy+KRzzlK5x4zdcSdPFFEy/1XLXwK8uq07MjGDO3CKnugOsglL/Z6
Gu5SabWJXjBIssdWbF57iZ7yHsoQvbphDzPiErbT2TReyjwhua26pZ3/ZimqvlsmAW+Ek6qbqXiW
6ExMF66HJOcNHU58JKuhN5AcLwZaWHa2c3LVgJrodAIlPzj6TiOhEd4U3limgeoa1eauuDN02XXa
epZZ0ZiztZs7C9Qi1rU16JNPo4uZx72Y8yMrIi8SmLm9SEUToCO5th9RnN8QrL9AWEIMAqa0uqju
Kp+1IjttdBHi41vACnr70Cy/pVAfKTTALirim4p0oSt4NoUsMIjLMtenPoCy21TMuxT32DTC8Jzw
aUBSrWP5S6yVyyy+aTQkghke47RzE9VBJ2pP0vJd45Kbw89wwI+3MAiUiQL6IoZ6Fxb5XilfM9KH
I9J/rAlRRLtnCQa6+IQozS5hLk/dTZii/Zg/Irm/rb/LFN/7kiyH+RXGNoRTPlKooy3BfMLslRa9
2HeQseDGLmH0gev8s2M6tAu/pgXVcdIGEy0j1jvYa1RvVnddougUlnY91p9zrp70+FXBRSD36j5l
z7tNuWkmMpa7Yuk3rGMBarD3R9CelPtEZDjAWLBbqv1pQitspNCpjS+hIosmHw9L/LoM/0IQWALN
bldHHlFwXAvtgXh4nTEHe0VMZsdkRLCgEewpviF75xMJxSt6yBQybA7VO3BZ/tEZC02AoTe0Alxu
V0H5Vc33ltVxmxBbgfeWz0dTvcmyycnAd0yaN5wv8dSVl9yaDxN8Al3lFqWuIccnL6+ckgY3TvUj
8bM0tQ7tzUA5zKxQ/LdWgW6UsT3WtDizOIoHSY7/KGwDo9iwu5rUN+1f0l1OZY9oSF24QhghTKiR
6a40W6TOqhl4W0mHjkKy0X6AlKkPwkwN9pls2V+sK6yQd/UhV+qlrOZgQrXeUHnJBUbxuyBXPmp9
DyvaPF+qtLnqOlxSaKgYrIm8AZWnHtBs7JlX8PXKcCVCjj3+bhFZRmxmKYZgnJvDuDi9002fhLnv
SToWOOIaEVEpwXMCKGQLHVvS4hyTfIOpXRRJznDICwy3uXCclMLXGGOpeIWT5q0Xb/UWbxW3dwxh
tAO0ZjAsSGJHlUv5KLTHTlaOOf/ljIgxMjpf5hftEQIldFXQBJLmF6pFLyMMMMFkcZ71LLdm4qyK
fwNTeV2fr4ou89mV/V77Yef7KI+dzgQtWv1aVgjalH1SVOQMvku6+so4+CSK+6bPjtxbQ8Olx1QL
yYlqugkiVIsZJ3hEvDlMeULEhF3PNoysYCx2BIUZg63Umt2yBxt7Ympru446m7HwDiYOQ/VptVAI
8c0L6hfjJLus5cMcqzuhQ5eVO034vlISiPWPCYPBnFOfJ/Fv0qF20quUwUrKsu6cqJxp5mYOqmcu
Qs2Phi9LIu4UJcginYkd+TDnq6GMD4GLpgcT3jG2Q6JUt3MgcJtyDYNkXNeWMvteo94fNxkkxQEm
AdQNCJaZyW6FVZu337n8hvm/0XUQVuO+CG/0IibCOGTy9vijXEcriDCSqXxkGu00Sm9tI9h8dizK
XEn+5bYJOouKZ0NYKI9JW3xDOpfMSRVAcDxUBXdFRNGLEfMfNZZC9Lq1W4zwIruMVtESd8l7SX1A
g4WmjQdXqIkgNNWJvlgX3XmMXuBdqKeJYF0KFla6kodXHyHmkOLqzUC7j6zfGbZl7UwUkDPH5JlA
vq7ISuoVhKDRgc+tYnzVHYQuHmc+GVtaUsWMqDxLQ0vtpQcMZy7rxzTqQV931yRermvLdCkOoPm7
/fI+SVzLYovI3gLxsptXlNp67Zv86nLf4F+aUjpYlrIGvZ6pGa/5RrGpQbFRRk4bjpqYSIS6gp1V
Etl/OmfCTmYaSzexr6GXjL1fyT7pBzCXqTDR1fYuuv/t/OOkB6NVTji9v3QQeEItO2l9jQgQ6xvh
yBTzSFD4UYnzIwga7PfFXobliochnIM5BHAlZsSCmccOGrj1i8xEK1g83lNNxXO8p3sIv0zaAYXL
uW2uq6JcaX5upeUCzzlDnDqUR1VOTsTWnagf0+U6oS8EymmHUXqdI/kiKOD7ly4oWvGcrNpJ5UfJ
6hXIZ50b/lJIx9Fg78H617DDz5Twd6idloVjziKqFuBF3KeXcFEu9Tkns9Oi9Fd09JjpOQ2/NI6X
Je1vJBbcLO1BSgAMz6uVC+9x0b2H4SVWf6cuOUyMP6FVk5yszEQ+sGUarR24KK8DzyFVgZowWkuE
gzx1l3CNfCvCzo8/S0GjSXCEcC+mwpciW+EqmMpfyIqW1DmSFaybAr88gXNKjRi7sHysIKO86Fp1
n7T+ETf1C5OB17D5KXq2hgRYa5n5YZnkc5kvil59bEdeI1fuWA7krUKkLdEZJ92pT0BvLRc8ghQl
zrbyT8lwXayLCAw3bCX0ZabXI3cdRTg8FmgE3eThdZr5sajRQYESW1ZE4jFfoWhTq5/NX5S2nkl5
V0oIl4q/gxHiW1g8/T5jvZyb1oll0Snsl7Y0+JpGexTyM3LO85qPYM6YGxWnOVlOOExPpWGcsgKl
dK5sIpyTxo08hh6a/pN1vPeSer0TnjHkb1LTPXNLeJENzQcvswOe7nUJ8qeJZN39nVkPlrrkkO4b
WfWyOfeUms2jTMx5wBzcf+McJYqUiZoTn4d9LhdBsey1YnaZsJxr0ik3/g9fmMKsSOwSR9yQImED
G/zC28fPPB9eWQg8q938UXAV1Cl+AFl4fmzgVeuIjtiXldRXqtxfqa8TmQlyTS6Cbh3LXj7OtmMA
0JJGHGyxW6+zS/KRW976o1mJF5lYAXLKDpPYn8OyOBVecppVAzQfy2475k3R9NDrMMK4qr4cSuaT
i0JbIVVHYtsIluahUr2iUxhr6D6IPqrGB8qpILVNCyUnadLiZLpdxsYJ21Q2mnT1pKeWikv3aQBa
tI+DNJyOMlpdxdL8NEMNF/6tG4pHkXk872mND2PW012a1ns6FLQKF2LEbtP8edJwq/UT0KDKiwfR
XR6YYnIwW2B+4Uc5Ylc6rUjsrJm7MePPoXqf5m8mPRT7xzp+Lk3iwF5DF9yfeXg08aRXhV2VXtQ0
PhXiEXpnQmoDaw6gBJKniOjPGID2S/sQmmNO5FHMEdgPmCML5L0KwZxes9AUTieVKgqQW0b/oTO3
lcJPIPCo7XQouk4+K9eGwZqm47bEp6TezFi6s2HZAbJRl9axphewYZgT0xJEkkZQNh78qyJY+z5z
BGahDUCBQtYcojLcQsXePx+wItE17dO4coxEdhCJoGfFSnzrqflSYrJKyYvXkt3Fj7bbAue5dJnC
3xe9us8fLC5f2vlFHeEOdqgLU/O4MRrsDzF8J18GJYNZmM7C6tKwQJIKh5Xt5QI3t1Vjml6MiIRn
6Rmy5OJFwGhMN9VgK9+p9W1CvAO+44gdk8jgKVHetDQkqEFggzO9JqnwIAEYnb4wmUf9bYxupdT6
iMp3rY4JWcbA1vCY7aL6uxP/mB1jKPWHyRvTpa0mJqcCfH3Ee8yIo8OvZWjfkXBuG5Qf7aFY+I+k
Q28CsKanQZxsrWhgGq/mh0Mw9YFUUkecF6dZdgWKTomQmlNEu6PRKudZ6YrAQntXwoauh50n9tER
9e5Rbb8h9yMcpHbPDjFNHm4R2XAybFhsvOoa7NYe3nclyb7y2/cLc2d3Y7qQoj7EXrFgZcn+NYt4
rMwXq4Pt1IP4BvsLYctkbM0rJkp9Vpnk8oXpWGAQFu0JQLvQaMdhdFXz4Yoeh2/2p6IyLVmuSuEX
HweBqRUIU9E8KXV1NsWCQ/hlMj6MglOGs0EWFVQx7VnKjNMMDFS7gVreR/piR52Tdl4qvQHMOMWt
lyw4k5v7WKoPbGWvMDd7eItJ/buhr3EvKJV4stSHcU3NZ4G/SG8ST1+urZ4d25E4Ux6TJdsrg+iv
dJpi2Z0MBnmLGCSMQuYWJcr4Iv+z1vRhTBtV8SuwRD5UGqLD6dxSaYQSNKQ4OmemPaoM8ORTvL7Y
DVvG7FsQNbeCV7YYDtspO8EuOoelbzaOTlKOBvV6bNODxQCj+NfgJGNUde6FPlDFmHvYNtrpGEeu
Kk5nfVTOoOzPeh+ec/0R9rpD8g7ezJKBD4N0N7HwpCKAFlPOoZTCo+odI86cEVOwEndMDUKboDsf
PW91IHRof1qv4jQGhBwyFLXlu0AatdTOTncoSSLnluYmfERzdzFj4dIm01WWtGs0xLDuZm+ACSru
jZ9cF/YoRHLAFTM70Ow8VliQsM8qqejqSo+8v3a1CX4JOcVjLDrNhRn1YYTkWxnaISvnQw9BTVZM
DnJJ7hhYYtkbMnZom3MMhZxa+rJu+MoMWJBB1CvIizJ0yhYmC3t3Pf6L3NiFIxnWp3nGgjmOr1HV
v+Jyfo12D7Cq98VI75F6yRuoPZxBWykhG4vfYEeIcVS5qitT/sxOLWXXbqPjLdFRrXKCT7m3Wngy
ZfLSTau7Ri38+QoTfPjsrfJtHVFs7Sdv6da3tdHfIEA+aQLBKd6q7/hZGujGCvVsvcYY9Lxm6H2d
JTdByHo54npE/s3dNWB3SQjSZgJstQeTUhnetrsIZ6LTZTf7VzaW0wMoiapLrSZ3HrhHXZD6XF1W
c4H3nL+ClYwE3cPv60WE1jIvZhxPpMhgehLKhTkTPT4iq/Ya4Sea+nOKd6QcHlNt3UKtuU46xrBS
Yy4GdELsA6aQpzb+JItbw50tCDD5WqciwPVa+QMmVBFCk8aJyfqvOR+7fUEjXFI9mIUrZ6QTJrIL
N5h5U+yVOYo8PfcokxI4Pio0PvTPbCA8cAh2sZrvcbt8NM3boDl63N9XTCUyVVnBfp7NF8AoYmUy
cXNSwV2HlCVQ1zX4zxklB2rfBc2QB5pmntN8JBssPuvKeNKc3NIP1SPvj+zDGvXeWKEzWYuTNKXD
sgwUSE8OdUY/i7gqZuJvHdR+3ot9jSmvDfhOh4Lia22vqI2z1G/V3l/1oFlYUcmGbzKLGeLl3WjF
9xIMvjlIz+y5TbYy+ml8j/aCSg9fWileeD2HmROuP/M0FWAG0LPIWC0w0uC6jBS48kAPdVSfilYS
fg71dX2SRGBbMEMcR0x0pwGzoPSoJCtAJXu5WbxCmQ6a9mwkyS/F6dT2jK7hIBilEEwVUDagkQnm
r8QeZWaoaXUHbHTPoKqLyXSPw/xeWQrY+CiQQUhkdwj2O9rdvfGQ2fezzvan6gl/4hJJZbBaCAkR
nH4Vkx/Szo2R6ajVXQlwqzsVa6KsCklKhSAHuW6VXnXpXwQ/ry7+UWoB5Gkn+yBCPgTbOlEAw0uN
j4yejxo+2inPfUvr/B6y6oqBnQ2AP1eaj3tmNxjfpRT5EJL8Ad7HuwqihNztXc6d7BT5b7rOF0sP
r9mBnOiUVYvQscmJ5RP4tlOGsAdU15DYUgMdmHFTTYoW9i7ULpJe2GBr9rWkAJjJ8b9Ze71NPKkr
vAlH+qi3nkp4s4MMN1A+IC8cQ34tZX38tAh3kxGIrsuLkjyUur1l3DbjWcmetW5c4yq+Apa/zLN8
NBUSv1JyRAUg/9qx6pUjIBo2zq21oJY6kHzgaUpK96HQF3XnrNLPRVoF7HyL+bFrXFyWdgsEoogx
/xKBA9fJgn5ihiXyqCjIGxUL/HjuhPCkLwPKhA9hIgEUxc9SnivBxEeD5DSYM4GkA0eL/qyoWeTk
DUwDsRK7eGHySUbVCiyL6mOTr6DD0fPFzpBW6PBZf0LppRxupWrsrIu1fg9m6ZrJrZOAqGaak4gj
aKoYBXV7mYckGGf5xPzt0Jl/wQzG007jdWcMUsVjIBws7edDXdnRBT/VGRccErOCuaIqv2VFb6OJ
ZZgcQNumHYJUsqQPYoEfwxI/hk67S1l5R2t4MzoBht+HvK8MExTBxTKqq5VqQR91Z7bqKV5VLJOm
fLda66JXMdPSb4n7L3k3jOItauqnVQkv1YNwpiCDoV9EDT3yegqJjrX6uxbPjPmHU1tRd4rspzh3
8sJV5Hmn49jORCavhQ3b1hlVouSYWA3UUZEn9eaRRepx1f9Wj740HMbQTkJdQsVGtuKWZPCx8Q/z
mGRmOLCDKLlYZ1Ct7OJac4XlfVxjhiQTtwRy5JJztKeELSXH3Ph1XjejdW7I4mA0xqZRe4PzhgZ7
8tKOBTGqE9VJjNHF5+elmLI1OJjkELxhHYFsEe1FCb1w03pxLXvlNTYCTM/OyPU5JBX6y95dkaWm
wwrU5C6Kg92x6pm96K4odWAURTCn+kkAp84onkgWkygviq5WSNCQKi7bHU561Nmj5OQ6mWHACLS9
In5hM7IHFEJS+CEVH7PR2pW+F4tvwlq2TnZiSBSiMhobqnnjMUX+hr3jfYzEo6TxmQtNL0t+VJzB
qVo8DKPhPC+AyS1OoeTnZXpdqnMpnCS5dWWrdIswccmLckisSviSBW45ST6B9PWimbd1zyNKVXvL
xlc1lXwkZTBgjvOqeglIkxF9xRA/q2kHDOifwkpXpytL6Y07ujJcQNJnHGmnUPwXge5IqTVo0OLk
3Jdv2d5ow8MklE7ef+FZByuH6mkbyu8AEFZoN6fkjGwHHGRThG6NollmfNrPpE5SgiST7FraCfLe
SdCFE3luZvIUGZlkyJgb81qaFPoz7vrpJNdfQybeRnySrH3QE65AvVLxaI6HVPWWCvmwqAU1ghhL
6TAinJO/cTKcMw4IxLQNxAEE6AVspNwxlvBYpIU/iw2Twt7vitEfxd5X2abryYa5HnfY6YFmdLnw
qqfzU6SW1tTCZUT6NonhM+q7Z1uor2a0sHHVbeBLczef0x5O/eAXc+hbJXs1JQxYhu5T3vwGZYCl
/6lJTgxpRcffNjR9dTjG5p+2PkAj7HXppoTDdSqyS58g/arsH5MelNU3O41pWw+6dB1ag9g68vtw
YseH79J80atX4Qv35VyFTEjqQ/UxivcR2z37+wwx30BcZ6IDc+eJtFjy05yq0vs0HIYo24XbyCql
PJkAJScu/haXBu4u5AeTMSUtLkStc4NYo0Um3yKTkF4n5swT19Fkre5MP5Fze4AIZBVCCNNXLPnq
TqH96qZ3VEz7uXClJfU1c/GH6GtTXcF516fkSPYZilLXfG3xfAlZtifTbtcaCqwLidYZBo+6G6zH
SojPbJ1q/tLH12oUPeI0JOtEXxTEyoQYilXl+6z5c5+wvCSvlbWuwGSQ71je3nP5OP0pkZopK0I5
oIrXnN+lNg5XYs9CIsTxdJo8vQjpedCRbFa8X5EEt2/aR8XX5sQWInDa0z7+XkWShdAKI/fkCdnr
kI26yZNrLJL4oI0/tfG6MYSkxe4n6P2UFyKmVQ4ECBwJIGlR+KmXRwhRs+Sj0hKNMwTin0lIdlhJ
CvNNrVnX9P9YSiqQC2vTVX+zGHxN9nEchgAY3ZAbByVFKBGC7EptCa17sleHwKTOSLmN+sU4G2F6
NEuHPKgdbBeAqf+OU7alxnpk+Kw2+k21Uv1dZlZkSEgBLy4gli3Je2tExsXsY8rmpRn+SLl6Fgdw
1yPTgdDDubloxG8ULHnDHYG3F4w56p8RVvcUPnRDsE3geeIW+/oeT78696MsVQ7WTxYm/yBA6CFa
UQx42+eViIruqlbPGGUk6eo2OtxDSJualXtoHxbBxjuIod+yrEEDT15FDC+oJWnvha8kM+9aB8/E
4r3N5Wc//m2S4kVrksfMV9qjSJV4NczgPB/iBRLOWf9VuB4TpYd9o0kfhImzC/3TCSY9wuSRLMlI
ES+MSo/BmBA+CHkcnUrT7I7Vn3Hqj6IwHI1hgtAzHkVqkPzE1IM/xnJEg1NehJ+CuUkkfuZddQZ9
e+6b+dSsEeHj3a68tWt3reXblEhHcjqCrKdDZjD9pzCcAYcTAgguMLpc1JvWyUzBr+aUzFS5Mzyf
FRuwhPWguA2DeDd1KE7tSI+AYjiOjrNlvsbG8MRH/BxS/cmQcWxPRVWdDA1MFWiWDERJfodA18kM
c6wh6DAjUfq0xtFgcidNhrcRhgxOC11nNVvl7sCxQyCP0/tge05F0wScQdXHFkGMclJ6M1Q/dFDt
QZOZ7bK83TqnGo61xGlmSL5WnBZ0QsL4iWx5Z618oYmd7Av+psXaqrNrtrJ/rPXmEdZhdAVRwIyo
gmK/Pmop2UcC2rLWNpC2wx4Hr8s9gB7J2lS49b0Y7/n3Ev42wzYg3wtDdN4q39zCYMm+DutJS1fD
tIF7rfnJmAzhCXUXpBvwGTyIL/tBZLExc3FtUZXTi2VgZAjPUXoG2Ja03syiaBI+4U2AWX4dptM7
shvU6g2j1uqnHQDbrJmjsJ1kACzkf6ENuYnUgs3cWZ9i86FnbOO6M3wAtuEw3BGIxRp8MuNQah+D
/JdXTLtzbSACsNpXxYVnEgGrVSbraKLAnEVXSF9uA6ZWWTrXBJloMZHCRXiuOz1AL3NJMPzA4mLL
wwBKMSaAU7b+gnW09nmQJoMxnM2JbSTTZflZUAB/zEtQcoNAWHcrfXUNk9hU7SNBrwGa3ZavOns0
YSggu5OAMYNWL29KYu35mVpfMWx1MS1dLIDWU2q+5ZexJdta3DcZS8QdtxQz/M4gcm78+SnTfe+p
iNabLLox2Jtrl9yoFCFznzeISf0SDMKM6okRWo+uorTe18taFec1W4P3teRTYRlHajH297vE2gCR
M+M+pwYC4rc45jYYIGLxR13ONvnWxFrb0NBRG0gIZfhKacIUIuEKxVNI27B8TCvngpWkCPUvErym
mqgMmF2dJnU4w5RvjW6f05gNym+r+YuIvQLt6nZJ0gMh+Z5xheW4whSzOHD62csNNwuCVSw4pdPH
5v8toMXXm2A6zLmkpX8yC3N0Sliv4IVajfaqxvVzqP7WGzq1yGyknURVxeeyDU/qaPrTGxSik2wk
CPFkP/+drcCyWHKoo/fB0FEir5tj/v/taIsiJTHR2rwUOqPe6YR8jSXzAc52yVORKIi5esEPBTaL
KeyuRPZRVPrLCoaG1DID7gwOTiH0e1N9wuMu0oiDw3KTdLQVoCdNA4UZ/A6brzo958Y3QesOFSkN
ZhRYM1oGVuJarz7w2bFxIg8gi+GiLQ+F4lX0VNaC8ZA8aV/lHNN99uRtQ/djvc5y+lgaPq8Hsqjo
F2YvExvPWkN0jQTWNL+gJO/m/GwW099kHLdGFthTHubNb3pQIABm0jEq3qOw8JUBZ35fH5NB9fI/
5KP5NBzSp2UdGwjXEplgLgd7mpCg9UPSs5w4a4FgcwqqiptADsJ2PSTyUTKJSYGLL+J24GnOqCp0
qT1GbQ3dMz/BNGTXVJM+Z7dcpq0pMR3TOYirgrUWdEzBCJKycjEFY1n8U2vPwTQcxSpcQg14xHSx
OuIoGQsUtiyNCuqLFVhwX7c8T0ApasLMSWpuOEF4puLwxjiUPS3b2P46hQburfU2ATmB6kCyApR/
PFsSr2FoN6ENr5BjSWWQnDh9JTjZW80MGueZCxm8UC5zb5X1YWPJGLCPzZoKZfQEOO5dxAyC6ZMO
vREWW5XVPgZYf9rKkxBIMZMTTXygcHT7/qTElh3lqDYjmT0Zw0wJmUa6uPM7xEUS18jW0+uTLoZ+
FIFNatxGF45y07idcWCB7hXc9w2GFVON0fgL2GzRW5RfKxcOz/NQgW88qAxvc2QL1D0W5hSqM00N
jE4FR9ziaf0pVFvLyzOAzc4gB2fac11OaXsc63cZCyj5GNQ2ujcVxU7Q2OiGM9rT3FUeJoNfnSnz
glmix02bGehptn1MvpcLhQbtzgmzUu0Cl6T15K1noEcBXPKPurXlGaWC/ehkshQQ6SH955FR+sqN
oY/X5WlAMDoXYM72s6a4Q4tXSy498NxesV5SkjK2s3ksf0PUEStixokVlLEGFqPKmVI9NWxT+Izi
B5cA7icDAqDKnkNemNthwzZQq4KZn1WnJUV5nKDD0TZGw3U2JzKDp3uqU4GovxKxaKVXM7Wp+WCS
YZRE4zlnKq8myX8snddu49gWRL+IANNheJVEkVQOzi9Eu9tmzplfP4sX96GBmY62RJ1Qu2qVH/aH
HnGewNpGwn2mKYTkymvx1kPbnYSXlEcYGAqZ3yPqpMJ7EquerZGcrXG9VPsByLqgnWPSvMw46xCK
cpP6lp5Is+BuYYRwuZjOht3RWIKDtB0bmbNeu6d5jXYe7JjV6KBs8NLg9YMEmc67wKts0Cfao5xv
DT4aStiCqkZJ80R7Kzmq5mIrKBixwjdIk+t0lP7DlojYobNvBbNBSIzsOOjCEOT2qbJghT2D3QLn
twlbRlOfFIqBCOdo/DHri2cFX2mNn3SGyW8RHEF8ZbXf0PDWx8dhqE82bZYlNFb+lDG3+7gEx/5t
1sOLCKqdjjuzpxG5M+96mz40TdwIA0JfXs5BjjitbBft3HKOBeOMMml3O5BDJm2D5iTt8ekvEaWo
/yIeB66yWHkkysHbNTvvi0o+JiNVQuqnOV+w8wvpa0gSijUZVvTC6/D7c8eCOJOOO52fBHiMfUdc
SnPX4HGpR/ydEb78iPXgVcU5NWK2DOmt7KqzCCW/i8Gx7XNKqXOXrxeTQ/PSAd4uqvNcaiejNgCb
mZeYW3eTnAYCxiEzeNOTy5Jiz/oeStNDU38ZdkzjKeOLhjvKNTEjCEz+AN2px942Ma2qmPvIJ022
mIBFZxmrSqIk55GKWEEtymiTXDsELsIZczWS5yOED30xiPKqriU5JIHu6pzdxu6v+TGL7FEkj6n/
oPAWDtd0LGPS4QUrosqG/p5DL1en9ix6RjNjcJQqeVOEZLARpjDa62Pl10btZRHJJOuAW2q/DKQp
zC3KeZwxrQsiRPeLEHTudueyLi/DZF2sYroWAEjtux6v/o7TW9qamxiYYfiIuK66GDeZDDM5OfXW
c6VA1fYxnR6lwdpu/dIt5PfsHJK2eAU4q2gizVO8larmps23DnwS7s4Z2iA3v8yl4N1l3lLKLwoh
F85cmHgVsjpJVV7b9jRjRE8xbtFLmqtYKNRfhhoakZjMviqycsKdtSTxAUUE/s2WQ8Fuh5/SV9YT
AbW+Gg5sitdIAtwyyg7pBtq27fe8NPtzXJMG8KfQAY12zBcvKsRLM+VvTNbgrW4RexicnbsZCRGZ
A8eXov9t5x3xUwJ7CR/MgStTOl2FbJOnJObXPgxVv2XqTwjlsvSTE2uQXwc3OpReGvtaEswpMNZ0
NuPZr4Yhd1SAN+YMHlJKwLxyti5MThe2gYp/aegY8BU7iSObTp4UJyTEaDeydEJtLxKW1yOFf0c1
ecYKzo7Fz1PiQObrYvq1XR47y62SL5pq95TaLiDmJyKlKbV/NLHhFcbnowBdpF4PbjyOgUrxKpVA
DGRORPZttB4wMceS3tzXZJFM/n8FYzCSHjuGOfzBvWZCPYheNUI13XxL7LNavMm5dtLEN64Whn1r
su2P8UVItM5+AoZZqsmI0aZOcRPjNTVspykjR1e49qOkMP6f7VuIw6DoIuoHfvn+Y109z6N2MZuP
dYjM6QseAblbfhn2/XvS1j6vQ8AX2nEFM77wVyCP7zMG42Zd73UuhildhdhmucYpiEbPcOX3t27C
U8nMqGKVxK0c88Z0e6ziG2s+W681I1jt2esfRcgq+wa70mpCP84xlFdugWNBvdPXiI9PnxnsS3tW
mxVJWf5aZ8X0u/mima+t0+wYMTmi57182CbYJaO8zDjG1eAWmd9wmabBvK4rDKqzUdceJsDImHYY
c+U22CV4xew/mGjWVW/HIiloVuoXvEI145N2dvqh2uXx4pjXBeR2zoFnuWmaSrEH4z30texpmt8D
aywjNY8NSEzPYVHdpCBcH7A38wPGxtiNF7sqLvaHpTVPQx2ORou5sbkvQrquDjR08r7E/mQQXSZY
E75BAnOU6aZn/wwGYpnGCw1S7h1rJco9sMyE6RyLGGEugWMxksGwrRHiSXs0Q/lkSLDMZ3mez33C
Wyv1ZwiQJaCRpTOYtxtXDbR3Xr0myXTRAJ+Crzel5zLVjyZuCV0wjsq7y192GumPDkCqKt/B9uvl
l7ldHgH3vJbDCpXNmnkR+tEatky38e3D0ruE+JG5hFh4rWGJ+VHRMJb/sE3Ah39VzKY8xpL80mt/
9bZwSFDoOCj4m2byFBxO9f16E0/YUFSLZfJD5B4pxL2Jq7E03yT6UluqaLiVl8SOpB8ZN/f8rzOf
1KGVVGokhe4v6yW+fwmt37H9pFyXWwKKIN+k8drU30x5eAHO6JgFqegRlTFVUAMWbtJcRgv8IaLW
cKpsOddRO+y38WkOBbfYJfZdM8n9WP0ZmWDTswcF7ViNu5ZbrsBcsp+4DOcUUAoecz18jBy+Bn0v
KWIvQ0ppU8e23zm8LeUbhzojJC0mnYznZHKJHIRDFkLidWJXNeAmo4GOX1ziYo6AGve5AsONZr/3
rMe5xYuYbYzw0Y7PmMWE6ztSQbrS8I1dqf6T0L9RRub82pPQ6CA7wmYHKYBWwJbEd2yu92f5t0qe
sjLtJoY8w4bMHJBYrpy8Wik9zLGAbTrvJpKS+XRBiF1fapNfXB4UN3n5qFOrtfrMmbUWB4lp+jA9
SFObjtxwbTIVT98FwLTo25geBTIJQsyIjLY0gR9Hky9h4hr43qh70+uvITjOiG2ITdtQD15kYuxw
qykNpdrowqH43HG6mJdDoX8xA7C5fCxbTY3ZIz406pl4SCWPYPRFDdWzdWvjFTOqntB1guAHKYMk
COmrQ4fBtKgpH+TwX8HZMoAcRMQgemEAv0FRCCDTQvxMJXe6b+hzj93kvTNir6cqmWmDpJ3p7EKV
AODQya5eYZwwHEP+6bErl3jiOamL5sTjlaeW10w438rpUI/1MT0BaXWWA1WRe9ne6BFk3WvBTlRq
25Gtsq5eAgwQY+caAxhE9oZ9tlEaOh/LNwSefniuqgRal827aTanon9tsCPnBGFWQEF177FFZ/0f
BV/4gMbUYzCOyDudouRdei0T1rTqHFYsKa2+M2lNZbDOivxt0x69NI+YOIcl/2TFRYCOjE2/wLJU
LGcZs2EcMAHdBsJiR7l0kuVmHG0BZeecxI9L4OjPKBVH215OJZ+W4jPnpCdQ3eXZrRn61i3Jkp3C
AXR9zvGQpQAowTVt5iXdxiEL5MoWmF/UTIZ0S/HNF98sKOCdjkWm6GETnUtTd2bMkRIKS6rybmPQ
n+OTyal8iI9khxHk7XOb2JeRpR5Y7K3pHqQuyIYzoJDIkZW8/NUJPMGporcGjis06QgMFJ3TxLYj
PQOpR2Yuzo8EHg58uD6z6U/Wf+sR53CH0U4tXWvx1+hcqw5wMBG/Jisd4U8Yek9gUl341xIMIJEc
+nJOP8rYU2WQ+EIJgVDdIw4/A+dYvLQSV+A1OAPffZW6WCqEzK2sOaIFHxIGBZgguZpg0QBzwlvP
qMoLWIBUnqSZJ8l6llJ4rKTl1BEcGBtfn6czLeapMA5yEh0lK2M2mx7Dnoc3vAOPOnRoSwRcDzYA
ytT600XJZyy3+7TovqyeydvfVZ5e2otuUlgKgBTXKZzpeZcbXogtRgMXQNbZFUgN9O4iCBW/MiVi
KSekdgGbyIINXx9q7r2dlW3OB2SSGKuN3B/eYxJVqvYI1G3foF4QJmvLFzYKWGZoK38CblGNxDmw
8QKNMVR3DUlYKLwqfLc2e1O2S5jiJNZzgUM1K7/0Z4ycKXRcg2ptnTr5PiP0ifIvDXFgUyce7Zij
AqF8VipKwS0jw6xh7CiFdVJs8IwaaVVza9LY4c7Vopd+oPKKQgZtvfjnD1qkqEIveck1N1Soge+q
bVPTAMxv6XtxXtJz2eR7cEGO4ByOWM8qNOW+RChoKRQ/2DcdvolWO3bJCrU6tal1Zi5RcxzmMaaq
bReB2yEHtcqhcYlggDmDtifwCDB3Y8mfy/4gRn1HVcYm7opjrf9rUmbTM5BhC712pG5aAHA0lBN9
HSUVjSPudDoCHtWkwa4GCVsv9zA3b7YCbABe8mzSvUc/TMkznjIZjY1/Oa1kKCGbiKYP01zjntd8
JH0n6vOgaSdw5ic+uqq9L+V3jekWrElfqk0PUlfEVjyOlWtqltvIKxgj2RbxIZvP9XRLPLVFciE2
gjzk1BgSSPHJP4n13lEmFZ9cmlzM6MXCZ0HJvaztOt1n0tnvJBOKAdMz6Ti9Z1MEgr/wp6Dy07aB
IVH6ceogT5kTbjFMwQ3dFHNo7CKoYCUVO/anzV2zKyR0d0BpiRMOn4vU3VaRJqPkKSy4siqv7axf
bfSqPPjpq/lMmvBkqlephTrfnm3qVmp0/PFmJP3FUudbW52LZUdvH7CBR7Xs8AGfGF8fKw3vyJ/l
e9Sfat7eItUx8B5lJZtrf8VCgCyXqzslHTfLe/hVWw5E4yT+TMtwl4NU5lk3u9JrtMzT1cirEtOt
LMUVGaN8jl3SvvrW4py7IV1MaXwqQH+ZPFkD4rMO9sQU5TFGPhbZb0KbwmJX/iSIp2nldqbOQfSB
V8gMVRgq5gxG1ArDQ+RJW9UgYMgpyHQIKF/pqbgYPWcluutwn0xcKOfpQ8IjmeGRnDm8/ZUzywVP
6gUEgeGVl5wBSoKv1rRXtRwWw83Oj2ImyIhUnOUsCadOI89heC2/nDLsYbUKtPRkJ+wXj1amLHSX
mifLrrc9CJEqPdjD4Ickf0zhJ5Vx6AOMNGWKjricsj3/9yQPIzEkL+15K1NL1FszDuNqGzMNHfrm
YETnxh/D+NzM8ykTEZQ9eMP4VJFcgV9ycNmZMlkllBoze8CJvVcct9k+LovJIyZopOdwHzR7hnoO
9ifHiLiF155hUYuBCULMzkI8gIwTxXd7QDd78ztD+K9PUy+d8Jfgq+DuiI+fYD3pwHY9LHUqNk8S
qealb2sm37MzwiMdJCpIMe+CdKgSfCn40mSZJl4E7uqRSVz4Krd18/pP0lGcyFJLOaLb/qgThLWu
Z+Fd3EjRiTJLGIzfirw7SpxA26DZ7JWQG7LutdFhbECoZ9ObjqWOjre9ndRvhrgVRX4RjYmE/jdo
a4DQMUYIGtOLxtdyZav07YaL8Wadn+oMXFuK0iZb8eoJB7JFVRb4wiD+npQRL7jPItviQm7sWzoZ
TmHlezN5ulB2W3vazMivHPD3JpPxGAk0LE6j+SYzD+vw2PP555xJjK9FkqXZ3AG7xxkvcGr1n0F9
gRRbe4CpLqdlcDVbrR0xo28hBT8AW96Uqj7Y7a0wszNn0/X4TxpU1JQxk7cMaaFRQGwlcE3KrTmb
D8nuHzjGG/Q83dpq1rjPLCS0Mr5VtM8Di3RWTRygbKX5+Gk83pZjm05bE7JY2J+z8FPCOyCVvIoR
uzaqn/yvy31SKBvmDPaET5IPydB5yLJ7pZWcoZcdXeROBog6ZRmhS6tsoaW0+q0nC2FiBaLAORYe
kBhfMweCCyYOyW1SQgxBCVcLuKwVnpTUbbT0s6ztj9EeX8muZFr9XiZHqW+fq+O8PBCqaZH9Uz56
gJAFLoTJzWMNaqvb538MKqFsAAj66Ea7WumfwugfstHcsyq4rvNLzRfkLkuLjIdxAhZxaQhJVki1
5QWI2GUIpTMZnA2TxT3/MoUchiI5nRqBtQeshNA611/twH5gYH+Y8EY9R7bEhfyZiuoK87x0MnGI
qQeNtyZTLE3/SgpQOVZ7lNV3o8bDCcqQ9swOHwWh1yb91WEyiPMQ75Uxeysywr2jL8kFkP6tkQ6H
xGIn+KnoQEg6ArDlqXlX1ORaRjitKvs4oyYjfRIxHg8DHogcmGb/VmHKAAG1jtMWM94PmMcluKJA
s9P1YRtJe8qm0wwkOmZPAi8j2Uj3pEbsxqcsAZtCf7BTrikCbIVxrHJ0JvVgYga0a840DmOKOeJ7
rO3dhJwcToVPBe7+R/1cTQcZsGNr5/Z1c2yjbgPrPn4Lzz/tMEMfeFU07i4e/VYjpPaZertwoS3m
n5XIO9PcW5HhdVQUcN5tYzeEWtSySTUwN0iSe1XB8wemUuOSk6be1DcMgE9x9BpiZ0/j5qAqP83R
Nvsr5pPGzi5pwNk09drhicQVcw4aASMi8wObZkaZ2wFFIravD+9S028HqJSkbFvYdRUfpb8YzYAA
FVn5nBPrXqJTLEzsGtY8ywZLiuBdQ5BuL+hmbGu2T1ZKwDKecVnNsCE1XFYBoQx0Yw5yGzzNfpBa
fp3Fh75qDhJtk8mA/BMRTOWHipqDQ3Sq+5ch35mtfTcsf8b36cjRTSOQPYynlsOxXrzoDMSn/F+F
Y9uaGme9DgESYJuf/AT70RIam57Lc6aJPSdxN0LOUUz5JofLfar/Fva4s9Hyys+S7oRmzk/gik75
DL0D0BOxOVzOOd07aonLlKN7jTiJltZzfqMvLSS73yZuhsiVn2MYny0euIFPiErQAML9dlGcSiHj
BemGj4ibxSQKm13CwHa8Q+3YTPU7GJ2oO44w5SgyTHPr3sc1EHde9soZ9Jnz2HZi9iRhZv032r+R
BZRSMtwhrKho+W76+mSVX3+5og7re9mivtwrJh3s0hlWI41PlJl7IYEWaWodFepe/QEpyKDkqZYp
kBJ0xT7MVwMg+AJBrEN0zIm1VgGzBOUwgjwwBnbzDIJNzlsYtgc5ILgYktbksaJJy8c46EHtxQln
uzy0MdtFNGIHjL8lcLILTmXSBa4wU49tzlORaKetAbaQuP7I2ELSPqBC0aaCwwZF8lBzrO9JTqlI
oJZMKp3JBoYAGSUDO5gYmZVAh5e7AlvK6HRMtWqmWkXyXsnybjE+tXmiy4p1HyrAXnBZtywXoaky
OaGV0WMcj/QG7QZ0TUqQAKAcVfW9NzDoGegwwhHGC74pEWS3pXLV/xtxeTExaq9fhxcTmlmPYNN9
SqyDuiryLbMGLsJz/Npj7xAfOjmWngt+K/5KlPZmhKCC4JAYYq+Bc1zSyG35ODdy4rZWyqgPRmke
uVrwtLXsMaevehVuk+47rcNtv2joN3SHRjGfKLehkEbKtZdxEC+mesCA3NfGe9wa75qo3nXjIYGJ
jM1TubwrU0w4xwDkNLksSRDIbVDtE6btfD/QyAhno+4d3kYg9G6ZZa7V7nI+SgUibNLVjgJSNY4x
DqfoL+xOirxfSoydFrxUZeDdVV21NDnH16RNjuaAlyMrvHkoPVk6UpwbtdZ9WT2BivlMy/LpFWzB
g5KdjAC3aOVVJvFtRhpDd41064rfkdXD8NJE5XN2M/KPJgwdaSebvzoyo1klJArhUOitl+97XP2j
9DKKgHFAtm/mbq8s4Ilnsjg5rzAJAb6mglwMcRYaWskZ3wXAZFEQvqKwOGhpZxKOzAksqTiBEUto
XIWIdWDbbp0AeVY+sBtta516EsY3QEj15jgrBbukBDJBPsv6n97ioCf1W42+pCL7yx9JcqDyWnfJ
ZOOiqgVpfNx7TYcQ9t6Nfj/YR1uYx6EBGIlDEw/qsR5+UT8/Mjl5LzBT5jQtGgRm8QqY9HJxkKNJ
J871fYpVWIw+sFdAoqVbkRaNpiftfk/qB3e1nsEuQOkGi2gPp3SZTvEuiQ6WxG2iJDpZ7jB/IDbx
EjM8n8c33dQ9E0B/V73m4oGH8VUvm7cwox0jvSaS+pZASqqF31flfpbOBINLWkEMunnM1xpqoYLo
t+AqEnTu2CywFfKzPBuYcVRfZ2YYFMp7TEHTpsMWousT6slOmgzEtqccCVfpeMLJEj6F/ElJLbaW
FDtu8RJzPeA3dyVSsfLC9sVPBEgJXPW2DUPTQHu0nTtwu1hGOsTwRct3o+VyXowvur1yMs4C3ZQ+
4+xHRe5bsMLMDLNt+zZ1f3qlO07SiW+25RHvZw+EPbSkP3LNFBxk9qnGkSURw7dfTUA5mHitp4qo
oLHPjiBmRKhuYsvYwwkCskZKmt/E7bCjdL1mWEWUL1+X02j9R8PsIEDRBSDiNJvTpgZDk7jzlowa
d58BZqcMawG0QGdvTpQjCCxmJn8nh2dnUvEKwKYImCoS4mOzUAmjxljGso1lvK4g7mSgaj3dIxXb
xS1gxDSa8yZklyvRhWcbLFLpVMyEev5TGzzjueoyBcMtmXF/9RJr/2BxGKsgKn9GvH8LzBd+vmaU
wkgIj20D3RbjQ/LCNG6TawsoYwjNOTBTTKoS2+gm9s1EfRA/Z+4bBaztV+OJhO+Myo5Vn28xRhZS
a399Qad5iwmDjqQd/1Ujh9NB1zOO0+RPrf7GJhyRijQYIlF3tAtpvQZ+C5+VeN8AsYF3VEzwba1N
2ol1Y4ob4qcxvLTftVaicSLpFCD7DBPzyfDekM5J9yJ+V75Wf5de9R4NPKcebb62z7SK2ss9Yhep
ldMohmvUPjRj1yCt38ziTadfqu751FJKJt8rBMaINPlGfdEYLNjAQ1Lc4zaOgDh84NX8G/X5xlxd
kpg5Uj6wVoKGgpZaw3+Q4ttEri+zgatGrwhIjs30oQJPI0v3qkYQZAiV/dgVVCGQMGHi0Bq5HeDz
jQAHzNwhy5IUDEaAbhz7/sUcWz8cQTCSDQiIZ+uEAxZDe81SzNZjsA2KR5JFr9mUv7TdNWi4HEk/
S6k9ZgqY1XkzVuMdl86jovnQUzyQ6FFV36X5n0Rgu5R9Q6mfchG+BFwm9SghDwSDOYKLWnEUDCNm
9ZTISJjPwp9kmbEfknPhDjZlfkEXDM4UsHjalpy2DejczlIuqL/5RMSHS0jDJUTruMdxYRkQYtLi
EfehO2vqfuQgStR3JCOA9TXmTKzThoc3mTtCEDzSEfptejc4WEXUB176gc2nwfkZNAeBhj93uzQe
aOzG1R+Dy1O4Cb3zMkG0RPcdvCh+VzvgcfXByj7VMjoNcXvOcidvPmR2OPGty4ho0Kc08DckPqDU
YrLrrd8QM6E5cg6HF9bMHs3FQE4gAXHW4/I+raC1f1nNQQtKpMEtdEar7vGQcBTk+8TTXvVstpDp
OIVJZUd4cjwGhnQKLS4XPFv9HzW6LbzxGXmQ8t3E7DtuWe3ear14FZL8LAPtbtrHQAAZ4ULHNaqc
2/+BxJPYXxjuzEzLh167FONIHt0TqO/L7AYM1zSytSLpPLDl9pifmJae2lO0bOHub0b+p0vkUxM8
Q+NRydxJ8FxkkAgS8JCV7ZCmcQxGGtTlObhkItYSFFqFgX/NBDtZ0HS/oFPiwjdqn/T8xNCqIVqL
Svs1JR8zcpHoaBAejos8+X3WH/CWtp3Ak1T4acoMjeI3VjNp1T/JmIMqB0E413eGA+BqKHM8GFl6
pMyM+WfmWWAgMpMhGUH5MZS9oePkb53AhGjiWC63GGaFLpGge5Y2h0nqTjQOkfrfNQlnYqmMhd+B
l2ucYNFYReQtNMW9buV37Af3YYgemZLR5bLrYHk0g30HL2IuOy06K9BGdDt1F6GzcrAvWlgXs5tN
MuXMTfjaEXRlUlDZ7YXeXFqmyJpY3HZqGTAf45FA38hDtalmzZUtUkKISV1hA4t3ovDdjCihgh3M
vVT7GMpdY1R7lgnULkJauP/plU2+Ta3a2xk4F67IKH9pq4HF3iOQGzgO83+8Odiq3A42U5P9Fs23
0alug7dLJEyZo/7asWAjaRF0qw719LTCP31J9nPZxhEmVq4bVVkwth6YvXfPTGmesD0a7a6lGfQy
fJKtui8q8C9UKfP1LuxnyWOIIyZV0RP7oqYQ/LbiY0XjYVL/qnLiYNpvUUQGAmJL7heC9gfB2V9L
vTm71rHqNDXNHKjwCLmPkBOairMdPx3Tl1BjPDYVR2v9kUfHTpFonE+4ErF5/MHJvMCdhOLTVtcV
DVUhE3OevutSDuTtB6hlwLpveWrC7XesuqdZoDDN8fgtsiFgN44uCcZit7Mp3YJ0TNW5XRxFgA1c
k4OzZZGCtrgl2ULVtnkiC94bCBsJoLx9zL12kIwrvGo1IHvl5CnDwlzz0WEPtlIf0mY+TJJ6EMRr
k4H1PBG7uNJcxnruoNAlxZmZpibU6pTZe0FYCvnShVXghj+d1B6RpEBHl4c4VLdVrGy0nlWA+0no
zTotGYnkzj0R/0RFsDrIlfKAFEOI1O7jx0hjXRZHO3xIZfFYjqodkVKxD0loHGpubFF1WJdo5A4S
ycSV6hKaoIdMBVL/JzPRDpb+aCJUqBa2RAXRvs33laRwjGdy0gZeLwWueelywrpWAPDMeFFbi4Od
cbdGZjOBO/GHJ3S0OLmQMhyQolLp3xrOoBPzqPX6ZY47GJAUKaawz96EnFy5Gdc8W/JjqJedFRq+
Qht525nvlFndegK6CjGPRNAPQY5zoFAcBonctMQ5rQMmsNV4e4jU8dhl16Y2gD1MKjS8RWf02Z1l
Ob3QhHahg/eacAynFQSvzq3ojgHFDottfJiS8qEI+51M1iyNbLLWRSkPJdW8GrGNeuayRoCzQZWW
2lvWEK2hCkla/sRZ4P7t8KaspXu539C6tO7TE/JlWvuaNbgzj1O2nhOxVaVEastmm5E1C6h7oMvT
sSugSpyooglxOFkxZftVm+Dw0FmrT9HkiqvwuSrx9llnU/nUAC5dM5yX2jy/IDYfRkJp4Si/dSoT
JpHuG/SGOXsJjeLFJlC6Krezo0QNEqS0g6KeLrvBkDblXPDXWRuqp5wyeu0CrmjJsyDnEhfzTjGl
TZDpB+o1N5RjWejZgpg46GfNGdYyEhuPKZ0m+bKecvgtbR1sSyCt81XmQIuFlWXFiF2DsJOC5Mvo
wQppr55kp1+PPdF7z/lMK96UgX/I6ojVAYTHDha6JXGbBSJ2AcncgKmtYqLP+7tAndP5Lgvj3CoL
BDdPR0WO8dvpxkmqGtoEmRuW2UXDNJa7TbArI/XcydUZ1/NpQtnNgFOr1lv82vHUa7or9HNepWcj
vohHQNR6wsaslLte3OYAeUeTrzKyfMNIZyYSTMFVVb2vBtIam6+K8zqfTowzsTIjZoYwGIVCTSNu
5z1NvjugYhXHhLqat+MqW0iUp68W4SHFSYpJQoByDJ02nU8atN8J5SitXtauGb7YLvsIicKkQUnP
7HhMCUX15HSYPza8jZ0dnCA9h/RvhkAcCZZU6JicXJZc2yvoIlA1DJbYbHqI6F1Qf9pM1yRLt3aa
MSRXnSDKNmVd+xW+ucscxmsGrI6xOIwuvvsdpwSnEbTNGU6COLr0877e0QmKPU+yYiYguPAg4xjQ
Pc1PqzSBuA8EFNgRtL80qyOMYK7pcHItKjDT3I9S7rsEXtm1kMeDDtmi/rD/SMC8CElkEHSE/GLh
3cFOvJX+5EZ/aLnjxviFfSslNYzFGr90jl+ae78T45VWZj8hYqiw1GLD5WA/8RrWEUiZIKe+CURf
pnJLNfZSHPEBtDaxxuGCfzjhmAFkR6yu9ug4QBSpBAyH6JLDoOG8EPacBhmg28q9yn+6PvQ7BEP7
Kyr/9SnLUxmAo0+YsEpkpfpLl0gXRQa5mfj4Q+5ZAKy/eI+j4A1Xka+BAEvDYzapj6FT7l0z3cok
uybNZSHeTDofEMOmpIAqz07NiiRYnmP9Sej/JAf1cbRAjsfbDAUaAPhukb/ikiYlobocvxt3XDcu
vGEsS3ve+gSiM6/sbAS+Hn71BAOU/iuhjbzBHcOMQcBbklXdr1Ern3b8MyWh0wBBS+Fo5Hjpmmu8
38JcdBsJuNIUeozFvHksvTnHG2l3FGF1nm3O2+yeS/Cq8nN2VyKvRRkpCCsVUFoGNl3OlswaJxYv
JnLlLiioAZC56xdUBzFZXPQLt+qfXBdwnrpB94NB3shN+pIzKTCYrq44hm33Hl2NUL4VTFKX+EO6
BLc1QAst5iz4OGfNUw8Lb5wOYZOekWK2ykAYO/ide5meC8lZ16i+BsVmZVQikI+K5Z3+koWE3Fma
pB/o2DkkQJl2WvC/VLh4CBheCVw1G3iiKunQ6sZR+hK0GYm8xQZO9zv1j622lz+GddWx8VGj10Xo
dQM/ZjQ7Yg+RKhwu3X0+3Lo+47uRryObVtVL20bkD0EdoQmdUCr3jJjBS5j7UQZcEYKWoHkqQ7BU
LtxPdnuBClWjQhnMAesF4K5Zk3HPXImZYpDPWH9thi5OozolegFzvwSaR7JvgLHP4lFZ0oMoxSab
8ZpNzXmOBvw9Jwb4BBV/wxpyIUNsSqvo7cZWna+Hn/GcAQORU1goBoi1pPBi4xYWyjEi31zJ+bFX
mNpKD9TZXTC8EAq2VnPEQL46JcsnYfWr+AEe5ldio1DEdNOkj4Eo/QsRcsYbFoB2haEYE6kwcWUA
OIEgfKHTAcjATztDAt0AUrpmutvhdIGBOiAlkkLRs2AvpYmXIicqzD0rdi6RIccfJkHbNdnoHLyW
qR5DtT9GfKV0TPAgQw+It6MCDwXGb0j/t/xQOIkp9osqSTeDHMsUzrexTG9Vf6sNAJTjm6Vz9Rw8
SllNlcMnNVOhTOaNc/cgf1t969VR4fVji7EDB7FwR7V8gBm7l2ZyL5NLo6nsRcSqedMqakzDfxHJ
1WFJN0pY37CPnAJBhHC4KbxW4Y9GBBRu6LmCyBBZLIAYnigSKbpbgIIj4NJKFX7j+Fsllsw3d5aI
YCoZ3EBgpV0wXFI4H7iAFpILi1KSeS0cSG8HGUXEmm/OwuqOwZIEQv0RMi1PzPHct1+L0Wwlk5FK
wAmdH42twqWYD3Ny6/DW9VJ54IjnZ+0WZ8HWRHng9UyjfwbpjIBNaWE8HHRgWuEZGWR/lOmv3Oic
o/odycEbUpyvdDciWY+k/6k5AVBnPes3/DNRGfiS9jUzwaqjt7GQ9ybRlgrnel4Jj/BcWH8FTLlm
Est68C8hBhaV06kGqYdjx4r/Y+k8lhvHtiX6RYiAOXBTOgD0pEhKqgmipJLgvcfXv4V+d6DoG9V9
VTLAOdtkrkTb11JCBtWi99w27BSYLusW4lWKCkLrkinx+smzDM9c1/Yhb34DsEvdP2fmf6nvCZ3y
POabkS1Ab1ZwnwJXpSaztG8l3ShY6jX5qYDaiN8L7jbLYsyu9ySL7U3u1Rbd92wj6G5QKQBls8DB
Rdua3BIyS+qFzV7MXjPthCJOETMJv+vOUzqdMUBSZig5dgwlQfGGm0hWL+iX4GUCkFQGDExv6Veg
WrC13ut03hjjR+L/K7SzD6Mk3ZYwDZHi4RABxcL2FPFViRpc9AcfyS1Gw8ToEQTtWmg4xTclRdGd
DC3dhwIDUr7rWNb5pYn2MMOMBzXIfE5MIMV0tZlT2Up66OkOaZN1JIktvAOQyhqob8rZgQeqXfYp
8FNN6Tgithrigv0J6HWuV4PrtduMOD7AsajMwBqDeFI2nfWSt/xbdCGonAYGKHvEuTrEEofJOWzM
c1ie2/FPpNPi+VcJ8eqExREmuOxknYrg0t7LVDCMneGObWvEr6g6qCcp+K4asCazAaCWHbDyM4bL
YMZrdwu9VAL1W6CZShlGhHrJncC5rMEWzn8SaEzIDof5ahGX1m0C/6RbzW0SERxU+9ak8r3DfVjk
6T4q6bgGm+rm24xLWoF95V+sApesbni+CNemBc0NR7XaoOguELcC2+1UL1BbGL/cztt2NJys4HDY
CMvYmwwKlJGrAe8mMrsBGqovMXerbz0k+Fo5FUG2W6jHVjdw4qA+g2GSpOZOSbGJ1EzLp400lfQV
VBRsoqiq0jqjhPgS5NogDSvBpjbqjy8Nh7Ej1gefBRv8lSrabd5pJL5BzCDldvytit3ctGdfdKcQ
43mvwXgxyKnZ6pZPmE94QjidaxcuZJd7DSEp6C2ROwXZbpVMZh+nwm+Avm9mq0eYT2tsNGTBSv6K
sWiYqaOzU8PJ1vJLkZkiS/5R+8N8wzEmYl9YqIiB8T75BszKWvmzZhLNqHdiiu1nn7H8N2BkluCm
FsAxJXY4yCFrWOoTCUW82jN9O4PcXYPqXgMfjrwjYao8IEEsmX1n4tvU5hUUInYc7WbiXwUsLKsW
BlK4G5g6azfG2hGK9YkIZQ1zFVr7vaAWz5nfsUdfHP45TbvkRAiIG/yX1rZu//byOgD2EGjfSAmS
wWCKAK/WNHY9/TvusASU4Uaq8V6l5gnAit2JdcfnGkyCEptmlSKMwY+OfX6kzckbkFlYvmXsJgqP
c2ziGbOKp06xGcAjn6z3XMgfw3y24j8+b/JcbGyyrCV21whfSkW5+CLbpJRZEdykNr8mi/22xeEn
rgyu72DicJie51Fi340INTgF/IDn/JzMqluM4lQix52m+MMyXBmhutGEx7j4J7Mt97egjuac35r+
oUeDM5Ih4UdPAM4e5B9gfFNtrXPj0KsPmfBjZcyOVQ8/IUTli7Vvni/kWL131vAetPprrF9qFl6y
a6T/znkMzhFcnfScQnPfBsSuJb1Td+yMkPSVzW40Gq/B0q0vUo6u8PqBXrb+b3FuIUgadYsB1znC
cKJP9/EL0iuRIMMmHQSSLLBJ0UZH/oFt5SWi76DVGO7XbutHrg2Pose9Fh10IilofF0ks45Qc0cK
diy8jk3anZnEVdc8sW9JDfkjcU29R8IOrGeEYZCUnh5jjBoPGvQ5mZ2dbcje/Kt++L5/jciOoPRT
+ZhZ2Q7oauXkGPOij3a5n81gP4OJmkcCFmEkVP3Nkph3tJKbCvNcEWpmv2SQoS0ajw7/EMRlzC/l
TRtPJjQ3liNO9ZaWE3MGf22mxKBFgWf2WIEF19xkgp7/oxnUZWIJhoFtAO2cDv9Z6uZOHfptW+5K
uQFaU1/a8TF9AUWrOs/MRg9/HcfV6MElrHof2avlqUbr0oMh3ncq8zJW0aVqpquv+LdRq95MLaAY
Mr1yPVpbYwhQ/zK+NhFCvGVp7kV24wGO8ipZ8QYGXXgBWoy95OS4McbeMPi1tZjr1Fy1gnhfgsaR
jA8kVXLWsyWq+AIT/xxLPwbKTBkEZBp9s9rVUYa6EaR1BlNKQ/hvoNwn41YTfTOP4NW/iLRnfs7V
8CA1wFCfWml/6BppFsODQanbdMKTELUT5a73wMGKtQEwLgk1HPv+fk5TzI5bnuIeXAW1r1dDjZU3
DZEzNT9W20cyzdsGNqYKDr3m7w0W7Cx/sBqc6fSy6AGh+20qNqN+LQzhSswQyFnzlO4TenHu/6Zh
TRoW6Rc8bnxnLhpJGn/T1SXJZb1lo7bRcspuCe/LdGhkGzMvXtKSSSxouXLkIa2mLSOsJsZzbrsk
Yy3J8GrnSL15NnyF1Ljy3KHOLSubdPSVE+XdUnyHa62fHho665xR/ZKLUjsqylbtvWDiZvBjtamk
OmN0o4IdiwtGawnCs25UYrtwQyLUtciLa1ApJMC8pXF/UUdneRdlRCxT94nsp2SYwuYH8RnhQytZ
43TIvZAJyt1gP0ouLsoOoDAUwBWHNFlWbeWUbIAKUFABhbbddbseR+5Q21uKHeLzyHqAuzBRLt+X
iVEjAzpHlZViUtPTbV2DxJrZY6i9S5mEZnxYyeyWO1r63EYbF4YH3cl7aY82+2BZ7aGyO2eQr5q5
mZk/sz+MavAeg1N0fC+BDHlLcTryf2ZygBQygHh159CGR4U7AU32SFPPlN2KX7SZV62OrjC05EUq
jfY02LU9mj7KL3BhAh5KIewtz/HOLASoe9pC8yQZ7bnQyksxldyfC9DPYOd8KCaxrwe2UVrPOP1P
NXxCPkQypTvphJoBGbONpbFtXjPzYMqDbU/3/tXEPwZ0R6FvwvQylJKjz4WrFCrsENOFzVSWxnbq
as/PR8+s3wVUqOpHYtvf80mjCI6ssY6rdgsOoe4o3NNDyqlh2uUh5aMc/zHpIS6e+xsfi+o2fKm7
dtPXLLEDAPidfTGD/jrYBDZJQAYJLTixzzBVV+Nj0HAuNIrT/K09qyNQJt2Pm/iqcR7O1DQj9FBg
l6nsphIIv4kZUiScemLMzhCj03mNsM+fY0GwXjAz30Y4ooRQhmFhWea+frMLY5+pzRHv5mWwI89q
8CYwHVKgZVkRtKwB4uFwkisQRNmHTU8o5Z7cVw4hJA7zMHpk/0x01jnNsnMqtJPfsjFMvvK5glfW
HaRx3sdfE4s+pLrbEKmUoGTOUB0tribNn7YBHhcTzq96cQKv3Er8UcEfKTbjJuJAZ5RkoQVwk3WK
KJ2qGZ2a6NDxXXeQKQ9cDWXjqPzpDN2+7A1Hi22EKzTu+TYck23gr0hzmNuPIEg+JrDtfOEvY46e
QB0p2+ttNMw3VB+XYqO02qmMDZyeYpt0xrofFIp2Cr3xjEVrzlYJ31CoPMOoviBX8hcJe8lvCn8m
qZMWlxxiFbfkHmQj2qIUQTZ+Vj99uiodpIh+loW9Kg862gUTAawKWFTy7C3XCae3akpeSLoxc/0g
/aJ7WKnslHWu2wKV8Fy99Qg/pbbbSTNQhVdSUxfeTUasJl68ZkkKug8MMyto1XOxs/JnQzZkriqO
qtor0gW0or+klkqWdLpCy9Pvao3JMFbFQLx1muxWXX0CJVYBcGVKaphkH6nECfRHgYooU82DCvXM
nz7kztz7j87iKBNXZzG8y8OC2MEskBmeLSd7Dp7ZeHGgv9tle5pZ0GjZ+DEV4FFqcawNQhuq8H2w
9Se5qeP0T/crdCd8M6gkYCWADHYWIEa4aRiylVZHjtDeH62LwllJANB5mOuz3pA/JwMe8V15OXY7
f80hGLF48KMDYJZM3IgS9IwITR73nmDgrHQ/jf9DuhjpWdEeVD8aqEqeTslUvMdW9Z6I+N3vPezi
HSdLNn4qfC9EQVz7pLqlb+TWk2o5Jfo2H19NwK3RUxhVz346Wn25NoeX7I+HRLfYhcPKaVW+uJqV
5CWNiQbBOK+H8gMu6TPeaTTcTUw487KpVfVTbFbvhMW+2O8XJXtfVH9KjRwpIYdp2gxd6qVwvEYG
xG06OwrLcEhpzOUsNL1ZROjKl62daldG089YSBpQfycHUlY29CoMpsondmKIrsJAkwHaLlKUpxmE
r0XGnoZiK5HB1o1UR9ZMmkgEmRiojPmWCpA58cVG0jAnVAbxw07nncTdkgefWBqiOcSYMjt6w7uf
cpcQd8l4uxASwlwLKxD6cOviy5tK/yqZRI/42bDTuBr8u7lCBV7ZF7X+gN5BnX0p0oJpbrzKQzhd
VbIPpMHTw4udYfdmOY5blrduG2GaILeQqN6JVoTVHuUkxn1yzuLjgpiTSFAVzB5HaHJ+ke384MW4
0IVms8UhTyih1PvYfXtHMCJGp+KqwTYLuk3X7NEXMrtmdkFzHagvGcdZbp9TPMgJgjz2/zEaGRV8
e4E+p2AeWIL+Tut9iItX1qS1An8npBHn2LX/vDP3JiuZJahxyLrWU8jr25lytm+qW2LDdDuW205B
8I09lXCi84jCq6ldu/ois3AdwEDShYXa/yBRr1gGe5O1XjoK9IpU+ggYrJJzuAuRY+FMCQnogkui
YitKQk+VB1LokJOW8yFqNwaDa3R/dbHR+Jeh0rqRDKnaDihE7in/L86cF7u2hdLENDdRt6zYdiZ5
CEHKritB0mZTxSi3kZGMqdiunbxp9CWdjDiVKX/sGenaznW+UOnAKtda1MU2pDKO9vcUbqiauyOA
lE+Lnhqowew2/t36FzbzIcm5rEvFC+FR+uKL0SaC7UgifpWzUiNSZcIYR57JZoDAu1hqR4Iw7efI
cmJ2iqr1hPVXWBRBGA88hhgM2rcBkijgpBPX6vAemo9gDg92Ra4d6QjjBRDJWkMulKHEbSfU1QO+
QA8hsSeTJcDxLbDS5/0z47Npk78TY7XOi3M+B+BBf3vW+0NCvhmChLqaT2ofQ4jl4Q/gzU0QJk18
u0I7dzISO5td+04bKyIrAEFPi3tRpyoa8E9VGMpoXDsVgSgmfpbSYb4J8W2pBghCmGNTLqFQb6hh
tW26TcetlViERH8UteomSg2MvLrG6atWbwv5JUzkY9VNxynqjyq2Flan5MEwRulLHxB3fpO68lr7
uJILCNg1zqfirYtqOqOECnDy4a36Nzr3dNvp1nmoI0DJxCqrhUcfjey1eXV5d5OMq6LNAF2NF037
RDQIuhQW5SmZEQrLcpXexp5lp0UvZON2MaOXwi6n+521d5DmMnEYun2NVfnyAurKOooQmRnNpv3S
B2QvpHtSj21ChpZFL2192J2xwcRGXn7TDKgnxl9D6M0LHJLdCUBBvok8ZoNyCxeGsFmeilY+RbiB
hqi/x8OnJd+Zlzg+C/yEH6ssHAIMgHE0xGi/ozTbvLnpPntbdjajhVEry10DjBTD/gBcg68DS2A7
o0wN+tUlfAejxFnj4ATuOmqyw7TIsSj/8LY5rKTqCRx080mOXOEDE4w+R6wIN8IgBm9imoy+k7yA
Ok62GDF6eNBVsu4NDEcecXGHacj5DqrjbPVHEwhptCmFtI2bP6X+rkXNbUSUIAHsj7C25biQnrr1
EYWN29a2Q9RIE3crNNAoOQBLA0SJEciZjVhDsbL4NQcaYuvoLInygldNQgFdaF40L9QNWD8D5D6g
ggMyQGhch75SDgGjCBX1bO5ogbgmgXo1yi15SmgHBIK3pu/fSc9csepuCXJKmpuwbhbtalNmJ1lB
vMXayRpO4Tat5Y36LmjKenyEif/QlNRjiYWe4BCvms6ALQvPefrpoW6ziaifchDuUkxa7PZ34fTo
oVNlKMn0y19NORmxeYC4TU4u2fYUlMdQDEeZpz4/R2QRocDDDjrhMl9NVuw2jzzH5KHIe2Po9kET
7WWFI6RkN9ahnpXPwDfQGrXOYMR4rsmLRkuPiVIJWBaBSx+ibgv8tDEPpW9Dk+NWfBTNzc/iG/Fa
MiC7s6z/09oveQiRaniFWmx6pH09oCCoI1nabLDmKZF+yGvC4e3MEf7co8ggVXa8pNPEMiv6s+jq
Ed6Oafsc0TFo6BPr+AcnDgEOKS+aNimLpKlN4Qbj/WD3CN4Fyl+BeDWD8I6DrL7IBPdNjfZH08eX
LJFLVUOi3/ZJ+10AwR4ai78W5OkQB/dEInUbgXJOGallPCocUKw7vvN636yLsD8ILFQGcYPWAM0S
erZ56wgPIsxJJoMmIu+vSEzPWAcsmP2Ge7ZPvJJeosdHqCisJTAWIBFPW5BQmywtTnLkb/qEPT3n
aB0qZ7O1zl2HgHwi2ib3z+aytkSW7oOPWVSUSLn9e86tTxfXYOKx60OUJ+d4NI9Z2x1Q+rOSPSf2
uKMARxRHhGnw0pm1ZBRNvWa/jaK7C89A3qjdk/iswjotNfmYlu8Nw87I6vbtKjhJ0gcpdfxHOO0c
2bQhhAG+ZBvf7qtQ3aWgfKSicqmMGX8akGVYtcsIkJJirwXU7ZuYRBnYJzSo1m9dChjhW0mdj7T9
Z6F3QDvzuwJYwd9q+blurcO4HsPWrXrdbfTE4yfg6XW9bqhtk7cVP5McFXJff8nKi0OYQMpDwauk
k/vatPF90oO3Mv9FxlvrpEPj1RN+sgHbjcCIXFtNV0+TDdfsMUn4AQDR69BWSshgxJP22W/QYnRk
Hjq1cCPsdgf1st+1ur6LOhuzYkjoD5HMaP7q4qdZFC49lVyDB+oOmt6QZtpL4RrfgX8x0ngdv7jH
R7+5DjuddT+SaoxpkSPK3JElsUZKTSuNKqPcssk/0n56eXPvWUVwxIAf2tPX4PRf4F1sJIo5du1h
cqPScslqBKqz3B6uUq9qTfNykih432M2PFH1yDNYJ8WP9JTRaWvds0QKHSy+RT6Pwecpo9almCM9
8W3m8p77AlsCPpDy2Ddf0XRV5/Zg+eKYcezylo5qdKGnbHKUKMabIe4FYY2q/XfRL2CnnS9znl5x
+FdIH3v/vUPYx8gFvWQPHk3e5+XVGAg90HLPH1oPY+IaNsYCeo6fkAaAaW1RVwYEm7ESsUjhm5XP
hk51Vib6V3RqLF8ghFj9Xdf6twbMotp8KNr0yP/2KRwfAMbzuZwvQifUTjKOpqmj735Y8ZO/tRI/
LE6OtP1Htr7HWGZ/1XGK90z0Zy/SUXLrgZejx9STeqVIRDMlZFXFiwtV7MLmxyzwxnJYyqLyRC25
BiBHQ7pAoTu36qelU4rC1YmmzpX5GMvzuMXwgYCHWVRFsGLE+elX50qNz+Y0n3oJYuVeQVZocWmX
n4Yw3lKIOxPnKLFqLXnjMYha3Ap+7mXqVU7/VBiKkbeMCEby8dp4CI4lPb2LvL61fQkTO7sY/ldu
Q6H6HqM1RxUyYsoxk7GLPd7UPr3k720tzqqcn6TqkPn/rD7yND1yJYNoFniswG4GkPSU7Aan7sqp
xUerYLi02pPlj2c/4NX8FcrGGN4IghAwVhGHLU+ViK2TZK4nSL4QQxL1V8mvITCkwsLfY2z9JYky
KXYJCBUypgiiLLAGAP/Y5ZiNhuLTDtpblM63KptvGVkkMylBytqQOkfASu2b8ipLGr9Z/Vy2/iku
zOOsfwpL7Npy2Ou81vBcxpX9pXEdDn4BMYNj3C52OJUZPws5QJsYM1fLnGiPEuIaRtzR/Sdg7H0e
TteqTK69pl6qYD819UFM9TnufmG5bwZ8bkSZb5tBXCq07frAzMc6LYwY4DusxRPzNU/3PJ+dDIha
7SY8UvLMJY5pFSBlJquA7VxcVpEdnMb4oQG+t+erUf2ZbNWzMctBhdO4SkaxN2STSARjTznPKRKQ
xwjcln5b1fTTVNony+yPRbUKNyYPigJM49XqP0rN2Ux/RcRAN5SoZvGa2YxOGhnnbEVzma9w+Joq
HlFI8w005jhr3LSovFne6MRfDQt2DFIEN6JOhE21K/jvDUIBKq3CRmUQ8oW+xZbdnHpSxuct40ht
exMfYbyqxJ5ZX5pAP0RWHSSVW9gpERZ1hli2KY8jun5jgb2RTl9gQRMsBMWjU5WnVlSvyAAHi9wv
QJMeja+2tJ6d5KqmeQUVBijBl2xiW+msgGQ3zAEEurqaKbrBbUd8rYSvoWXRn4PZlumsA7eh0Ytm
laNsMxJXpVuGY1esXjnGgT8cBEDBRNo18Zd/rCf1wLRln7N/iwGGsTUsGfdGUM11pIQ+W56KfXv9
H1kIRFA8eClgIeI2Wh4jI1HX6UNpzFu4BHURkGlMTkI0g090YCaYsbXWrm/VXRu0O2nVkElHlDsK
OYcliNOoIJNWwfSH9KtegQZSY1L+GNJfkpkHdfTqKMXdoCEKzrHO0yFDqA0xFU0AdSjl+s0MyKIE
roGY+S1DF10ieFaZedNrbZquIZc9RpeoHeXUWNlTuK0fMshYcyC3KobfHwpP2SQxAIYocY01cXdG
BO6/32vmpdFOGrvgdKdXhF7zCKSt6YRxBy7QhAFReRGhjDWe2d9O53e6yjtkWAPOGTAgOHWIHp6N
N9kuH+M0PBAsPXLLbRrMpvX+BKexSRhaD9jmELRjdetVCnjEf7FyglJ0NhwEtYeubBgGt4cGiT4x
wIdWo/LntE6M6FD7xn7agtJhSrZVyv6/hz6DXjswnFx+zIpNU6uRmaReTQrNKMZMf7TS6SLp5kWN
Gc+0+TmT8ViQDCESABERilFkWelO8DAzTEAznxD55istx5O9s9SKBCnDgX8FGq9fPZL0MMBFDIyz
Nh0SxT/Ox2pgOuOvNETOgeYfzUDQ3hebkoGbWttErBGfvZlAXYCN3AH9tJrjZOJgt1E75ZArmgG4
vnlPreyhWekzyY1n9IcskXGO7lkQbdJpsSf17sz9F3nyxOiw7ui/842BmNEk4kEbAYrJk+dJo+LJ
JfqV4VMFYZvPA+4Ebqa+oSo5yTnJrdVPPdkga55xF5zohnfN8JX6MrLJzrsE9jVSScMYCZ+4ypEb
lCx7d6EyHAaG+ciI574FeEbK1NtY7VuFwRMbwiK4BP0lag23nFGwoUCWBtTaAAS6c0fn5yM0D+n8
Rl8hs4kedejx/IAgmT9iwChzuYU4UizuUJXXnvKRVr0bNqQdbq2Ayskmqa0mwQcROZoBeJfHovP3
Fvx0NSm8bzPzChY/cSuIWwBvRWadbur/7HOvxJe2i86mjNmIxVKnuWUJhBKAuaFz4slU9RdNRGtb
nBikrdjfEQpzaN9LA5ymlDC8JpyY6Voz9zutPtRYUbD+u/khbAGBRl/MmQJ1PER6vZ+Kamdn50LB
3mEkK0SzK+KE57/q1B5M2QBMiVMI8kbZtg6CAkQHeT+5SkmacH4AioCHrvT5B1uJGQOxslIBFlkA
jNAUfRSAVJlOmTO4I7LUgTlsRfUhXx6V9DKC4lXY8TvRGvCCqSVTJy4ZfhXQCfkIxlUcrhpStfJp
3Hbsj/RJoLQzt4UpXxLx3sPETAKoWmjX2BOID8U2PvIUfHh80ZCh9yptMA1sk81HE3FYfhcBxo29
FmU3VNI42hj3BtXNbMaNhWm3lsZr1VvsmtgOIazB10pQKv1opx4N4xj2UPKhM1bIkex7O9hrFH7K
GZm9CxvYX8OXUvPGDcfBqfrYrUSP5BYh9zE42s92JYd/TG4g4mGI+MRCHUQ0t1Z2BnKj3RXoYy3n
KB290eLyI9wdOY7Cz1rKI0ozZQO9vvDvvRrsZkXZTlGzlaMUTsaXgcaKVd+mgDQsIVCq5U8s4hFP
tBtyT5hZD83qmEk+dE7+NgpyC2kePVRh7XVGmVihD3GH2ntkLYZPv4TkNa8VhUQykObW+AZgFrr4
JF+L9jMUTllUGCDQMqTqlsIrrOl57PexO/TMboQfeakxgfFYWsXNNK9bVbpMSUxFobhpD4w3OiGs
KM1D1cx7Euc8XWqZ3DCgt2B7XuURrRwXPH7dGgFnMre7DgFnhs4zbABy1KVjjY8kau8NMW41QeRT
RWhhxdReCsxNbne42ux9hMhWekem6UrEAtVUAFQOHHURkw2NZUGwT/4XEFNg5cUysjxvwwKhY/EE
U3SKv6WMnEEtZLNJ1GPPc5PhM8/mXVeBE8bLISOSDa3/zxRRQpbt9ipnNCbi5Yrem6G1n+Xy2H0X
OXA3AlynU6fd+/TH4pcPJ4DFUqzwDtIeFU+1CkDPcOMSxCAgsTmWdi2R2pbQ0uE0mltlKhnstEew
6qX2R3pRXepgr8uSC2Oxk1HcL8AvsaP17RuoDCjY2auympoj2mcflMT4ASUQZjFPK4imGNRBXVNM
ExrDecKNJpdnszePSr6HzHlU+uLUr+21Kf9d5OMDOD7d+ESqFO6NR02+39B5NWxjAzhD4udOyk8r
C5ntCLL99E3WYNJaWAZStZNYUBNSv8Gy2LfJumhHT1eTvRiZSJnZIS0hC541FKQTItwuNXGxPkZG
U4jqN1PSreUuIhUyOprgTJawpsweD5JeHnpm+j6TfG1XGwOjnF3Z9QSlI3Ba1PgMF7B7lSaTZKyx
BUWp7elTgpOUSG0sJFr9XkL4yVnnGpQDS6xGqEByX+ua7eg9U8Tg04B/orP1L0HBmCzlaMp3PRWc
hM5RQKnKdexFquXNjQmawXaDpIHU8KZzyBEPvaqxyaaoR7kaHRsMSkpQ7Kj1ex8Mkun3LBLaS2LN
DpzCzujv7FZXxjj90SSSFRrWm9QaMcpAZu5N+F3i3jQxxgyVehxiibntl5HwGPecW/J3jxxDRY5R
kRE+PpvBS2LGdYr/DHXtKZoYM6vy1rvwg94qDaM4HMhIObCJd2YZndIUor9h0kJMT/xFvOhBCUIP
T4REsKo0kzGLPvRjlpnrUXKBT9dnG2w4mSC/EeRfdUnbwE3s49bGDt3xQxtxvMe4Kn5FfpHS4TwR
PSlUWqEqvorxTUvfBN222q3Jloni5BojMqqkFTqjob/l41H0An3nT1ZfyZ7YNjGLXZWWD/cIqcgd
3KmkhuCWRwhg2q2yqoMMOjvrccl2MLoMZCJPZCLTje+VEs+WfWtN3mQKa/NohCFC6fBUAvZKVKwL
5nG5IATqbl8xD4C85n49sXeTA4FPtLwG+nRWzhx5u5lpG4iXAqeNFAa7alTOMpB17a+vq2wI7pGI
2FVIIJIMUsRU1xwGN+FdKjhYQfECK2lGIH/xow4SL9NhEKK/9an9J+WtK+6FkN2Ah35W06eiWo9F
0x/9ZDpJ7CYMIoDlfpzQ5thbu6b0GLHtNlwx6TaOHhmYAzCu050MvCZi8YR5O5s+miE9arDHTLy3
mCnkgtlC8N2zoE+GvQB8w4nIZl3hUKKWybv2rCXyqcP4K8S1tHUiu0gcYEUt/c8OMBu3megrZIXM
tm6VfGiybgWWlIMfFmiwSrpsDfWHQJ9dxEHp409Pyr9KXj2TbmMCapiputmCdTsj0ECys6QzM5r4
1pEZ4mshZN9dHQkEXyjj9fSShD8m5uAlzsXeG01xCIzuEIQIffwXEp3VYIwPs6qetQ5cTnrBiouG
5OTHpG6IlyHy1zh3T3bWj1CWGIp2+7L7iQFyNVC0egQypuqpnFNKivkiWNWh6fhN7+hR4viKuosY
7aEjFrh3i2LYqkW87Y1Na5rrxnpBsnAUe6OC04XyFStPmTSEgEBYDpvuVPbBMbaGcxjuuDz84LuR
YOMj0F0rbYN6s3VlbH4SjRTzdf7OFULSEol2w5oXyWi5UInBv0Iip81DDprGZ2Fn14AqXFkZcBCE
HRyYpmFOgSeY/8zoDZuORZU9nxkwBdprqjSiHBnqxjViCgZSKkafjEogORbZ2tYuEl92jsnQ8Hiv
6b1kggWYhlIoMDzlIpHZqet56PnVnyLVd3PwKfspsYoJtL/Ex2V2GjAcSJg2cmOPN4aIzYwTEymb
DF1y1E9zdFGbxrU0jISauYoLVv665YVa6QX+XY5oRDYFh7WQvmPxZ7QU10yxZgbfjENNyTwnEuij
7l+H1lD1DPHVaeSKyzd2vVn+rADHKIB2Q/Z8SJusWYf6QwRc9ZGMqrvwdhSwlMqPCnsVRegaffpC
M0jbkoPjkjAN8jPiHlGLNeu6OaqXLh7divzOvgaZ9AQtzQz4PQn+6uR+xyYkr6E6+YlymhgdjzFG
o3Pe48OVr9a0g0bmjYQ89xWhmJF5UNYkTabKI9XThxZi+Wj62yQ9A4yGufEuFSQYQL8mIIw8U/Ej
ASHLq3qT4SUerwbgvY2Feh5GRiURnMWmkBQKM/uQWajp4z/MpIRqfUq2fCbgGBlnBuQMiz46HQ1E
gIb9tawzqN5s6axHUv+pGqLGwCQNpHiwz8+haMXtWQ57qhLYQv78TXlO2AZMJQ271GOgupxIvv8R
U0FrkO8VLXjKNC0WSeC++k1xuQiWgFRZgxNgTtTjDxF+xzabg9J/dt2J5QGrY8x5MB+08WDkO5tp
F4Ux+7yW8cSzZ1Yxo8hPkK8o7F9l18Yp3w8T0Av6z7e+OQBP97UrK8qM9VNHByRxnE4gbgiPdhVB
xhi+Q9UqjlpUbBJkQf6IJFICHRaccqYkKQsibSzpcdZK7rJJ5MTfKMSIaISPjAvWpyHUWb1EhX0k
xxszRL+LIBYb3K4JUVlUQgvwiS4LdAgN4T8LrF5IinlXpYw7ODjkHwqajd7Za0t8+Qin8Q+2iK9b
6BJ9dhh5qfASSDykjfyLNJxLawWcLFFx5ATUOe96HHoasuyaff8iCjcNQgP9nABOMIg/HVTptBXA
PWQvR6GtWoGraL1LlhV14P/RdF67jWPbFv0iAszhVaIoisqS8wtRZZe5mXP8+jvYOBc4xulGtatc
krj3CnOOmaLbBvtKhDfxyF+TNONmIoQK716Fd8/iETJBrrcU1JnBVWvvc2Cns05O8amr4PAv9rGR
7SOBpUdHsY+2rh3B0I2DfU5Da99Mf6QQ0PAu6d9MprUvCm0NEoyoBMhrYN2Eg5Zg9RPfA4ZIacZd
C0+KFKoMQXpKKm1x62kmpxW3bf0J1QhYmn6zpuqhp9a9mzewphftsjT1VaDzuaFXY9cRsBpaoMGu
8ZgmsaoTtuHcdtzcjglTdefh3jqkqU9kc6+ctxH9oaBhtFruqTOdn7saoXilqpAVM+7XkaSzaqpf
ZgDUgKk3IUyKFkRMhLi+wkNcIjDr1y/wuznVy8rayR1961hPMAyCgQuUk5HUh/VVXorbGgY2ISbR
MZvdkW8HsAVlLabSah4S0ohZRU7PpBI2hJaCz+QaqH6iFwXF34T4fGkQz85eZPOgps3eIIG1I4E1
DtO9MWJ/xeeWLsRhz5qX/jDCvZLteBDtmwZaf4imkyW3R33JAtPWD51e7xPrMnzpcXfoypyXzgns
ifSxHZtC9acQtCrl5En/OpLVeixOc+qp4ICTX3JoAtDn+MAvSVlfw6i5iT9mtMt68xxB7WQpQ32Y
/JFk3qCJZ0amjl3wWl7J2HsaS/Ms2uLZz/rDNmPYU+IBC4zIAXQ0DPSzPLnK0SXLSJ7IvfLHLGSK
53zfMrDFfkz/+XdZ/igNcvGQAXPk94Xhk1R4KKY5YNy3W2KGRjCh1Mg+pR4AgldJ/CONLGO6vCSE
z0P860buPtbSzyG9WERyNDBmyoKd6dIFAklcNt7jKohcGy1t47wpU0DEzRvEqhi5FtPPCndfBrUz
VNAAkmwVHlqcJ0Z7LRJ3CH/t4ccY8ZxML5HBzkBtHz2TcrsC0cAhY/SfKb+NytU5kHZYRQ+Hc87S
LqOOn5PK1YRoqvNlL/LJIP3sGaYfEyKqDmHcS7eKhBn05P1vZg1348fQ0LCf5PYSzrQK1JpMijhD
wLe8yxjEa1iSjcOOHxMmDBvdIi8GzjS9m3lHzc58Zemo2LCqE61OBqj20qE55YhpR4ytcgmu9+6U
stcjpAJgFSVYZf7xshdre9Yc0W80FrwzVJw5F9KcQZsKq9tMMUTtttraBxaxxPxova86RzfBZNVh
rer/Dfw6DTZuCoaa2aHWdb+R8T0u1OANA1Cxieid9P5f2UyAmCZEAGrQiiuWKbYEbs9ISrNyX8Lz
LpfvaAq9ArRM82NO8mMRd23ur3ZqnDtcpQMJYdG3CD9ExE78T579CZkzYUkhiOLIdOFcaruae7vr
sGKJ/DQp7bbLTV6G9GKyWwKqhOLfyWV6VhNoARmP2G+7+KUbz7gB92Jh0TGEd+kzt3A8yqnr/2aV
jI1MPyTxjzO+ZK99+5zr5bVCBmwMyWtIuVxgckh4SFkwd+eMwdWpixFmWzYRSe44vqkGk5pVdZv5
lvSjpYOfDGeNzVpv3XkvWhSKc+8WybdG55yxOYGjZis52/XoEU6jP8aYgyzpFkJlLgMhFSDESZEn
9NWialX9WMdOTHGl2W8F7nwA/ziOaMPejbIhz/1RU9Um0k9ei+1d+5wnwEIWuothN0g/5TD62men
wZjAiLj6A/BYSgSqugsFZri7Z9sEvkXd8ZAukFfgW0iANMXrSB5uzZKg/6ySi4wkVqPVxmS/fqZb
5iG1qlLk4FL0mFGMgTN9mJB6zF2lPhtYHS1OMAZ788fQXrd6igUEIZ/j4uTCvQheah/2bzwcaLrE
rtbPdQokvwgSxO6Js3Kuvoq8v5bhckW5c40s7dqaD7tnAy+F1Fw5ZW0hPXvU/Yxt4ElHmHti6UsD
ZMrxzwSf49tVO20ViOwgvkCS2ZWKq5KIUrNervCujJAgitbV9fcR2YGNxEpvD2pXQiVxW0vyE1wK
WXZuwJGyWEDqHV/FCkXgx9Nt4tElYskp/hGsqrR2JqnBRJXDTa8JJ1arhcXGzyLqg82nUZ73BgdU
JL84RvY6lPWrgKCnv5gCEzeaWByWA7wRQx3PMDVIvprwBETJd4ZWttC0V9kKX+z0r0XMqiIAtPPR
pGmvnzFSCB8JydqRTWChnF2j4tpaCQRc6pXx1csrLzTeonTdOap2HmLaxTwmkBIS7r5N3Fy3bnao
3SVwvRLDG4zEZ9aVRKg2LLlLtDVoFJzYa1IHj8AUrELQOCuOUYoJ7DVlZDwZM1vxjgQApDd6fE+i
czm+W9yeeWn71vTFgpowDzOZ913L4QrARSr6PasF3O9y9Fwl/jjxg6aNaPZQIGb3xI2mrUM7JTNx
n8PizOtjdle704MxYcYNY6XzGmVrd+YlrYdLB7kWqhR18TqiKvBbr7YWs8Lo87Q/dcqdnCQLGS0K
JNCtlbwY1r0M232IRBWzlIQzVtNwrnM8AqLnmOMJIkZBQQPCchFdO5QuhO+KGmiPHILQSnnqiFB8
EA1sapckNskzfUFQP2TdDmCSVxOuBEsENQnxCOseEMnScRl+ZpMOJ3LOE7m/c/6HadvGcY4mWvp/
lYywmdni/2OfHfaDMS2CQ+q2zOFvkVdj8BYp7gBDuVcvMhs/SPwVoNgaZft65nNkNUw7tKg4MOJh
N9/uK2XLeha52+jLlNRNHUGX5ZjJC7dojWfH5t0OCUvFj4XMiqyQZOx4O+yDwfxrAA5WcsMUsno0
ONRzsMQyA4CadqEBjCp35wmBXyK8DhpFb9o+otILbHKASQQoVK4k06d9NVN0sqjfZnrNbCXT5g00
idytJeKPKgKZk+18ZeLek7ncqsrLRPhRJVg1ds5Dy5TtgMk84aUhErqEl6XK6E44+/TwPADqmAnZ
iQpSCGcOSdaWK1p2VH5ScGF6ec6ZXn+D2JjR+6tiOdQz9QhCnPZi8CdEVOeDQwMZ+wIQbLq+znBH
yH0v4KAJAMwmZ1bImix7XzsdZiBVbSKW2c6w1h36W03VfT0n75wdMSZ9JK6Ga0CuAvNiT+Ko8sNg
p0PKzgpHg66GENP8FCiQahtLApdL4tzoBXtqOuBJqWxg8Wx9Rbzk/FrLdzcTG358xqb5Okbf5OYk
TrmTutBTMUpGzOhUpow52QexkPwKLy/2E/A/CEQI6sF+hrRB7mrP7sgaYpVrafIhU5yDUJOAMIqg
2Oi5dIhfLAyYEyCBdE3MoHo2cEIxCbHwj7YE8mry4JOVm8EXNEnE5aaAnOEST7SaOxwFK8n/zB0m
P0XILVOjq6U4X3SbdBtBJVEeK0V247l4TIO6hfAhdTlKEphPU7lTFuZS6nxUSkzVQYYud6hjt5PB
ccAizDEiD2O5nxLiG1AlkQgl/qA6ktlMM4TMLZRnEmMo/ZdSk7VAjjmyPI5wUWR0v0mr4bxcZRwF
miYIFhLrPUIgFpwlknMxFrAlpI1YKJ/DOGZP91pN8W5mcj/5uaP6OBR92caOhoUeHizcnPqj0+Qb
Fuym2iLP3Sy8ONyMnPI3qYxdKc7O6lJfwrS9DnF1q+s7y9Y3kmr4IaF2gAWkqtnWsLCR9YNIAeDG
1nyV/bbIfi1EkE2mcr0rzC9h/NlwYEhagWzkFWNHnkRq6kTLTV4KMX0oOZ9HZZeTg+qgfUfdoBgk
L2PFGSCeQ0WToaKRo+frkAImIlJi7opwpMRe0RWbbqGBrhUspdJvyGiYZULIZ1fue5KAUxc0Ssp8
TFoBCzrcNJAyCkBiC4wCU272JbNHgdaRZJ/bEW6t5mE3vb/IDuBqhaoHlVzU7PmLr656GDFKeaZA
RqqpXBxylVjMswRTt+GQPBpi8kbu5KY8tggnYsroLvb1SaBt+NLQkBFJsSeXrlVwOdI2fg8SKjl4
AbWUeTHSAhkrKAUq7MUHc0+rOKqifcni6DVqGnz818JRrqaTv2JCuTEOSXPpmafiiZGkcaJAy1Ao
28e2x3Dad74BWyOG6kvcqmeAnycBfT7n3xVAQy7gJkxcueHhleSdpmJmY/DRJpjAOnIInoasPU3J
9mwM4xLyXl4z81kNbrYTKm4tXUOFTBoH8bKxXgeFrAcq9JFQX3bM2I5diUwQ7LKhvHW68mZr/Vs7
f2fTVzfbT9zHdbSLGus6WOM9asurUBjOTFxQ71gzJpu0rCct6QQoGeQcyHWtbM+hCmfB/IbBeSc5
nCm0+Uxy4tXMs9p9qPpPN1KPYofD69cO097SZ5JnWReoHcMm1iJoRobpNcbRL2HDshPhx5PjqeUG
bOZear51ZBbd6Jl9y/eULM+JzGFKXS0wYGqEvyUx9jgyinM/2VvdItumDoMCO8rQMjJe40FB+tbG
Tp3ZIKU8+PVJl01PyxI4bx0DjafRg0KTdQwl8anJq1Mn/knpW6kgbhl9YTyXVDuUNIoQAKh3R4s5
ScTGtr6MpBl0wO9r6IqTeZEY4Eu6eiGuvN6Q0YBjLrTgxAzLfkl3cg/zKb3OuIV7rEH6KALouZXJ
EhPoJ+eIYihcguJU2Rcd+myW/0gUawtPAYVnT6YvKREpJkfbKO5aFt/UG3WcLR2a9N5pFVU0Nobi
kTLEqJjQFelW7UHBje1TKPVjvRseBhN6QgLQxjVscIDfYCLLGLKT7UVFwjh3WKO3QhiQph9jq7Ik
oPzJurZuDOmCZMtkltqR4qdOH3Jjbzg/iFVPiXtVrwYGe1ul8b5UkFpAdNV6HET8TEzETSAsLVuH
qsS7Ryeqirc+YVX6oljV3ehuKUvEZCZyLh2PGZW/Lt4GzocZcwqIFSgz20GLtwKjx9K/JQ3Sn+bY
hwxU+gOZtuEa4+ugBbT3ncEjP+KRkI+p9j5QREMYKtFHNaQMhfa/pZoPMDFU5QcvmWTMWCkx69GM
WuKqTZ0bM0euiXNpOXyXhvUCaLlFggnJ8LwmUINAOjsst0n8DqXadPQD2FKpst2qxazYnmAIa5Qs
SxSeihQ2B9prVjXrAzXb8z1DZqt2aEEXv5m1S5b218auCFTv/Kz6STmTEq5P036abfKCMVvA4avx
7mCUFdqMWgTsM8ey7ddat3WQTlvVQzTMoDZJNAZd2AaWlQed5RxyDRQQQFGreBlq+Tm95YQKLTtm
rVtehqi5xPaEIcU4UcwFsB061Q7KGcVqv3Nm21NCznnAEuUuzWtWGYmPQ20GrkKkvJzYVMbKth1h
ZE4RcJAFzmdxahOFDBmBjl9MJGXjrDDhdE7bJlRP1bJXu2c3K0FXZXTayKzIuCjwtI+/HftGfU6O
EztaMhL8ku8k+WGbLjq+0fim4zILgWC0ytGws1MhDSeKQxDaVfRMBMykLiKOhl5WSC8OoKFnPxVB
BoR3ZO6A28RMCe4hjMgk1CUCtCl2ZRJuDXAehfxMze4pGUyk54nGmMlLAtqvuOdTcZNrca1q7Ywt
zXJggCMV9sP8Ya4pWig4+UBL1mdzjOJvKf2I54yq1MfRx0H+GNhk4bgGa1ezuF65oXb3GcLMrf/L
8LHBdBHgc1z0vUn9r1fzmc4q0U86HR7fWotvsoBQYW0wtCU6AtYI5Ftyt6LPlp1Jr5ZeRuzvYFEi
N60f1QBwkn4/sH5dhLLh2i05e1ppMxN4XdopjgQskdFuphwlT46qO+qIftUUkAJo19+dFklde4kw
cyMt1KXeT7cCt5wxCD57YqPeUmbc6/MILX7Di4d+vbUntF7SoWIE44yndBvCj5vjI8CAS9eQXMHz
z29oj4FGUSCx3QoZs0fsO6hsJ+oGDLgISfxGVYgsEkiSep7dwHT+JTWJXqVn0RmmurrLEMhQki5F
EdjEPpnRm8n6TAZvkrZkM0Qd8yYFkYDLMHpJniS1bq2zOpm7unI8DTSIaEwgKoUPNq7ukzP80q2z
1LvKKS9KY10kK77adXstVVdW7VMz1lfy3NF8v8JHPPYlEumwQPQmnpKM1uKdj6qnxeoGW7hDaOR8
RJmyn+T4OInq2GTjPqMk6/hOHmG9VXc5YWyq5ZtduE/CkGYj/6idfSikJ3Kx99mhwp4kRLbVm9RE
r71WPS/jrN0VYJQURbG9CzGWpKSM6uI0DkftPP8obbnDlLMzzhogqsiDGMQ/DPMRInrLGQAHlpty
9m1opeMp3naEBrHWqugbohBD3r9FwrrLEmxdZBHZY8T5Ab+HquHjuZLRpkYkt8jlmagGtnBHrSF8
CuBeNhkYgrd5eIav57V5GcgwwXByRlNz0jUESi8WYvdolgOcxLWB6r/JLlObXT7x/YdVeOxSGKGZ
J0jcCG+5Zu1XiPCAH3LFZtbmX1BE8hUBljV+GV+AU0EEry2BAzeB+LzNuAZTCxzA5qFlqdaqZtDa
rxqInYRq7JkLG0QXgQ6disbyyfAugJiuV9K1Ct9HFgP1/+T05kSwdMKombNVyp1tJb2X2ltWFc+5
cWPpbM7ltbRSEHnMdTiIo/EpyzrMrIyoOFRHzXRbpPwaM1WsJDahdNLM/eM92LZ9bu2VxuDYhKIl
DYemqoLJtFhj0i460Sl/riPDyM78PKecF9G9Ffm9IANLkk8JxrEIocU6bZEeiwmYgRDQFa0nbc11
f2Vu4JWYIeRJFlEMpiQzuceivg3sT4n58Gpf46yZeGpYVGrEwUS6K5jPdiWhK6i6MzToEua+ET0p
Y1X0EQ/VenEijbxgXDbYjr5w598r3VW5FRnami3lDyp2Zq2iJeOPIyxfMa3FpsyZdeftc0EGIEDs
3R3lvZH27Gk3pKiREKfdWnClbDb74i3r74r872jNqhc15b5lsw+VYqMlfUDnweC0wRmvMOG2w0NJ
8HHJUG0cax5hjZzds24kNI6BjCEXaDUhGO0AwCc+ZevQjYVV/iuw9KrT7PWNt3TkH82sZP5WlsBs
6qa99IrC2z86/PFAHgUVDKmPjNXwJEFLnhE+oeTyFHIGiAzQJm9EDmWjsdNUZO5fA7FYA7nvlfwL
piWQs38VWxx+uNkVFih+YEks8hQiUSZiLIjsJlZGfEn9OzK5uX+btPkiQCVjVdUq+C1ZYClQPJqz
1urQUGMyC3Ivkb7MCvUvMCInKjbOyDJnm03STr4klXGe+E+ho7WYuPiB9fRXbR41reDYWoB66YS1
j6F2iTjNGlfwWzJGSNyYzJeQRqQy+JTzdyDJAsZfR2DFfiBhNDG537Hi8n8wZsksJZ22di3uRT7F
Q18cRjD6ote9xrVJYiwTnhMVkEfMLWD292KwH1QJG6qPBVFX9I7nje0Eg1ez3eRcb5Bq3Ay3MbYo
GvldL+sbC6WhwkFTCCWAvN2yhsjbX51lLd3ihW2c6C2EWGJbcGvEpDZhAebysICNdkDPDUA2hWcp
4Lui13gg/IgRUG9aBFTCK4U13GnGKztJhCb29k2I7qoo1g0z9iUnbtiaEYgBNqmWjpV5T36qznTH
ZMoz99W5moo3qJo3CaTsAq7S6f3CaV8YgyE2pXokZdnG+eNgLRsj+X3QiWGIP8DnAeCVEdE05wSM
RWPBoUzs78mUnmr1zlBkN1HY9rpzy4kKGkmcWXROOoZNUwWZEDFDiY05nwkJ4owPhWs7pkuREk4n
RTwHw3jETv7CKq7tzkPrnOc2v/jaMFxkCURpyOK+mC6pjeTuluCQcjpuaJiOnOMlNPs2OSaNHhiH
cvjlbLlXoXpQEe8ZHAUqY8hZvWCPOaNDOhVGeqRQOgyri+ZDif9Gv5HNqNp6lhalFx5T/St9Lwo+
Ph1e8VXEAplLlC86Yulqd++imid23jj4p60Tm0KGLBAdu0tLr1B3v9UYH1LwgEOMxJlQtCz3cwIz
2C+yiMlYtsMFkAXyOOZciUlSF5hQuO/TNa4nSoCG23DcVNXk5aT/5Hzs58ydrhN32NCgPGGBNVJH
9+Dnq02E/Exhi75QrifskLMoPYKC2DTKs5UStydGSQm/BqjOGSvZiD1vrOiwtHHgat8FRFsLit8g
pUHP3dOSazJk22i6ltyV/HnyPiHmJLYD0CuL5BxRM4+UiLQQmyT/ZCfDp7pYQeVUKdEvsCANElyt
BaZ+tOEFyrXtSmQ7t3K70646vQLcNegbpKqyPiAniz/XNV+deNpWhRx02kMDo/AHvyyZMsou5qW1
SWaCZ0AqiErKQ+Pb4CIQseg9eoO/hobFB1VVQcdksomWdxNjSQc0/YjCVotPUBQIO9mGJrsCy53R
wPFc1fy2Mz8deqKjAQa5nFms9ZU7sMTORvan1XLO5y/zntVcGYn2gpfotU3n1+JQnCwzv+tjxmim
2U4oR31kRcxo6qOiLy4fRpIR0XcxClfYTapMRvt9+xaOhFSRKU1FIE3HxjkvoDJJSLfyz2K+YGrd
SQt+ncb7qIxhlxMjVWaRl5ZgX2AegsXxGuqvhbpBxbdYYy8usMACmU/Kycc1tA6I/Nj6WNYXQjSH
bm7YUl2i+AqGLqgY6KIJZpRIQGn3qqNSrbs/Kp+tLv+sFBchv4IhTCBGaCLnUrenjHxYyLkXTX9U
1B0ZOLg5Czd0C5ekeA3L+CJNEuSPfhcy4W1QO1baQ+WjZtrv4/jFRptB50yVz0aDE55n7qpzy2Xs
lQgX3quCYZjphhAGxuZvpqDlyrtXJbP9vD2Nke5bc3Gof2VuAMMCl7m17fcZxVIF6ho5D4Bf9FHZ
vqAsdqyrTPLd2L0iaFnPW1fjUFe/ON0loAgG35FI8UuY/zhIGBZN8mrgGiPne4l8iUu0pT/GgNYR
26WTdD1Yw061WIQycq0YLMYI6i08oxYWzNT8WFLJl+tvJ4sour56q/i0ISXPCFrkEolLznDqEA2w
bNfywd6q5qed525JKt5CmVAPjI1eE4qBgq+Eny0tv0Oep4KY7gVHrhNtkdIrnyWMrJSTxqCDEqvC
4i+1j4G0iFlAaiMBpKgZzNOQyK6Ntgb1LQqkyLWyP1r4bRp3oc6XgSupjuKb8pNYXB82ngxOjaZX
PvOQj9pRWKiv4n2K4kNBDT9RaYi5I+trn0jAODBllS9D9shN9u+McFkx6PIu5rmdCYaJaYoa1o6M
MTvxlom3lj2Ag9+lqD9MKu8e5HbBTRlCKi/YvDv4TkB274QOav4v91gPOTc9Mp1tGd+H099Kv0lw
PUBrWf3BtJDvP5SfdlX56aH7X8HE8JT1/TG2XjpUpWmyXUhRnst4l6yxKXS8ag+s4rUZ6HjQmpaI
aOT9KIxj1tmcA8ml/LWaXcKpr803e/bVhofYfjqzfk55p/YToIv4LW6aJyLLlypmr9sH6NeDGn+v
PoMMSZFQ/I1SPzJz5LslH286F7yNC8B5Gjc2pVC3yFxcPayMVxeKf5mBvpr4WcJ13Nf+SIVo551f
DRulLoMxXFOrAgRNvjKEqJBZm1rMtG1rrzfKbjQdSrpAAsxZaPyAfC1i2FdjsW8SXI5+Tb1QMQZy
8oxtfLrvS5MdlSvst6r7lOhsqTLUGFYi7x/qPm49aUBLo/tFfXCUJ6EUPhIMcQNB77Xs+waaT4bS
663AclifThXgtZZ8zR60TWjgDCKEwGHUhRKXEm9ulAPy9GI7Vs0GPUICjJAhaYJ7xmFGVRBZYYh2
15NWzmiFjHcJqfv4kTNAalBptfoHtwxQsO3AfRXpXkRSfa5/jFwuoFjN17kMmV66rbC9mYunJta3
QV2wg128qRAgVYBXG8XVtIfZjad+OaO2YF4R7wuehZQ2uuMqpSbg+YAQoC6eQjSLokJmBWSY40cm
jN7YUGnuPiT9u+yca+pg2HiLlX2Ex6OY3mEHeHOqb2VWKsYA1EXkuB6usBlM8qvIq95xQgqITvSf
suqw5WZRCLiSJInDqGuHAX5r2j/iOvJkPGbTNpTeC9CBqaGdM6s4F8nCaxwea4h2hnEwGFBo0r5L
/mo4AcL43OCbSl9UXGKRNh9ytrTT1OKk7N/GtH4j7OyV8ikLlxvT73S6RCxeI0oehzdHgpGu6Qz5
mUaRuM1rQC6CucuxPyXxtxXWBCPEnkNkACJlAyVfhnjStHSX5NGXNyasBhR5wRt5BGuQ4BlS+p39
qhCOAduIt5uYiZk+AkyG5zB7mLVhk50weWjqeXHOI0V2myO2cOExIcOC06tVZ6lPz30hodpTT0nb
njrHIYOalN6j1ZO/2gKzQAeDmqiZ4oNhvUnxcWSW4vyIvDmoLAepsPuBAiJdoD2z/Av3Zfrbq40/
ehyu5rOMN81vzGOZHrrfkoZ3YZjoqPM+Z5iYsTOsC2B3obZnD7PvTwwVJx50jbfHHORj0bXHwWSX
q+8j1upuhID2YI2dayNRZZHbcf/7HMYLi1YyHrjkIC0AT0OmQUgTt1iGhtBmdsDvz3XRFRQmm/fT
WhGJR6OEjySRn9skEy/zRBQq4uBuEw7jLhKgzoSfk9Ed4folYoSBLKP5EQoQ0DETw0am/mlU6hi8
seiyec+Ep1K8N7g1UrTsIB3cIpJOWWEdalqCntjBzt9AuakhVTAjWR78lTLUQgnWV901dhMn5qQM
fk2B/tHiZCs0+/ZOiHlxfLdQ+zockNeM15bAvbq80gMiT4QBZcn7skM4rCC1kHc4F0a19bRaYz8R
4n/NMf4RlBwyfGQraA4TF8J2RlTJTrM6rYF+Q0jsaCFddIgxpVRfdBiSg6jOFw1sBpHfNaMf2bNx
0soLge1rEI4gfksDF2zSqbPwq/1hbzJxKA2K1oWRbGsek2E5lRAEyyE6aqqHbwCnEt7ngM9pUAId
L4BpVuUcLADHxw3erCA73yvB/MiOMUsbB1NpD76lSz4nA6k6McMPZaOwRJcfEdv6tCb4gUu7377p
SeUtENCZqrnRb17/dUJtE/3q5wYzmfpFOQ0LXttgest2C00d/O6hCPfdN4XfJnTK28wRM/Wbj3Gb
41qxCPHO/9F6+FqOQ1FCcUOBVxnL3pwKzrOPkhkII3mG6VXswjy/z5mFTGKTExKQDLiEYfQ6xDey
m5KDc1gc0z/RpSwjb8r/FkSSm2/U1wQPF29qubhtY+9oBpwzxTFAS51QX5y8nHiHhIw//VvRjO2G
D3uIol0Yh8Kcg15LD8Dn1PGJaPQuGd2j252irHl1kvktJ+2H/RhkJNzlOF5UuvF8vyzlHhndvnsr
2tFL0GtOfKGLBzfKIDE0vCJnrCy1ZCvzavaM9X4IB9kvfzBY7msCZGWsqokZe+hVdxWggkXj3zdO
HXrtVZEExdjoK0l0EFMD/cCEByFoPkjs2tZAYrkeduyYTQP3JtECug7ljC9Le4oS7E4bcQ1vZkGH
3yXM9NWgRi81YzdvqvKQCHW9Q2dG4JK5azEVkELuzftkK7MbUWjxM+LVpP+sg6whmUCQJxPZLOAg
tj/1fWFyne7k++o9AWbOPM+kGK6p6hsEBGBhvvX8X77BXM58OqSutQZWisshyYt9usz7Crhaifoa
v3YMCthMUP5fPqIFhSj7afQvQj4JUsf6Yo87IAhtENp9CJHGOEWFjDokOy2uIxfHuDcCq5F3ZEXn
76i2D5GW0BN3vjQYxIuSP4z2Q0eWQaZocVYdpEIazvgFd5XM373bAIPdC9LB83vNulsEetEGZUmA
fBxD2cEjxGCbKChmWg7xUCaHmNORSgv5ajaNfQP1CiQrNgZ+yatVeAAbFXHU4tURsbM7nQFXmySE
aUWB2vBJSM4O6l9MoptWNnZVY58JeDgbH2fDbPwB1IYIN80sXD3wLOTA5ryZcumdcn03TeH+S9F1
r0S/3nYhzevN8adrSy0q4zrqaKaJRkRtOO1pcLmvPZAlXlMUWFZeCK9256BmsAZc64wpZuYuU+/9
olwXPb+382aw+lOki3MyT2czDWLgJZZDwKW4WKgNqMqJKLgv3PZFZRwsvnQb2WS/MACmGoiyQx46
fv6YsZtrHitjt4pzFOgJAQjDoR50Xx1Owrioi0Ue0PJIl/zRRvPdOuCerRE1PXCHUc0SV2ZHRA3H
rJFVT9Yrr2FspjI1MI2Ug9MOsLdhy8NbsW2+DeOv+WU2sZdb3EvndVJXYtcS53nL8RSMAWPdxEDW
8qWynpR4OcuoulnPztVHhFiHPJIucuD2Y8zSE3w3AJfzsRXVwSlxh0zFY6mqZ5uIF4gAFp8W5WNw
nbw8LT2cG9f4xmaSQobsVjAwkmf+p3dPnven4o1F9Wpp40ucjM/cyR5GdDRiDMOYTCYxn2PdOGpu
r5QUH/GuB1KqNBLu9fRKxPSNQD5MVNFjzE26xSe6Migfo9BvIt1GO+gOxH3oTuyvY5amAgQKzxcV
4dDsNSZY/b2CUpYRGBXrHwCr8HBJrjhxr/GgVlzoBRd6woPKZhLcQb1T9Q+e8XWHMoIwZwXyITnd
mak0LdZ2NvItURogsseI6CBGDN0RyshxlBe47sqx5UhB8Wox3h70d6Uoj3gqA5wO4XBPTaj/7lym
BE3i0o2SPUkwFK+hV3cmgimxmwbQYpTepCEQ/U7EhFlBVkJM1uGDw8nlq6LfLwCajgk4x8TZCOzi
M4vM7lue2DSxHCb8WLSsabcNmdUWZ1YK052PlIChYuaXhrAiKKkMCI2yO8jFxVQMBKWo5pmcyemh
Hp1DyaACfkF0UKt628XOwba110Jk28l4F0Hey+9UUB/GYL1nzvTO7B45QFixp1SQzfI4CgBX2hIM
YRmEvWcdOhyDFZNCkmmi+r3TpFv+HrEqz7tbTT+BNtfpPqlXO/inbNGzzNrFE3pupm4IubUB0Jn5
2eMyqRlwqecI12iW/xFUrH17A+jrIL0pGb+NjORjymFS749qc5SY55vtpTM4xteFdXOmL6qiGXAG
c2niFetngZEVO2EDrj2cCB3aCaxCDVnRI7F4eyPV760ZOEh/GY01ISN0nteqVB5asrez7nxnmCSM
6BLDT64Hdg4jxLt8q8vY0JBzjCZeVbW8attPkhgGCSz9HL8W/f/RdB67kSNZFP0iAvRmmz5p0spv
CJVURe+D9uvncDCzKAzQ3SOpUmTEM/eeKz8rO33EGeRiHSu6kC9hqfpGOAdQBxHG2Biu6LAUoi1r
snZXtyCKa/evxn3FPOjcIkgqWbaVqbfkMVsiYgF5vJe028gMTIGqW/pHvW8coB3nTYPxlISwcC/X
HDjMfHo6xrcWEEp3T98YEqwAXePYz802njgWgk3cCpChBVnQWJWGFLnFEiwAPD7JmpieVfU5zweL
0la6Uyd3gS1PVPl4BNQpYCvf22KfOCPyGaIpSYT/Nu6OUb9wAfXjS6+Y23ZEfosSjNGZeldYvijW
4sflElQquXtvi0Pb3YMqENuGHmadVrbQydhslxNl0Rtf9x7P4eOdnYqy3/gNkxwnGCZj7zA7k4Bw
afYIZMLFeX1M2QcI7H2fM7aOxpMBj6SAR4YYglNKj+e2ec0/PSbWq5RGB2NsufuhgRMjPSdQOxlo
GKC2cnBZt/nQjjuADqoQZ4e7IeRukDU9UDKQVnN6KaKIiC4zyJw/xrij10CU5StdBnb217b7Y+M3
OuFJ/WNFlRuSZxXCz23T12p00tK7YMSXCdSg0juEDDd+xPiebseeDQsORl9t91qAC3BnTYAUTZkp
4a4SqIIRgBUqIA1p33dkl3V7WyWT9PrOMuc5kzqgSsWNHfWr0Ytj/9N9sCYdNM/HebIkNgI0rEF3
OMgchAJrVMJBKMiyT+ZDcsYNWEfjUbtPAKF4hibKrnpysWKX/xTmIBza9w56aGqYdA8hmrP4ojCc
ZOQXsaUKtelZoGUol/Pisu2EGH6EFnXSSRNRqTGBx2c+q8daobdOSav4mbboyN7QX5K1eZq2oNVi
Vblu0JlLRLjN17gg6wxQ2ERNKjMdzem9ewLXKvpvQJov+AUB2ZTfXNPIuP5NriPPhA2SnFcKP8S1
M+a4Dq5ANa96mrxxz3RdiZdt3iuEiIP+mTLD9aXwBsrEm2C4JsPGpmJHoUIs9F8U9cQVNa72AMEN
C1u49dhBDppP480mfs+wmedt5XMSta6lKZ5pSf6S5RfBzBEr2fN9CqdXH3GgYWxXdgs5ldfBG83u
MeXmPTSsW4PrpDxLWOhbTybI6wF0ihVpkAS6pt2WCSOF7Mm64ZtO6dX7B4IBJfwAaeuIlkE/yFB9
J9yUGkCY4jBs35Up2hEMc+/I6S5JfKz/2Xzy0FRqtCW+2DvB+4KCDqzKgfU6+bgscIGBVMaLbuqv
Ds7epmTbDvfozCYhGe7KaO8yvd3L0LxEWt8vzlFbS33tRZIHL7vNIOIQGxX1BbpKgO4RzWU917cE
Eo/dwyburFXT4EeSuOhycbNlkt8ULvyheLZHm92xSX4B2RcnVdJPa37B2OGubeNz3EBlQPl57wUz
24GwpgSaQELoSz6curY6NeizTRM4/KmTqTdP6VaaV3oqHowOHX5xUKNHAdhofbgw38M00zjhlvWT
aNmBWdfCAPcKpO/KE06048iEpJbYXguYAcThjM4pMdDINp4UtoEutVegSoxwa6bLGe+UY18iwWpN
rYIqDEpmSDJ7eWkSYKsYZP/MebVJjEffIl1E4zVV7HLjG4TWWxwrNwx5fXKy+DOYElGt445PpFBu
Y7vD8fg00BUuRbbrhfrU4Xgu+tUaSNkhPj6DrG+4QiCH5IYoQ6J1lW+4DSdQL8eizJlubRJGg9gR
Nuk77EfCobm9sb4bR7XwU4frX1GDW8MEpiHiSfFbZN2TYHz52Vr6qVe4I3FjjuQuVsy+oGyLlzNd
hYPqTxDUIz1qtr95tRsbpD4olzmSf1B8J8BeBR4fhhgmPF1CxIrpKCxknBwY3HLoAhamAAmufLJi
l8QrN0yEd/gCIUSAmo0Bh1YuBhGW1faTWJiwC5HVOczzl7tVGXe1te59vDfSYYc2eCbhYzRjsIXl
pcPjU2GOBJbQnoR2HsseCwv+uAR1JNLy/tSxp1WqvQ0eLVnj3WHwZ5xlOq17rnBw3C0NTG2EGSDG
lI2pDZvkvNjYdYgjk4H1a4s/SncSe0L0b8mfMY8PWtB/Wiv9i/07ol0Ol33xgaSIco5JACPQcdPy
022c0uW1npbFNSqL/gHmZLwD0FT1nz2WAdVBMj1uMQHcIsz1Et+91A2XPFwZb4WqHMl/NUNzs6Jy
qLTWuHiww1xxIQkr+V9rdjBcFrsWkSnEBupVE2lzhFTrD5+dNJdMU6nejzUw01COt0ZjBvpU7YTi
pswpytIryHkKyepV/2UxXiny7utVFutA+onPfY0BqhdvszK+q3zs4GtMmTUov4dVZ25YTIt2MbeZ
mKMzJKyzvTTnUW6wyAeabp5t2qXc0s5ysjG0GayiV2rtU66vqAaZK2LFlRfSVEOfqReiCQZv6qHn
5GgKwgEKttf52SLNvdZVL8ODAoKhYr2KyHGuXplqHUJwqJZ1KJBso0Dg8PGbVNuYSbWfV4QF/P6O
KME8l3x5OBtteIVxui2nOujmD6dyvLqmF17rT+JQ+03iwG+52Vg+pH0GhqoaCJqpARvTvzMWl3jN
Rjs8MoVLGiMYIDenE9ExrxAo8EyA6ljXUHeCojfal5Yq+4aL2qLMsFiRGIA5Szvf9TAD0y/0IHiw
lSOhVIbu4cXCFt1zqxQ9LgQ8qZP4zmyTVkqlTN0JdEtJ3V9A615h5TKsaYzlOi+3xKTGmWyPT94H
FzqNkovPPaek0CpOCcZz104FIQoN+L0t8Z/yLDe0DUKFLQraGImo0r/1aB0sKAzlIcTSnhruCGMh
w74iq0+6lyAeMwTDLIMRrvZGBVoRGbOB9lNs6ik+AqpskMn1nGm/UKRo0fjPlOdE11pkoGULVyl+
VaYqDvG9HaqE5Kzyd8vDmwb/RSNdqqo6tNCYzWCqQ5cshNuqLz1u59JLowHj2UOtZS8ZY9a5rV8w
7WQuNhNiDPEvHLFADw8TJDn23apWn3wQpBW+1AiClvI4FjAZiQwhneDTzAeolDfoTPr/xfejpzDY
zWXzLP8kyVdozMDHNtoaKmhA9GDPMkrqUUd0llhvCb8hO/6qgFQUIYc/y8ASrNK3wWhdghhAhO50
n5DO6OSp5WD78cGz2nZU7g6MFkTFImUvIAA4/U3wg+v1S1gjyzxp+N7K3HCNY2IWcIGAF20i6pyu
pO/hkSm3CzHMTnp24q1qFa+j5kc3R8P/YDjnMD80bcDhGTE1ViARLaNfYEU18bha/FLl3/i9lr9Z
EGo4HWfyxthibje3KS79URdBVG0Im+j+dfQetExb4Alm/0BVd6/liu6yPxR5xm2HflC9rNkKcRx5
MWoIYyHuuWODh0WYgxP5ChZbJnqpu1onOrqXXp9OBa4uJCuX2LwL+rpJY18OOZG1/AhG4WuuR9gB
OJNo5C313KTWXiXSWTHsXYfKpgEFnTLz6ey/JmQ253cC+TOj85LN8aqq/Vc2kWSqg0DBYquICgDw
eelTz+x0t0kGV6aZ0gRB3ltZ0bY4hh2WJH1unnKNO2/cjJCgemc6/rR6wDYg0t5L9rOrRLvlT63i
t+JVr9meGUWI/5R4eNvZ6lxzhq3vKpxcaRadRkbBjnXOZTVI8/zFntp9mynku/T3W/ehPpGvnXqH
jXf/+t4gzwCytIIsVU3yYVRSPUX3OkOWyfhG2VmvqUyigFkE6/RW1CZ6vV8eSqcFJZX+kXjZuFMU
eBGjpOzsiegrVuPW8jmMUOkJAV+Yd7ANy4uV0XKOeVcixXS1/tv5SkAqFeqbwcguFIHOnEM01kUT
2r6VcRLeOSSQlb1zyBhcHbitgxaI79j1lxL5t3YBnETD2q3D0JCQWCnb5XQ3st2DUMBryVUzczeY
WGo6QLUEGEgHqStgltP3BwN1t1oM2zYRgGEVwF3OqWuC1XEGJMUzeDJ6hhgz4i3imhYsevMee9OB
g4stBxnQ2g/2I+W1Ls+WI10IAiJWJgpkkwwIFM5EWk78niBqRCOCHEaVuP9KvJvdMRvTE2vr0zss
uZRiuWXbMXAo69cO3FQdrZAk7LbFdKozflO7hAY0mR9am72p4fAm3ow8esW/USkaaU2SKxuaKy+T
mwtlX9sfUW+QkQxRkVogSroTkRXAI8Nx8moT+MP3Ntoa2631Jh5jshcPUG6ZOW1aRAjwdqqEbR32
SKk4yiZmrfCuFNWxtWVipY4W+IUICvNYeYtkeYOMsCG0fOhktV/LBaycETSUCNQTyOaoO0YOiETV
5CicrotxiVNGWpkncMuww/JmJBsxpCSYp+qym/9YmeRJUhm0A2Midneh/dLCicOo3aoeqdSXcfrt
8VJn+b2eyHQnImANb65fnQyP6tQBsO5gySHY4MWrE3IECGfWR+b7THkZFDEvHpF6avquVHqvjHJP
oOKSbBIuKVEhnFFb6F5UfLSJfLcZgMpJ4OTZTXoh5+CqLNHFGN2I6L6/6I/v/E5yVO9ExMmS6g7d
V6Eg4MqQ9MYYGR3uvF53ZQWHtTOdKgyqqPE6sQXubbeXdjGhsCfXmr8yiV1qgT85gYpPhBO7dwZg
1cXZ5WvUQR6m76yg3onFCGuvBMsZA0mUQXI6dDW26qKjWz7KLY18hbVV8aoKx9WdvzrTMX38LUf7
2g/l1Uymi5nKkAsGFrK036kDD8LgpivNg5gIzgRRbzrRcdUvxoC/UugJOMXmwdecX8l6M3nR0+Lb
6V9UZO3aFG3TY479m9AaOKigPVqTpniGNHzrCV6aK5zK2znBOxeRarN6yFODUBM19gTG5xSdi4Ku
zcCVbqGtTZTXGRt8DyLudxn21rkqcPz2nya7k2biSAVkM+qXGoT08Cab9T3NshsUO3CjbQD/PsoC
u35fxv5p6cN9NHvI/mXAmNKS/yqIW5+VfJxBv/RogxqmrzNrknGrd7anNhrUhcCIdnlvnJylPMMo
VO+jhPyNYfbEkrUF1NKzcJx0pNegqVHDKihqugpMv8wkrtwEKj6ODvsknhnjztrdMYtTR/XRLjDu
ByiUKGtbZEnkueFFQvWOlaVadzZV+TuN4LTr6dgBn6rzbVMjENkr+We9S3Lu2DBz5TFkOPRsGaqz
w6uMjxUsPHKm/GvouqG+75kdT3ut3U/OI0Pe6Y34l5jfiX8qop3pJrFSKDZyVDCTNHwj+nlDn3rO
S41qPeAbohWySOsRotvSiAhEgrL5Am9SWTP8shO64GOZ4QpvPpLqp6CQGBowUdsO92Taxn4PgpHc
MmXXV861xpCTmMlz5BNTJg0c12no9iGaBYFmAW0pkguU0ypeGvPMqH5lZZEYcgEC6KAx6xnj5Il8
sgftUJR0ecQ793+6SpyyuTlhmjrN+9nRzqkqzhVQdfSrg/w2O9l7koubnr075oiaYmfNObvcFwPs
d+moqCKJaZyLk8Oubh6U41zDvgAstTNR/ElKf4yA48PwRCVF1AsssBDBSEJ+IP/bz+eR0LyhQFBJ
fukQfs3mTqdTbGA7rHMa0saRckaMrZzfmRMtXTYatWtJJJJmuJkwz+oXc6YPQ+q+F3zCQpTAPYx7
hJyXJG1AO8mob+NadyetDDqTIAaaL61aGYUv82idqrZ4aRDFotbcj90lo2owuugIcW8nG9hSa0gx
c1BYnxh7YMGRJ4o6piaAXIYBUOD0SHRiXVqEMCz5ETLpvbozEHiukpi019Eu75erQQ9Xo6HrXdXc
tcpfnbyFHocCPTAiHkrRkYuYN6K4Ynr3io40JIJwU+yEoU2cjmAyLGAcnFSdfg/RFJb3AwpSM6h/
QgYY3BjnJtzPS0eowRQYjXFxWLZSgjJWy33iW2jHIUAMYfsypcSEqje9gteuvqltgxBGuTaqW5Zs
Hqt/0hpMr9kIYg0/6//Iur4Zcvsj1QgHI5cYAWHMzRP+pP2LkkJAVxArTsp2ZKNd/STVmzw94CB6
Uix7y5UHk/hmDgJm5pSEXUGGVOETzgL7hU4OdkTaWq6ksmpD0CRKQUiyp/E6OI4b07vbr1LPkVa+
1dEuhbgaY7k8JPJRpgTsoEHGo7dq2qksBQtdB1GHOGDmgOiFdqwCcNbuFaskK/Gcx3xSCx4vdjWI
bXW8+rp6hR7RIRYGPAepswVGkxHtC8FDQ/tL84jX9k/RXUYUWqrZedNtBFM3dyTlYdXHQ7zAk7Tk
x6qQn4FUFuvBTkKXSlJorUonFNlYIxEDTnT7GsrNliFl9qc38ncLl2DGv1sUhF15BnGxP5rGuqLA
VWAHXXch7XTrqFYC3sI86VX3dPgSbE5kOb8v2jvpgsdFAOdG5U/sugZrEzt+ig68LP2QEVEzwEOD
wHaTu39I/8buppt3CUUXwJyec4xaeLvcQkS6C2osjm3zReTfJm7ekBZVZAA38q3luDp/mZmv1/dv
lpahy9jKKvxMRBkltv4f5O+JijWK2fUK0mAJw5p+17sIznbjmrgrtoX9DPkO3T/0//uoRi7zV0H8
28nfCWqXlrSxvHqCRcyl32T4m+jKvqPYKocLDpQgWslqovBM9u+rhxn7Hy2aUsVYY0G1pa78P1GZ
RKOHn+6UWqciF35T3RZ9v9oeZg2hmUXJMQSjsVy0CP3iXlLEntxlFR9hpVl7hwG5kjM7B+T9N12g
QH2son60AERIcBr5+UifjE2LHXlyWRXvQKv3Qqy+MiTQtKGX0hkf94TMeyRh6LWkbcrCKrZbF9bp
NinJYWTgE44Mk9jtgngwAd4OUonUCDzKr00cgslmG1tAoZ31i0QJIaDMSdoO9ymo2gbSW7leyIaB
y073yo8ljF25ltxJ+kp9CfHdSNJ5HroS+l6DbYFFe0yAbNYe4vnCBEhjfs19th2JZyc0Z1cUR+R6
BC+rKEURqtQYTlTaF3lmy/gXpNwe+JNVrkewgTjK9B3MgJnF0mgTWUy0DLcneKj84Y2UCpB0LFzS
EJkr1VWfY0YS/vDJM4LCYK8Xt9L525BurdHp6SobnQaJB2uuBul5tGq7oXhUUvE149arC5UVHu+0
gma/6egn200h27z3VIAAGVLB+I/NRUiDiBS1r98Vvb1bTXfKgHeB2Qktptm4hSiid/zKUfgTjUeY
o23eI4AucskeFfNw0vB7Z+gD47Of/GWkIicA8tOOtV21LFszuyfLozJYIMXTObSZzmn6yUb0qlII
SgiLLFIJlo2R/uHN4hgxL7LQLyXWSNPCY0Myn2TsFeTVcSXt5GGn0joXPP5x07ASHfjGxkFhU2Nq
5GxVySkD4gy4QcVQrQLfeOmJMkiK2K30a04qtZUOJ6jHpyHV8B0cQjGfc5uRIvSNhnk2ADSKXfgM
u/Wf2Cid1IX8QSTthuTPKYNB7h8nTW/8cpX5hqyKB4zhL5U1TRgBGU5AKlWjSR55WTp4yui7jR6q
Ou/6WGUgKXlzeBs4Vx3fWcciCJj5KXS28+j5GgTCikwSM9me4lb1B9U0PFVlr0JFwfD5PRlVLww7
vypvoekELb/xxLlLzZkJhN9qMCDPitL7KEYjmBpMbvuUCBo2ATTGA1lTuABSAsgR1ycMn9/mTOyN
nc1GST5QQPWoe0K8Qj15HlwUDOkmZONKrwfiR3QodBnT1Ix/zfQe4T1rWKPOEU4yuA0Sh1Sit0dZ
a8EolscCmj2KkGMJl6oDAlyp7BGXJChhHNUFA18Mykx6md/d4guuDNU8Iz9JEPLIGfUoKh4JFc+y
aEAzZx81FP3yv0K6Chv1XD8e9Fl9OqtWolVuhAPKqHz6mmX6iXHmCelYnmbwD/oz6rxG8bEys+pv
dmWJiAUYeLpA8zQz1KrJU7GtJyPfF9BvZKPoyXyrp+GoWVSARXVrwFpxuxbKg3zyl6VunjlQX7Ui
EONM9jJMBXRJaGeSGz6KFKg3anWOS/mUUMkmoG/jyGo2+CtaHT4pD3tT8FqwTLO1nFEFARlww3tw
YbqNnaMcbgSKXXUpu/ZJe3Es2yNvzCoxCR20pTjPWXcajemYifRkdUyco46Qb1QFNiI1p/AMvt+m
QA+uXdtSv3WkTFnm1cRv+C+JNNcQuAG0AnUuwOABRONW6pp9CWqiN8O9nUQw0r7APx/mGBGrE1Mf
1MfnU7bLayq6WxeBEZH8rGm2ZoWz+ti2xdPIgdMtBnNP5anb43ORnUfI3WMhZ5UszpNdejQfhdE/
7P19gbdoTxyY2APjH8cndz4/ajx8YnQzViOAkPZA4HcVktIUSWlDD8SxX9C/GE80SPpy6cSqZUA8
/NVLLCdI+523Ytfn6gPxaoZYosZ4BX5MR5xsskRZlHOPMKFwxoOjdTtKC8Wa3hO5f0Op/spI/4mS
De32hLpRo7koyDhIqCLsZDwIlDITW5k3YyOoPAu8QnNf8JyvAe+0HBxfRo0ycDMNzVHX8lPPEeZa
0fLUFudRkIpVIiuLnHOuDwdRTVsKnpsBA2UuHugudwR2eZwzYlXbWYDldiMLOrUJCal5lVlYhg2a
MeoP4k0OkhfL5ubN3As+EOmg3XokwKxuNpoVsw3tqKHfpGwmGYLIhuRq4QktMKsrtNINyP8YZ6gA
yhpSGMHKUx2qa2bbcULunOzpcY4iymv7mi9f4oc8FdO8qZl2r38sbTqVKOt1JdlZEtFDpXOYOMFS
wUtlHlaFpoYHBLOErAEKgLOd4Mx0mIasCiqLNcKHGrbnYmDgac/M1lKK5MpN471oVVrC8zjAy8fZ
GO47FTcB5ztdStm/lJggppuClMlCoHHUoD5EMGYNk/wV8naonzID24/JAy1vIKZCWTG7Hvpo6y9l
4UWLdJbAGYSerkSwz0gmqKqgo0SRctRV1Ob5EKxPs163+3AkOXm+orTkJzoQQCaQBin1lkPmaMzz
kdO2L6/taFwnU79NJdKOEZT0wp6CKQc00Dk2jlVdIJXlKWG9wWI/nfvNiDmjmxy6hOUsxfHLsOr0
6r+GEQdq0gcq+pAKfci4U5f0EhID3Y/NLk21YJKqYAxfR6CYQ9YwatIgjROrvjWQFsyZxToKSNSe
AAH2utbZHhx31BwPZYaP4tfGIW42hHDAcICgPsXKNZ2zC+BCuWpuSU7uXNHcOOTLxbehC45sB5WI
pc/i2W0K1eFPp1E9GtKZWLAzDpllOCX8Sz2PgLwSqWSqZ2P64Nzg5GpOE4azYSYonek+3QcdlJtp
g2s8sS36JVP7NbiN/tpKv9jI1SgveIpRnSZlcQtV9Wo1X4tMr1Bnlyr0ZnEZWp12B1Yn3yvh9Qw7
2jxy09mfgSXtKLezrD7k2N+1XV0NyExXHuV+AqqwEitHGkq6lYhoWAPlscoEAfwqcyA9pdVhkF7a
DHoF6O0PPYNbIpueNXghI5CwfQgM50315ljfqmRs5HuR5hdNzfwaw34HiqT5UGlOLfnNwXIIG69D
U9khNVyA2TIbWSkR00bBjaX51SfJqZvReOskAobm8mKkkz/YnT+07PhyRKzWtQHjpDgxBpZ2o8If
6koJiZxzajs6RaxZ5acSLqzliiCGXv9HJfbWZlvhsHKBjbU3pmU7UQsb22wOXafKXLxsNdsn4xG9
OuIm2ywJMANK6X1BG0XrfbLtf8wCLPtEC3fq8u+bVhJdg4Hgphk4eoz4THwLm2i7M07EM5yn2Tlr
Su3WPM/aytoqiRAdZTcmTuimAjlyAo2IPHBp46R57VAQIwpZkyzksg19PkMwAyQwQqhjm5shVh3Q
g8oSA83Uz1qwhAr3IDv9ljnY2GdsWGlgudWGyrVH9azsZdM4hUpxsuV3U5Jgc8VHTWLEBT4p7WY6
e147EmA64akSsnBp3sqhwy3zniR6QHYaTSXpL56TnVBlgHvdRqb5zNL4KQaCzaeFSDnnFm7CvAdZ
tbhappzrCYcFdLtyU2LBUUmCwqwtxvkA23LhIlAW51T+YzfVU/3p+Gg0xMoxyi1kLeW4i1ukNYBv
J4KKgNFiscaAoK+GVTuADdzRKKTFfkCRvtDp8QQWNebze09hwwyFTACLyZ6FlSBf0K8edLQSMgwD
CzsV/Hu9dvt+cvdYmNMh/hhhPNX3WBAaNdpeZTzG5m5qy67RFV8bvrX4XeDoVlmyoJuVTLbEq3oO
W30Fa4VNQ8uNrP6t0tvDNMOXxp6fqCQVSHtj2Lso1bLkh1YiJOOjV5/GZcSRL0gMm6Wf/+bs6fJl
RKdY25+4SkAGi4PBTGfUVN4rHJjXOIUISx9S6JJP8ndSPGSwQSgIkINCPuQUxFXeYi5mDQFgGi0m
9Q3roxPx2UC9N2zgtrX4JsVIJ5dl65O+vqmXIZiYe+X87ojby6wThPLcxNOHu3ZpwHKCqJvRnlOx
KzR0/xeujclrF4VbtZ0QZh2Iu08IrGcXHLJY6sxA2MulhcJ5zUbxVMvPtYJYI4frn+XOudwq+k0O
l0eZdxvpr4KplT6M1oP10XLjJRzjn6hl22p9ZjZbdBbcq7qWRp5Q1V3Sk5SyMkMpbEwUZbNgYQs+
KRyxk4QKai+7CArnO2d53WAkqZjrZsx1y9VIwt53HffSXyOh2FbtuRaS23f7kQt1EvBji9Cz6jeE
T0UM1XI5getoGn69MWqD/IbooFRmqnCx1UL9lkrRvY/Se1nuRYkpiD+i/gsfcIs+B3Ydn5cd5Czk
AYCTe1JtfrqouyKLtJ4r+HpKXXvYJgnVZcb/o9j8JMPLoMIlA4CuMV2USU06x9TNk4+Ce2O/zMy6
2m06Nn6HTZzoQMlpPYaldXlKwy5g88T8cCszzqD6YWvKajfC++Swemg8jEB7SyaywiQc4pPOD5op
2Z+ounXjptBIRoFDgvQ8nXh5MfnajCwovVgQJvvcafw+u5kzI80ezM7s+KHOoV5/Z014cez0mtY7
bYZgQMI547eqP0fYvCYSgCYjSPqcgLjBxb/ulj1ZYxzygKMixXPY1hTbcxgzmpOtU4QKqBDdCTA+
TgVkDhlS5CU+6vVGZw8sxh9FXKL2K0aLpBvbZuBro77pk9+IzVBV5DRWxSUn0KA0iaELDVdR9q1q
+YNM2LPgUv410AtADRj6v83IigQKUKI9idwwDfy5PMf8iGMHRTN5A0VckDwYTl6jsudl7hTL5xSl
dUl5Kz2ALMlWeZel9lakx6aF89pdTaCi8Ag6YQTKw1rJCsCHsOQfyfxQupuzh+hKrtMtJ0VQ0tfh
8VYS9H4aftWPkMdz0GrYwAfk2JOkUjWfOxWVNvvv7rPHq1Dt/taGa4tgZk3E9+I/MC4lziJoVMeO
L8Fq4r9vPuKB0rKPI5XTSsjQWOn0M1K36mzH9tkue1cQO1Wg47CItZnptGF3Sitp6ZwuNEjprbD7
u4IGUunbp5r6zPy4Dv3Gp3Bm1JhixYFulrOt4D3pACpWGyMcnosTPmKpfpRS7Y4G41txc8Liuthm
ELaDH211ZMhWSGfRrxmTr7P+T86/hr74mPJ83X+9Olb+QrKa9Qs4dhPh08IusU81TP+hvJuMmlkX
W+cOEnrB8MAtEP3EaUekEA5IImmxw08WhfK1UMaXTkadNWn7YSifWtQ8sPh0QbS8xybttNjLOaKz
zyW8EAx5mFnMRRezVYhsSYJ8En6hIP4oZSAw1LYjpCYDYS4A1NCTIV3XybMiCWzx2D6wZEwBh9Cm
TPWMLtUC/MUr2Q04+Vk1RdEZ6bjdSYCGFlpHzOI1+b9jfqQHotovAPoj9iKXqSpXAv120cu3hrwU
kieTR4aKJJR4XlZbIcKSTGdKzKj+H/Kr3JY3vb+uaMRxPXMsxmjIijK13I+zN9T/hnGdfGDb0RCq
km6oG2+5np4lncJ/7YBtULP51e2uzvxZuy2z3EPWs/zdFap5MLKUOwQWRMM3zja1jszP1I/yRtgW
A0oEmzOqKEqEyoSJmCPDINyhaM2ttWgnuLenlBApAi/7KX0px/JZCToJsq6JbLptWQhLiXJWFUo1
mum+XKcFw9HqypMah0d6Vdq4sziqBppDvNI5NPra6YEcg3TmODJAmKVxwu0OH8NIArVoYMTw88Aw
Zv+Mc2w4qir+DOLCegpuPnBMj6N1B2aIEixhlgbWNbYvUBOMa919yZGzS+RHiaGzgMiYBFNMCLA+
UDOmfkTRXlDROzRyI3EtGvJsdT8h/2eMg8XQ2q2mALZGTA+Zz2a6qzcH5LQjLi/AFRFTTlV+SeNX
nJUQlnARwxg/jMN8zHDkWWgEJu7g8Ctjz5Ih4UTlECHhRhVX/HO04p7HDPbrF/zWUNIUH/m9stk5
zUfLtcn4GeHa2pciNAlwkzVpIIvukuvYu1CeauA92/lgYMap0XkUK73vaInWj4DtFcrdTIlr/Ip0
fq+YcDILPVpF5G63F81Z9IgAzC2BoVh443Q39S9TP2wsTOA6dq/dNDJo7KvdxKGFhfZgA6kfAY/R
BmohvHh4bOg1aXEZ0Ir4p8uCFaw00x3a/yZQJXZxQg7NKi2DuTNdEUnhV44XNLykkcNMOkpYgb8W
y9pJMVbCY87nl6G4MLSb7ngOLJyEq8CEM5PXX8yGmYwnUGnYWKwgFH1C+VE/wwrjjIw9E3EvQjeg
5HtGfr3LsBt2PqUnwUshX9tCwrOxCWRADGN9gyxQ4unUTgQoh7e8PYX4kee7LuM5A4rSiiOT+9gv
cQ1EWCgkahGJlIsi3entnxWYgcRDYLujXGUPiB/IIJ8T192IhcZpbvCq7h3MdBPZKT48Pmtj10LV
SFGSbAto6wqr+6Q9G8vkLdiEO3lw51w5qQolPWviTIBn7dnMouSj8+ntB3mIqU6eoTwfevbD6BYE
YLYYLdghybvDwlgtJ7MqZjufroPpmUpALjlgtGtPpTnN0MaJQLHeKvl1psFW8u+knACv554EYqJA
F4vKZ7Qvi/J3ieDfsbXIsdzh5dJGzZtR4TCtXw1vFhWjov2Gc+KlCXCS6T1NXwtAYa0zwOA+xBrf
g6VSM17GWL4IgCXdCoalMYpzBWXNh1VRzN0jHtWBZ7LY6OXv6HY4peBRhcV4kEOIui96W7oa6i3n
pYFJIv+HtPNqbhtJ9/5XmfL1YA9yeOvMXhBgJiWKivYNSrYk5Jzx6d8fvGEkmiWena2anVlbElvd
6G484R+kfJ0JTwAR0Aun5sFxdJvX1H2jMAFRwieGKDYogK65dWfauoWYi15lNIbXeNavCuOube78
ZRGltnzMYEFXeNa1nOwyHhwEi52G+qMCUEgpYyAFZbWJyS/g35I+U7pbUNlcykC1i8e4aZc4hC1j
DoWCoGGuXEnRd9/YNcM4D9HsexCTmTWJ26EgvgmQPO95LgMdei/vd12FYw0avZAiep4IaV96L/Xi
vKDh5KOVpSBRMtwMOfI2COuDdomfu5KSNZrX5mMQPcF26eHeG1o4F2XItnz6NacppX0R0N8YUUnl
1LV6eYBLMEMAo9boFdoh2oZClF9XzYM8tTIgPLWtMFfjObT4VAo2bQxut/QdyvLJC7fwciT76s1r
NBfoIUu4bI4pXUiJnUYGltu9oK6LclZJ/foBceuO1J4DV2nc644Izd+E5k++U9aT2n+2SrOZYL5Z
IuAl+i0UmUIqtmA70e1C2KCOd618BdgJZmiwKrO7Sno2kCt/cfPbggNfbI3quvPqfRenu5DWaf0V
CqRt3BVVvfGadq1b2SwG76fCpJAkJJJWGRwvK4DslZFhasgdJeINbT2UbFjb2nN0CmgNAng2NZpJ
ZkinTSaMzbIT71qDEoKpIDQFrkqsUazR5m54m2fYJItO9Fb/aEqDS9Z9jpAa0pDTzvt9rrfXtNGF
dptCXKmSV9ATzT302zy5bnpkS/17WTQPaHdSMnNjpPKDnRxU+2EiDAYR5BRM5mH3dhvaRGntJHCQ
ud962h/cr54I8hGsEFR/YvFqNTUKg2aBkD3Wcjdo+EgAF0S03zEyoS2a8vdU42BoucvJdBIjhhBR
pUz8GpI5Syo6u5wyxdJhHVvZtwjshG7NcQmaIUWX8af8h4XuR/2S/shifT/JZwx4EvbZnTIbm5VH
UIuwFheyoc+NZCcrxD3ZfBIEAcDZme0SLqG18nd4Q6N6inSfWLNtiScnkMKAI5DvNY6A1IZiIyqz
GhHviURqPZRPPB2qTeV4wmGg5QC+V0YRyqVww7dPolAt8h0zPzHRlHytGgI9tDe4rL03fvMSUJ4I
piYATYNGhdrRdcZAqc9gugBivfVwgzQpS2f7vETe1XSv2MsCeP79ltjZVhFSL6UHr6JU6yG2NB91
mmD7RNv6qWLL8TSwMFW4oxt/RxdzVT5pAfmUL6xFA/oBqo+hfzT5ceAPFbdjad4jH5SDdodaXU8m
lRvFe07YFCqCmCqCmK5V2U14Y5AmVtKwoQo3SdSkGygmUrpXXjJIFroC5AmtOW9u2px0FZ/BpPF2
XvOASPqj2xoYx9NIq+w+kPeJ0kE0xf1cYT5jhdircRyDwM5U+j7Nk5qIj7W0LTNKSr4tecJSa+8s
mshdIixc8hLBGK7oD0NARYYUVmyd3bf9UqMZJbWUO75m+GtbylxIjsaaF5CEh6/V7GMXBkn6PGb3
XrCgF/Wzg8mN6KLcJmBJg8MImOfRZ9N2CcJ14yLGflUqIeE4cDUzMA+iaMNp6vEB7k1tR+8j9IcN
jPkNUCiYzAAiCXrp6Y9KO0+pBQXUKwLpzkWezJ+4dihdLOGsdpNaoXELuMXjphQtdOKRM4RJ1Yjx
FnKuqz4RsKl+sh4FOsIcrgErh30ujgsd6cUBlUFdAHr4Tcju9G/TXRH1w7Yw4ReGOxpaMEXnNQzo
UsMWjOoT6JiYgFCcKd2talyBk0n4JtDQDVABVOOnLqy+Dx6KYK1r0D00otmZAGbM7L4JxUoq1kp/
1fJj4g24gQQEbyhuY83WGzKMNl3X/n2c3SX9tUrpfg9OqpZ2/bWR3QzWlpM40vNEVnOesyqdYZHJ
7/XieyfagwQ2KgpWlsyabmRqtvi1I3g0B7rjk1pkydw06AoMaFVtmvIoIioA9AWJNvGqhCwYp9pV
gwxR+zgY8ITpisrhLceVU0EJugoeYYZvZMXkRHxLa99hGSvxpkivAstcmshEcBf2AMJDCn9eGSAU
iggu8owPbXcLLKlApN8NuqsRGB4MppKAuUm2wPFRowohNM6S4QjUeUS1UK4BZjwmE4UZdTlsE804
A2eN7DPloiy85bF793KJhSHoHgLT4HsCy91CFHFSGxsmhS24t+q+4fHqA3DsZ/c142blFQ5625xN
0kWEQxpcBiYsiEB23sz6PrOgoSEHbBcNxpkK3nLJC9jSFYbGa2o9Pp4qinfkldf79xOFvmHqyghM
9gXnRD3bxvSZo3JTNM85UoMEUU8mSU8xlIuKYmVQ0dEWMTGCi09rBFE4V4NFnXu2oNDYwVpjCPfD
m5uGOwUmfNezl7F/BNEUqjNLOxpR8ND72n2rHzPd24SVtoaGuxZqkPFHNDPQk4ptcDP9dYpIGNUg
D8zXkCCGFL2hYVibCMJh3civT87B3V+A4AQ3RFMGLRLepT6dKwQ9JV21t7w+MQClJdah4NNHw94c
7wXBySlrYRZatD9q1HcnMT0j+E6bDa7bDDyWGVFF80Un5kFkROgohSpEW8pUtKTUQRsfxVaMnFtx
VRcwSuuDobQ3yE+g3MCzoUerHmooIQO5deZfj6BjpgN9lEXeowz8OqJkSVRXBHdTJBcgCjYQ/wzW
uNfiryCCUD2/dktbp/RVKDT8gQ7FtsyJB+YAu2Fc6RRWcvB5qCeEgUwh8LGSQJrDkYJnTMJmzLuU
NFpaxlqKjJZGlgW81lDnJnW9NEH7N1y21Kdaqq8eUR7wIgIe4S4A0yGIW7lHrr1ZN9K9okLsdF9w
wJpFKuJE3K2INaIk47VvSe7ehApSDu3e4HNyiESDMSseLfSz9S5dlH49S5LRUdHE9Pn/KeZQ7FMb
vycr1q+cVH6Uy3zfwRWRFUo1oIy+qQqolIRW6bz0ckeXnjElJ6VrwCb27Y1JUbrGDrj/Yc4VGECT
c8N65Cg96uC7RujzyFzQWJ1Be5RDmGHU8tvgRw2Y2IW1k0K9JrkA4GtZ5cYvu3lpop6OJx7CH4Rs
8hXcHosIVaRdzUVk6l+TMN3pFb2UO0nQ4djZ9MCabicfRep3Ev1WA61PlZITIjPiogRTw+MXu52p
oeQADocmJ+IcPdgeL73KZeK0chOlh/5AFaYeK4cIFrs+6g3fO+jYVBLlbjeBLnH2Rh9Nsqj0UyBD
NbPF5tPyr+Rcn+WUMP0F4BGXyixKNRQNx8w7ChgNGZm6AewHbLScp8jpAcAllaECMkDJZkOOHr31
fQ3OOhRRUEOyjjq3JtCXpg1SsTfTBjzgRoMoCMrPGMg6ZbeCFKZuIGfk+deM54pHXUdCbUyW4cCE
VDyf8E5eZNjjIS0COk2nbDsoq7Fdk3WQPXAJpQLW0ejg8KJF5C1G1NhEE7EaaEwqRLrgBElhahU5
EdCEPFqP5mSLgSOgLuFFRtUL+03kr6KlNfF4IKR07QvA1CSAOYAfXUvgiTItz57l7rdN/Vbxz6oG
6QdMAVnSYwEQ28KwwPdUJ/IGePe0UYwX7auBb21ZwSiHH4k/nYAnlhdQscevbwTGPRq7IbG2kWVu
IGetfbbjncLT7iSK+NQMmgdlMjJAgt0EkqUgy8AZGM0QRXZE5a56GJ0x4LRM/SY0d8VWOZg0PSed
L4X1FYKHXHkErXyFLgL1jfZZzls8xwJwG1TLkR0GjSVTah6s/IFaRopodCEhnylMGbSH6EKB6YPY
ExfC2szy+SA9895ZT6etq980Lqeg3yEnhYq6uuxGBUeq5AgSVasQXsy9Q4lPasXhk8JmrWT38Jie
Mvp8B42j1LEimnxragVrSsnGOCSyvJ1uC8Mfd4AZaI6jwr/WyFYTjA4pFy0yycJuC/iTMGFgRCqK
VAkAUnN8U0+b6/hHpXAHcwkbzFDaeioW2cG1a1JRUhIiWLe7DgbzLvQQ9WhiojTXNoFhdu4cBXfU
89V8baTqqwV8W6udoXnTCegUQr1EpHrk3ph8oO8Ny0AsqTgep+Q1YwEMZHGsTVRtJx/DgGUTKOFT
ZFhE8VOE63PFpTm4hBXhTWjsVC7asp0rBI1wRNCmJlpujU3GbeYXYMVi80ZSURpGm00OUCgd4flI
dIElr00owlI+jKieu1wz2kGrBdVRuZezYMLkIgoMRgrxXNtXALRGAK5qNf+mcQNrASoZuHCEFb3H
CUTV9HcZ135L1aZ9KIUXRXjpzDvsbJaSh1wS3ONkMg9vSVe4mCMAq4qyJ4VYSDpBfZscc1WA/K3e
+PcZvw/SPfvRxSUbcLk7ifSj/TUpgDzq/Dax2Lyhaenjclw0B7lXr5BD2JpCtU2MEXlK6iA7yhk/
fBnnJNZxrItw6osMt0VASdKgVOLTy+e6dXUpBlRFyA7lPIa/hMyTOjuU5KMi/UnEeOHnZlQUmxCB
FAqKENznwjeRaxxOpUgdpptpOKPUyPqQrQD4w0wA+QSdcK/x+Pllg3yO/yYhwE2nDZreQabLJ9Xa
fPajzMxtG8KfrahAaeIhfNglYz8DqQFnLlNvCWSpFAwA0mrtSp8FBdJCENE7tPMmmYPCA70ENNww
5n0hLS0k9GjvPMX65HF9F1vISKDkY7nD3cg3RfdhK966NXBy68rHzy0Je1vXdj456ACsLiBrNYha
FXSCW/9KSIrr1uwOgOzIx+TF4EG2C5FwEPR+nUFr1GRrLRIw6QgMCQqBEXaFKFwR5VjrYq322p1S
+ndCGt7SeQESaA/NcFWiIaRp6KhLYDLJp/tNjUNkWrFNNaxifEpZiBdLxbLMhqWZG0szIVA0c9rp
qHSITzJcy1ITV8MqGX/Unbm0JG2v5+JecylVmOke7VPaDcVO5+xPR1A5hLoJZLJam5MT0qOPgxnX
D+GRER+LVQGAt5pAGR3vejI0kDw+WbSBRKMgrcte3xSCxwbG3S9eexggmrwZejT6MAFvAW1asrZM
HtGBAiTt4zZYBViYg+0kniWQRmf1d0nzMz1spHzeuWxKGk8yqC6pQC+iLCHxrinFH6htuyMCcQQq
SBk5ZmBcibGTKsR8c2+41ij4Q7DLoLLjsKg3a+PW6BXaZ+nWTLc6FZKpZB3QOTKDx3BX0sgtoM5I
BrRtGBtWC6odLzf9u8G35ZDEHRftdCgoSdTclfJDLe+aCpgIKb/8QBo9AlelDdONmFppWHhkxNrI
wcvySjKXGlzCpAnsPntzO/Fe99073AEyXL492HiRfIW6XJuPm0Db8ZkEWuNVw7vHfI1InpIRGoT8
gjvc3OfADbiCIriktCsfaqFFRa1DScay5sIrKpNoJjiT7AlFXrLFvYzaqIH87FKxDiU5DyI0lnX4
3czNJBMUUCiihHJrYu6Cst1XN6Z/W5W2jMuX6bQir0LDR2Cw2MZts4syglBjX/TiXg+ROfw+4l5T
7ADJqxHOYBDSvWZW0hwWHc8L98Wt1bgg/Wp7WpH4AX6zPGkNyykN1+PvGIJ4wajWFFm8H5XROFqu
OSLaWD1/BQBYLJD+SrC4RpmUVHqSBqRGF2gTRgyF6DY+KuYSteKOsrPbHnFEa+Rh2aBeIHxTteC2
mutILpTA11u4mQKtRlWQtrKJUsrg73w32jUAV9BzwqOKGgXd1KeBm7iBCtyM31Ne+3GLv6AU3mRb
wtkGbCrhByZENU/Ebb8ZAO8CgAAepSmtOmRSfYQcRU8q35hSvI2FbKWOexcB5jH8pt+AiK6UXbrr
F6iS4v15NSqQU4HgpFKx1bt2CyvpOsFzrsjMRdwiH2RzT4rbEtRghoEyVUtX1lekwPo90AJJ6h3q
Tym1RDUusGb1bQsqfgzJqSuETcwN7rRfY1pnBBpE7Tqr1twp6VZ8CUd5T5kpwlYj8Y+YmNxmiXgv
/lAG7RrJVltrSWgs9wD5ZtkbiW1mX130Mqga6YhdC8YtHkIFmTMFGbSOZoRQ0+7C3wrqbo76owS9
PY42Rv3chtpWg/bGu9VF+x61IYGXZya/DdJbT4mxRJi163aPgVDvfX0rSV87XLNJlDoIaCbVbbgt
Howb4FoFPyyZgH6uIMiRXODWBmQ3/epGMC36KxJ3xCQxkRAoG4YPPg6BpkTtxNtX6VcB80MYdVq1
Y5XqID/UhgfbtAKaVK/TMT4KGDu9qGDN5dkIUNCIpGXhTiTOZpV5zyNUX0WCIYgsANpOkUkBX161
Lvoes9/jImxasJAZwBwb03u0dbNlLHSo3KrLSbr5ShPux1Gea2aO8tB3F39rkQY2rZzUd4YMsQru
lDaHlKcueVoRzpQSXgJdtRB6dfa7YCaRYZQZDR7ySw/deFbnNex7h+zqkIf57A5tdbvzVx2vy/5V
V29qP3UaTAXww2lqp1QO4vgSzuUIqWXwafU9wtxKnl3hpF3CtB2K5Qrx/1lZujMFfSQZ8mWJ/9D8
924Yo2FU/RIUsJ3TUHKM9LqmnkAN4AHhtt9zPekLagg1xzVkc4jLmOanonVLdz3LYHxNFiAtpBOZ
xNgqVoOi4SbhzmU1tX/3M1BdVsWrM8J/dCRyy9t6kwXodypsAUSQYBfxJCCPB0eAcb54o9PGI7vT
VO8BuADIl1lmj7GO4L2+zcPrIKQ6CBlVzo4EyUoRLxv1m+GmB4hVmQvQRZpl28FfeLzWrC6fFVsN
Qj1A2YyvxIgICCSFPB7AUckzCTkgRNHPYYtpSJjCIAEk1GCawiHDDh21DQTRXGT4sbcxC5qysylZ
CNt1S/5BNSsvkQwHOoTZS7iXcCrJhBu2vRXEBwX+SYLKyFguQtoMMWfOCNVVHs9+9zW3aIoB31Yo
7KFDRHIfdHCRhuTO6CASuIbjvY6UlxJr4zJI8jQg/KGMETyH+7qxthleweY9/m90L62mnIXNraos
fImIo7o39Df0PsD3IKS6zijZ9oqTDNRdPRu9SlL+V5lSuO6KO2F8koIcNeEA6A9QNpY9B2Yg9mih
KK09dL1TAHIoCcwMnr25UikKQekOVXHhebSpSAMw66uqwv7y2//8/X9/9P/Pe80OVO69LP0tbZJD
FqR19ccXSRe//Jb/4+/XL398MRGGUQ0d0THF4L+yJk5f//F8DFJv+vbfsSBvxy6jcia2nLiU0Kch
jAY/WsAOeJtaoU/6PqWqVzr73msXKAQhwx0uI4wmI7RHNGyLhhLIim7M1XH1pFtQ6lNM69A8QjtN
c2uws9W2EmL8HhAW0ZWNilfqPEmr9UDLPUcDCw133dxqXKddhEIWoOA8UlaxdCtVSF/JdouwQJHO
Ue2SyjVw4k3lCRvgwFulbHY56Hu5A9jbriMNBBFvEO/QlslBz7KDW0QHC4kSkQCthSXFn44JXGnv
IaTG8rWwhNusM25n6XdYefsSlQqhfsXkluzEyjEIH67Qnd51fbSbR2CMURycLV2tRSsB79aOl3YQ
HjJBvuntVNN3Is6QY4NgOgp5aI8kFEnVEgALUglu9Eh78xF91geE5Mz0ri7FW6V8yPWFJYhrpBxu
Ajk8SCVJQRbsDRGgUXmF42oebIuo3GUJ6sEd4CzZO3TFVKhgXLr59XRB1UcfHXUuYT+7UYC09m54
Izi6BkQG9e9MjGYeqeCzH6iOOILLyniBeDArRGtZSN1ShXzQ0qiPHrd+Xiwntx16cAMsm1xvNt6b
yeTC+c+N9z8fdl71cyf+yHI2gOfXJ3/8+z4guaiyt/p/px/797d9/KG/X+ev6W1dvr7W++f89Ds/
/CCf/8/xnef6+cMfSO2DerhpXsvhSJsorv91Rqbv/L9+8bfXn59yN+Svf3z5kTVpPX2aF2Tpl39+
aTpSuvnuCE4f/8+vXT0n/Ni6fI2f05fTH3h9ruo/vgja3yxL1UzLFDXOpCgbypffutefX5LEv+mm
JWoE84YmGhgdf/ktzcra/+OLpv1NVVQLPXDN1CzF0L78VmXNz69If1NM0zREWZl+zpTkL/+a+D8v
h388k/OXBZ/z4aqQJdVUTZKW6TMVU5U+XhUmsqd5a6CwmysvJq9Z8S1Lbt4txpn7yPplCIjdumry
PxV2rz59/d1tpLajl5sh3adwXa6VVbtqFnQzVuHy82Ek/fNxjJNbL1RoLtdEzHZnZw/SAlcX3vFg
ERwU233ciAGiONpX/R+b/sOe/3DbyheGPVlBqaQUoE/+Pig7O6MDMN7ObHOHn+mckGV1YZJslpPn
pUmGDB9KkSxRkZXp6+8XU/RC0MWMlj7VjrsEd+dA5MTXyoYxuxCcYvtfDsgWfT+gkNSxJFYllnAL
6BG28kiO/yAsk4XnmHOw5JdeXmeWE66fKuqipMmqLE8b9t0EKcZFelAV01PUUQVInX7l7uiXLJnd
WllfmN3pm1JmkPejTXvq3Whq2VlJmTBa09DQ1kxQ1T4aM4CIA+QWMlhsmOuC2ugpUmXN04XRz+xY
RjdUS4f2JzPjj6PHbVHqrYALbmd34JSIRNfpQj+Ih96Wrgi2n5T5ANJ29vmwvx555qwbpggOyoBf
YXwcNfEUt1RQ6rUBp8883H5zRC/1xeeDnDn0HwbhAn2/sFJEwudPg1DdWCkrFJUW6kJeGZce4Nnt
8m4yJ5cLMwwjs+HQ1w4eZU5lhw7FaKdYY0qzFHafT2ra6+/jqp+7xVB1Q7MsTUVr8+OkPGQl/TIO
YSbVd15wlJMLG+Lsfnj3+Sdnzey57AtF8TA/rJ4VxZ1NilNBm0+SsOaFe+vsWKakqYalKpJkTgv7
bufXiKaamqKy8xO6zF2Nkkq6dY1j6l26ss49IpSFWDwdNxRLO1k1kSp9I6WVZ/trcwnFYIV8h52t
Ucy04VpcuD/kcxvPUBTR5M0p6sRUH+dFL8D3aZICzqTmOh+d3PYcYZuu5Xm0iajAAhqYF/eCXaNY
CPLECRAPpxh8Y84wd7pF3frr53vm3GuJd/6fv9DJQld6XEmuyUmQl5hByUuk/IVr2cbXObPrRwT+
ckwwQNo64YWlOHfODTYpW9WQJcM6WfehbYRQKeC6CvL3Qt8hyNzRUPp8dmfGIKQxNVNSRFFXlJO7
JOOe6TPw8YC2ApK+WeZVthddfz4IEc0v5w4LeF0zDZmTJ54GKYlneqkmFi7vIHcJZmJFiUSkQbem
E7RsO/LcC9OSprU5OemKLlmabpoicZt6cn1ZOpr0qWe6M3HZL7wVvWkchrf6NRD0WYntHuzFvzKk
IWncyGxbSuonS5n4kuRjd4Gg3Txf01nEvhXr8cqxlrSI5t6tdLiwqufm+H7AkzkaKjLrQ8OApZOv
VTunMDTTYGrJC/pBTnovX/2XA57c1Vqo+TpFij9nKKDlsARAtJDm/5cZThM4fYiGpmiGxMtOws7l
41WgVbVvCq6MaB9SH4Obpii3Ezm5TfrYKRQosUDV3Xz9+SzPnQjDksBBqJasiqfvCIitw1Ck3N0C
+o3lshquUK34fIhzVwq0/D/HOHlPFPm/xpjiBmFGxW6dzF16OwBEzJk7g7kNGT15vDDsmauVYfGw
UFRdZ26nV6vS6+SfrCcucGvpR7mO5jxB6QqEq3ZV8c7FlnaDYtOy/Sp+vxjen7sE3o8+ff3dCwsb
b7XOoXb8PB/I1aLs//N8FGtgpd8vno7zz/HPyZ7cnhVmT02cMFxnK08Yo2+yff093VYLfVatURq0
/dfgwgKfX1+TvE5VRZHI7OMM6TQUON2ydcK1u8R+ZZnPUWFcXoqZzkQxPMZ/D3OaJ6Ga4qYNMoQz
uS5AuliysFMEKbEv7JZLw5zslq7PzBHkByVTShr44x2nhIxKICZEYJgGJ3P8ueFcGPRMVPNhbieb
JFOqLsk6Bu0X0sJYhQtrHq0T27C1ZbgSV5qDKJ5zKeaQzu0V0ntJkhTTIJM/uWjKALGruGWvIKr0
JDmYVLFXzN20Vyg63/7VvUKhT9IVWVR10TxZXbXulSEufu4Vb4WIwxq9SJLqS/nmufU0DcUkfCF7
N/WTmfWGqKTaKLBX4kdXeNHkxg7q29iwLjw4+dzLyNKmSIJIkXDp5LjpYSAIbo6JdAz95a2fOju9
Q4vAQfl5KdjT7TIutat63s/dVX/M1lhcLC5tnzMHUCUd4+RpsiH98gpWM2WoS4GES9wEK2lVrlBG
dxhmfWGXXhrn5M2roa4yhGkmcJGSsswoGLxSA4WN5whXcLmW2o0I2a3dB8bGj2b+/sLwZx7qh2me
3DNRE0WBJDNNVDKW4Y8UACjuAOCs57DL5mjSL815ury0uGcOyftR1ZPyjDQMpjzKObbpwvDNDWjI
KbQP/My7+3x6l8Y5ORma1gqFG7K4SmY4sVbaHi3KMLj970Y5uWj0Roh912OUFFh5FKpAzYdZ4l6Y
i3zmpfdh0U6Ohag2dQzmlHDQRu3a9m1PQ4KRkk+4AEOXPmKX4dCfXjWr9qt+bCJKXOZV2dmfT3YK
PU8CKU00CcEVnaTqlxd/TlKauT2hU51rS72KjnIJKNR/1KpuCZTj+PloZx7gh9FOljYfEnMMdUZr
3GET+N2u6Rs8iY3F58NI6plZUUuDvWVx5q3T120bxH4MXg5A55vTP+VrdCfn9ayc1/5US3Ogg15Y
xvMjTpVg01QV/nNy8AqTOJVbW5hBfZJvQOnO1Tlv+ZXczEjOHJkx3fmFWZ7ZQZr055jSybGTO7lr
M/rdWH+Zy+oYbdCr/mbeTqOBRxtnF4abNuTpVlFU0eLNZMnkTienr+iKPPXkiigbLC86xut8kS1x
4h3sCBdHlhWjlQtTPHObasTakqFqqkTSNj3nd4GhJZTwiAKGnMLSKcnH83hF5L36fGrnhtEkGUV+
yuT6L4dAqkdZhvICHHHjrdBCWyHrQEXr0jDnkl3t/Tgn2x+9PsOn1jjdzsObsSiw8Ex2naMvSg73
f34pG0SUOsV/EEgm8cvHtStFT0EYEkqc2WpPgoaqupxt+jpZfr52vx61j8OcPKJersLGqhKIrurR
dY9tcuHZ/JrpGXQwLAIwUZapZU1Xyrst4Co1NcASMXyzpbNqUThD16OqfuRicG3Bry3jvzCh9wNO
r9h3AyJMnjWNEeAHgjKrLoTYzVf/eX7+cVLTrfxuDEXSdcXLQ9ivG8SXFhJ1cG0JIppiUeBcrD/8
GhQYsqJbUymVPf7L3aTGXldbyDHbFeYw4cKFfQZN3Q9/fL4Tfj1FRJPS1G8SJYVA7yT0UQdPVZKs
yO3psCK/TvpfrTE8/s+fj0KGI1rU1vnX1HN7v3ajO5Si2KjIwwMy193kUS165/OZnKkR8eu/G+Nk
U4+dpeemCDXPuIXuMD0gVNft7sk/TvU8HwbvhQF/vco/Dniyy5UEFaQ2YMB4V+7+cTMIeygsNtWa
i4XUM/eQofDCV02EOA1Nl062X25gS1CjGWqXDsph0/TqbWtjaKYucDm5GHufuSLIe8GF05XQZOWX
KrGiIgdjAh2Qw3YyejBFp+wE6+bCGk6vu4/vJ2ZliDQ6TYW+62nzQ+jMRCgjDbMMK/1adMasGpA5
9jSkAcYKur0GHjcAX+SCp0LL6688QqIN2eCYWaiLnGx/+IGRMkQsKlym+fQaGeHy70ZbXZRL106+
fz7bM2eayf452km8IaUyAPyEybYZW7LZutDBkwA6z4VDLU1v9V9WlcrQFCDKBoyFj8ctVDwrKeCz
I5XCsU4X0NltEzzrPJ4LtAk/n9WZnUJ5xNRpiqvUndWTY9CggJL4NTtFkHam+thebHmeOWcfBjiZ
jSSmcq3GWCJhxdPumiWqpXglWjc/W8gXN/6ZqNAgmiCw5rLSiA1PQqY+qvJaa1k8QNdLAKKbHJSN
Yz3jz2yn83QvvHj5hSU8d7g/jHkSZBiZLLteITPmDYKpKMotykdI+t/IOq/K/aWE98ylTyWUarqk
0Oik4/lxe3ilP7ZhVWa2vtc3zVK4Aud3wE3jQhRwdmOYosGxtsBHnO5CrY4zNdHiHAuog65QlEwv
nKdzA0jUk3XKFKJI1/bjPBQ505DX4/Qq2lFH/zeAPP/53p5W4uQgqZIqE15yjgxDnH6Dd+/80RPj
Si/AYLowos2vFeBMtLNJxlvzwkjnXl8MpVNn1EQgZKelnbFLrEFJoaa3i24uz6HJ49SBJL0DPGsu
r2T5/lKweXbX0XDnolAJ2Ak0Ps4uUIomjFIOFp3ATXsdOhR2nvDXtOWVcLg42vSO/2UtNWJbtNnp
cJ7md6KI4U6d8rSmhspUfMTcF1jxvHLkBfIQlX3pYjpTlzcwsP/3iKeVVdmDvhs3jDjctE8DNJZd
vvCdegIUgyrH3p3gTX30HCCCn2+bs3fI+5FPdqY6tGYrDYyMYt8cwClo1xD2k7totPoFEzcHW5Vl
JfmopfXHoO2vCity3IjeixzcX/hdpvv3k3U3Tp5yDJ/I8zUdVZPRAMBruAJkk6gy4gfKfihHKGWC
EUyKvYbQmONDVUH3FsfYcprA0uzQGlvHFWIAET0tFPyRg79y+b1frGnjvDtkUoW0otENQA9hTl/r
m3SBdb03g7TzE0MTzi4m4ee2IjGNOvXZadsoJy/iHHR+auRct8JqXADK3qCbtettNAUogmObdSH6
PfcEftY1JmDJhKT5OMFh0PuBamqOotjGCilluDedkF3ac2eiC1WTYDtpYNEksF0fR5Go/LRj6qJj
yztfu0YfZIcNyA1emwtj7yecsmTRPF481tP2Od1eXI4qRVpiG7pgH4dV3apPrQaHI+NW5WUSbFwH
HdnnqTPrz9Xjhc187srXyCNE0m4SFvPk1aWJrlbFqkDpyxFu/ZccOfGZ6/RH5Tg1Stsl+1S/MOa5
IU0NNCBFd8rhp91u4PVGXxeggtDgGbtvVn+hfXjp86cFfrf9Uxn/WTPn80tIVjHcHkO6BBo7E2WD
9/tzCifPKDf0kk3IEOLG3SSb9metRN/SlbQ/fz7n9iCdCTr1dFpVyzh5PCLS7aOnVGgUjLqtSAdD
g3sa6LMQh/fPRzoXw7wf6SRyH0SvLcNsQhduJhRjtMfTfFMvqwtLd25CFkE7Q2mUmk4T19rPh9hM
OlwWDeSUqx+ZgFOg8lBeQuWc2wQk+5wjmbaOeJrdDSWmCq4vpnYzuHZX1N/S3nr9fMXO3UKcUGIM
8OMyjfiP+ywRgMebvZTa+NZ23V2NXrAO//XzQaRp3U+vg/ejTBN9t5vVxizrqgeB0tEyAjXleNzn
xb1+gFE6V+aoKS5CRMyOKEBfGnqawMnQpMW6odAFgw54OsFA0Mp+LLPUFsuFjCXLvFomNvaA7f04
Txzv+nJZ48ySfhjxZLKm4SvtUMEuGcJbFE7S7BFT1wsLOh3/01nxrgIXrJGP/1IIUjwvG3Rj8Gz9
W3qn2tG8yOx2VTn9vEEjFrrs5+Odm9K74U7r063cpWH2c7hgVWB2FaMyXyMx8Pko57aJDsYZ60Uw
PdSKTy6KMHYVCzu1FArY7GlcyLRSAHei/mxjjmrDRxkcqPcrz3m7uE3OLSjVVVFEG4q24imwJy6s
EZwnrkLYT+OUaafXriPns+GHv0ogCiAz9vlcz1wh+vvxTm4qvcqDIC6hUrcwbANl00EotHAR0b9+
Ps6ZG5Ga8VQZmnDov+bhgxeWUULteIJ4TgVxzI3ml/f8mZvqwzAnYYY1Vk1TFPChpDid1SN9vfbC
gv26BS1RQpWAeqpl0Po9CZd0daRGjqegrVjPeV0i+YpMnnYJKncm+5mGoW5hslbQck62oFtbhmCk
IKknqOqE2in+P2lXsiS3jiS/iGYkuF+55VKZtatU0oWmlfu+8+vHUc9mxERiEv3Uhz60lT1FAgwE
AhEe7i4wO565Q4L2ICqAXofFS2OME8wgYyBdA9DlDOWHHZktCEm00LNdM1XbQecGJBBpqmBqS8qf
b7vF9feyZaLh6QqkHhIYNj+LxmWUlRyWm/pRWp8w1Pvf/fvU/ibgj6kh14OOryWBZS8DpYQ5fbtt
gecPFOJkq3iKI2Wnf99YiE2tIPoE4CQaogdVguwU1OnzmQjQxCIzjGP3GIEkeQ20b4rJ/9bQIbGl
gqZzyhJB8Ls+qOhZAQeHGIRWJ6ojl+vBaKUBSSRMsNUnPcjAN00Pai3EFQnMqEyncU50SS5iA+tB
PCgDmvRJu/9gzuP62rXxpjFpLMUgmkJnc7afR6tsaSSFjIG8B+1IgWDrXnqjxTLgJDEiJYrfnB68
jTYxnjqAvwCayV7z+UCUMZRRn9Od0Rve5DfoK4JhxVf3YH3K3AFYpu5l+mKeDZTGU7/73p9Fp5mD
MMJvAOoU6ZQMoBtbI8wgP0TKMEtwh0gP6HT6uQeiFS8MigPx2jOdxhACUq/uLQzzGioivI5TAEQa
Exb7JNHtyaoK13hq0Ry3HpUnxQUi1qndaS+snYis0b9vDp0+4oN3CqyB+nAF5BbtLq8DKQqqQ5CB
ETY+r0vWzOqol23sraRDjV4FhU/vTYCJd4jF6plOmUSBaMrkKiKCeANIe/iQIWNsgN1I3Sh1ZUJV
GYyJ36T482iIElGuAcyPgHiH4FksMzdLCVoNOVJ09O4wgrkrnulUUAsBckDc2/voJwKZcNqKaxKV
DHRrUM3D4PLl9unRoFW9guReHat3Qshjn7zfjsJXaQzdtY0Fxv3MRc0aAwyK0JKWgxrguroIU6eT
IDXV15Xg2XV9wBhrjPsZRI70LgSBpDFV4FaKvHAF21ecHSQIO0PUDjJqeuS3CcRe0+wthnAQzkeA
6ZMTAMYCvDt35bh/NCwfE4Afv3XjmkmGAS85x8qVCdQc6mR7CvQzl3YCMSG4AG9vM/dDbowxtxBI
r/oYdBtoINbQ72iU9nUtLO+2Df7u4rVpIJKgOE/nHLeHrWlAnJMpFST8Wmf6DYk3v3MSQF/CPdVm
hAR2us+E0JfrlYF/CrcdzfeRfLOgAGmd9XY1Yyrx4DXSQUnfbq/q6r5DgWb77zM7BxY8zOGp6Gr8
gxZMdhOA8/JfnLRLM8zhJoMdznEPMxMG6JX0VbIEB+06MWUWwlyoFjxMhmgcLAAilO3/mV/MXiGS
5kWB6Dq9yno+jKHBQTuw9Il56QpyvoLO1UaTJjTv5LDE+MtdMYgAa9cnSAVMDfgC2nHSVZWJHYgR
odypKdhFS5BiaN36NLW+CqLGPJmfb3sBz8u2ppjAAXbeUlLTErNMU/lYr8O3csz+SxPMVaVW4PqY
lgRT9SuAGT00I6rc/5tVIJziqOiIOoyTGcVqT+GsgrjHBnNxBCZPfXfbwnWLAh8eY53/Z4LxssqI
0yKLAcYBPzi4FvA09QtXe0RLJnMNpwJj/Td533z+L60yuW81NxGRQRsK327exoPiVK7kggUBiCrZ
63eSGAxOv8ZF/eRinSZLvrDOhbYuDbWI4QzZR7Xfn/fQqHbSe4hf7AzhrBL1sFsGGWdfWxNKg42M
aTJvDWgmEx3J4Ye9KzE8KuyN8939f78iCv+Xx3dUVrVpaTTqAXWn087z3fIFshKn0k+wl/FRWO+/
qiUz+8l4v41ro81UeD8oV+PpV0OeIBoZ6VVggjMCsk899JwlkVXqjOyeAh5CdLQZiH41s47apWSb
IzAGgyRDaiAMIc5EEKamoVDvykbWvGrQMcOgz6UInc35nCACUFS0HAjqvzJzreQJ1FOmlZZvoOPo
mgHmJX3NUUFLfgQZfSAaXvi4e5mlXthjjn5fk7a1EtRXyG7yQUsUWIf1+0AT8PgBRDoB3nAOppD9
BHdb913ah6jx5L+i77cPKidiX/wKNjroSZgBegxORcomDJaftj504N/NCsGrm+PAF4aYgACCyqUo
NGgFZfN5sEBoeLi9kI/Ml9lPMDrYFOiggaOBHQaJYgsvgAmuY0yYdmlo5cD0DFOCBJT0nvXSd60C
3gfJemJNgtIILyOhcDdaXwIclsUXZ4bRxsA21W4Hz1Gb7ucQyy84Koe5g0xeV6SPmNzYq5H8VbBm
XszDaVEAXgGABZ57GRWiGbyPURVSCK4ajA/rHoyK9nn20QByyk/rA8iNblvkZBEKKkyAYCKhvC4y
xe2AJ3kGqffOnIxTv+jlHrKqvbvIkAS4bYqXHqHIoIDDA5ht6yqPNCqlUeQBLUDdKQ8yLRzvJT/B
RJERkDtROZx3TV5YY49/CO3XmHZVIcfYBpTizDdcsF57GYi7l2D0aelG1KDmHApa4oQ8PAIOCqHM
FdIaljqHtOVYKEe9POv1L8Ee0n+AORQELVRaXkVpUGVhn7EkQ8R+rCIEteIedLmH8Yi5VqfdoQEl
+l4cZwQGGBAg+ho2QLBy6YzNMCRSRaAR0gdj5A+LowaURaLe98oRhIyuePt4LrI1aTOv4WGubXWW
4Y4US6N4ia+gpuuubvdK9ta98vP2bnJiJQFGV8VYK4DoV4XkqZFJbA60Rzh+gmpa3mN4F2SAlogo
gnMJXthhYjKqoH1a5rCjxJ/U7rNc5DuQiEbd/dRBrkH0MKD3DOsi21Uxn23s+oGkCayt+dcM5HXa
pxT1aqN7AY3h7f3jfi5iGXASDJRiVoFJKYypVpsxQ4kao4l0ei7GVKIBPMbiWQFwu4LM97qASNDL
p9O6JtpP+G7MDVuurdblE1qUgL/tZk/xmt10T966585tzsuX0cUL+Jv9pJ2g2bALvy97UTbDO94G
5p9lYO9Qx9SZDzl0fV50K2Ly3MYHGxJ2RN7f3lLOzQMwtwEuABVFSsKWuGZtjFuU/UsX7MGuDbmd
GHzEffR7BkFx0X0e61/Qerttkhcp8cDDuCfAkxR3xRw6qyvMegSgnKp60BJe+o55ZAhS9WjohQ/6
t8lyxIAD3lYisMCsgRb91Yzu1Fq50YXoI4bLA1ne0/xRsCpOpETOAHQcEkB0llnfbOQuVcBkjqYy
ZhA7TP8FdD2Ll7zXO/1w2xjnFlUBl0SsxNAqIK9M2M+SMa/bBB28MDprYDwP+z2o/W7b+Oj3MOf6
wgi5DMdxEY5EaRAb08OMEbZl8IpPtps7eusYQXlMvHL0BSY5AfLCJHO+6yxtFDuBSVrb1XwTUiUe
2M/au9yZvN4Ama0DnvfWtT104wS26XLY5Sq4QnHRUUofjQljYVEv1piintb/iF8hEgv0MN63g6Mf
AWjHYOVtc5wQDUgt5nYUDVB9iNtcbq6RGNkQTsC/AG4zOdWc30eJ5Q0QXZuq9uekT6/qsghsco6A
SvA0oUQ1gKiy9ys4HId6qZCqZ9N6Vgfj3CE3ur0sgQn2Ps2yRq+GBSZGTFWCCm/pBZ7PCx7bRdiM
65fzTIypgwVocCTOWIBoCnIWUOaBhyiG0wTQt/NF4B7uWdhsnc2chXQtzK5qYRVQgAPE8T7Pewok
mzzw6EOj/qsICsC76S6WyZwEuQWZpE03kvauEE92ye7UYZZM3ufuz9vfjL+4zcOVWZy1jjbU/nRk
dCgjaqCD8bpfdBhvOKGcRDAyInq6cjKGi6ccs7gxj5oiTmFwNCCJisFN7ZRHq9/BZ8ry+fbqeKFy
+yqnHrupyRMztuxShy27forUu0H9LSuCcyUyQf++MQFVDnNE54G+TJ9Qj4XW1jFRWu/2OviO/+cr
sY2bTi5CzEtiIZ2vgOI0ff+n3KvvKF1d8uM/6LRxD/PGInPUOgMc8mEFi/KxP7Tgx8b1fGgmp/NA
t+YkPyZc3ZknfEhRd2MDMUFzCk0H8C8i87ncTmgiYtKG8uhCr8nYDYBk+QBNubObRbtIdcSvAP73
+2OQebm1aKYWqwaDhQ1sebmCDKlw+ubb7Q/I380/VpiIb4WVJjcy3c0q80hcAMU5ObdN8EoYOFh/
bDD5ohYnFlYDG9quP6h3MebNwxcjSI+2oBjD3TJ0mPEkRBJyBY2aQbgQIhEqIZxXO4qClG2n1n+z
YRsbzGIGqSdZXOJYpcXXvgQH7yjIfTmtZFWlLIIYM8BMEhijLj2tlaS5Ayscbb8uvnrKAxUM3olD
wVDhffZd8HF4yQ06G5hat/C6Beb10lrS6HmXNcAAhucQdGrll8QHiO0ImaXmQMcOc0yH2gdRosG9
SXCI8WZCxQUFUdasZUOmulpoXlOewl2JN/z8ZD5BSQ02RQ8W7pZiGBCkKqga6FcFJbw0llElDc3g
lt/EX/fKPSS79rQAKrLFu0U08Kla4C/DstiEeyVVmij9jGObAmzQHoyFBCoVbvpp6aEg+vL8fWuL
Hu5NiF+g5apBjQrKOmiCpPpXyJ1BD11wqLghHo8xxZQBViFwlEsrJWrW05xDv6fzJ3+ygTODGtHn
AeG28syVdvU89fW2V/IWBjC+DbAvBX6zBaQlNcw10vFqGaLZafVDnXxuRZQbH8ksG9G3RmjE3+we
SfO57maNQn2VILonLqhTVkT2HYlfgPq9MwFrSmTQ6+X39U5E3sCLu1vjTLKBQUqbLDM2dTRTJ4mf
QaV9ewtFBujfN6tD8qRGGGXChBBGKQ9gfQQlex+Wgtgu+lD07xsrDUnlBGjQErONkL8899GTVYri
IfWvW9+JuQjlcIX4e4StWudA1iEh4tCuVIPG2/wcHWSID1CijRodjScd0JS/ClUUk0IUsFCAlpCx
T+zVVDsFtwqEbH14iat8tmGQ0gW2n0QdsQ90KLvarTUmMEoZCD0aC9Ff2ven+kSLjdFTdvx4tx8h
woiwbOwpLA2FSD/2hSk+L35ZmBwFFTSuBCC2L7+ohSKdWpoftw/mtO2gOdvu0njQWgSjj5veoajk
pp8st/0hGi/meezWMhNnhiQxwP4PyyjcHWWr+NIX5PX2oeC568YESxoUZ2bcNQpyKuha+7P8OcOk
/Sob3m0r3C3EXKKtAp1rgCvwcgvtusTBDiUcCumc3JWhN9kP0u9MF7T2uK02a2OHCWCaNddTacTg
o0BdYnCjb5Sy1ngC5bxP3WZ1jAPAn5AJ8czfRqAehwMB2E40Jsu9yrc/gwllWhZrMtW1gWix7FbP
NaCa0QH6JC5x5DtR9fP/sYY6NdBcpn49holRUHPW88rVXxaXcj6EX+zOUXfmETos0EYWBDgO1ogy
wKE2R3NKFTXPy4+pL5ihrSPYQ5KMfEg2H2pIWygDtKQH9XGY46MBxVZzNY5aa7imTuVdzXqfQ8Cw
rvNzEZH3297FOSYXP4gJEFHdARWo4gdpC+Rk4/4BQ7cC+BqvxHxhgwkCcjVZdmNYuDx25LfuGcjb
MYXvZXjuzH4HRYq7woUgmttCPcXJd9pZ3Hfh5KVIoTBuCCg9qqPsIWom8DeUM/Ad0HV1wtmVtUfF
eslVwVI5EQEtRoLSE4YcKIvC5edNiZI201BVeGW9ZFC102avxXPuX38y2scErRAqeKAVYm7JLLFG
TYdyqduBItvOntZShNrgOAV+O84Ejdvg8WPOYApsbQ2fqCAmGe/kVvLirPBvL4L7QWwKudMx00BY
zHBaD/HaG/ggVgy3hjDlqjV3st39TnRLEKZ5q1GAt7KpZAHiJ+Pis73GiTH2wLyEtbOW91P4dHst
vK++NcD4d7NoY5kYSewa4QLh2NFd11dUPgU7xsswra0Zxrnw3Er7qKDrOCpBBW7TfXSkvV56iuzf
UC/GuQmRfgoN0xuGSSJod9kEwzHCId51l15tprVcJybYd8iOUmZFR+WpQvCP/ckRDnhR12JtgV/A
0G3IJ17DkTtwdVizPiEenaNvw5uGzAxqtn43oMvwnzzmeM6xtcfcetkC7POU4tv1Sgn11+w8RUTQ
NeGZoOziiAeEQ8wQtVokJSv4pdpGeqnjJXL0IhPY4F1kmHb6Y4RZh2alZZfPMPIPF1/nxoAFo2AM
pc/98F303uB5PAKcggNFYx373oaWN/J0FQFiXVRvmr/UdRSMluCpyEl88FoDTAWZMofQPm7bSp9S
XE19/prIX1PtQUtPy3S/6IUgovKC0dYS/YKbd0eXR2ol1bAU9gm0yX4sA7qRsQolXsGSuIbAwoqZ
MQW9LRaKskpWpVAmEDc2nw0LOrfKcQX1nCyupNLvzZ4jpIxAvYA5Cw9tJljMijVJ1jhSKBzN4xQn
9QpID8hB6WcPzf52AOR4uI2aD0hiMP5xzfe6qJK0lAqdXxyhkk4O6vDltgFe1eBjnh4ByIBqFFs1
AKtOXBQFwEOjeUgJlEzwjvFtNHkgBugQsM+lRzwkXIFVziai+YiCEmBLKB6wQ3E5iUkfprBqTiCp
AMqvTia/m18H60ELP6t4zc+N9h009uDTbqCy9vO2fd62WrgawTgFh7ma7THRZiqGAujduHwKrYOV
CKD8vH8fw1eg4YcrErxkLt1en4pmIFFWu1WOUvdC7pXBeL29hGuHR+cW2CR0G4GtvwJ9TYmFukiJ
QLH0mNVtfg3WSR5BdJyKjvB1RIIhOu2JKVra+WPW0pdWoeoj9kpaQA/3s2p9SGPfXss1DTBoxUFF
QyiCDbbYxGtVzS63agpFB3h2AfIpPwwtKsNQRsFD5RCjqQRCFWduHfKu4JH9DDgPZr5ygVvyl/rn
ZzDXcUMn2ospT1Bkv5/qYKGvTtMWhMTr4Hu5ViZpMqyq7KYRvkESqBIXd4n0Y5T9ChoNEfrFtzeW
5keXserSFpM/leU8tGoHUGJU4LmzHvP6WGMevwzvm/HelBuBOf7S4CUAkyN/ZrPbTFcLo7FAQKIn
J1v9pqQv6/B7NF7yyBRY4lSK6cr+mKIncHOxECtvIeHzAbfGdN59Av7P3jHB21y8iJ6yfK/4Y4r+
fWNKqutSVRo4p9x+j9c71OFB6uPd/lCcLONyPYzrocTZkpWuJzwrAVVLKe8g3gfioBRUaqIOKifo
X1pjfBDMUPW8WHTC/8caLG9UPodSGAw/TMxulsco0AXr43oGpFko7QQeJWxAjCVpLecVQURO1mNl
DWc5sZATNLvZWry0bV5ubyf3k1EOFTRnUNtnR3kVs+3XCtm1O4533Yw5+N+J/OO2Ce4eApJjoOII
aNXVeJ/dhcQc4wivhKA/0Twgmt3Cpfoy6TNFxZuTI+pZ8I6z8qHsgrsFNQ7GEzGcTKXWsCxLeTWa
R8RlkLjsivxJr98a8un2Anl7uDXGeGQbrmPbEcSpENg1YA1H7R4YVcE5FhlhHNGMzTGSDBhZpMFr
zPnOGFQXF5sgsPPcb7sWJg5qiZUQtYGZIY+fC0k/12oyO0bSfFITJeim9V9XK+APmw/F3JkzWsBG
S8Hgy9rrLoSA8NDXUFOQ50rELcnfQbBbAseFoXWWOcbUamL1I2bsLO0OKG+zuIda+V94Amp4eDOg
1YlG4GUA7JaKjPOsYIRHhRRzdRgXSDtkgi2jAZu9qpSNEXJpRF+I1ivU3Uo7d8skPtTSIogKvJSJ
yKghUZoT8ATSrdwE8tE0lymzMINW2wlYxt+s8kFFF0n7mzRia4c5OUnXjjY44kF7nHd7dUohXW4d
9HLUBIeHvx4M4YJZD/P9rHjCqtgpFMfx6bWsDVZU/m3EnKGFIGwmOD88JwMfLCpiiC/XRb5kQBlG
iWBJTs5WqHt1VzgSmBBv+xl/PX+sMC4wQh3A1ldMNFn5ozI8ri3Edt0wjgV3kciMeukGppL0nd5i
MdGyOmmo+tPYAEP3NkKX+PaCrpkBkddu9406/cbjyNS2Gei3K5Tc7YfxVPjR03in/UQdC/S9aPQ9
LJgkkILbVnknCXcsZs81FU10lgCxH1dDh7BL7aqFdTDK8X7SRfGNF083JljGw1DJMtLN2MJQGndh
3X82VyuolTAY09Bb9VFQBuR+sT8rMpkABDSiPGsVNTef5fhnrwWWvpeAMb69cVwv35hh/C/W27qF
/lfttj3x7VT1NDyobFUEmhaZYfwvMmbNlgesJo9lPG8LL7QLJ5NE3S0OMI9WeMCSRkeCgKpg7taw
toesKtPk41FFGZ1QstgDn+dIO8rPqwmmkPjLQq4F/AaAKlfJiRRW8VJj92bzWCJRGKCHEwpPFP0G
7DUBFnHUKajA1xVRWoJRpD6mL5reU4LxtdtFv9DnoCqT7Y5AT0wQ+LhnaWOOOcB9KbWFbeDKyKUH
wz5GkeBq5X+kjQG6q5sIYYV2OxYTCiEVtNG94RulB4oxRAIixQ/eYU9Yc6budWsH6WHbWATEXSHt
gCVlsarv4pZyAkWZeurSxnKV0B68pAGzWT40+mmnJ3jszIXlSyuk4CeDRP+WlZBGyM36GSc1B3Ve
9AgFoDm6BwysaAT/Pi9lJrjyCdwSp4BlVQz7SC4q6pUhqAHj3nIX++cU7xobx0A+p6ngEHD9BbNU
GECHBulVm8psejmsajRfhr50jPST1Iv4N7nHDHzpKAuCLfCK0cyYaFeJDvtN9mPW3I0RwYTf++1A
SNPTKxfZ2GDS5T4pqnCR8TykQEDlLtktkOoTS2vwwjqYRBRa2vwQvL70RHNqxyZpkSfJeoXZmLXt
n8H9OntzDuZa1ZptwWHmHjY8CDXo3yJRBkPApcFiVAZoXsMZMgekrPXBcLNj/x2H7ZuWOMTJPOEc
+nWDB4wHiFbogdNnIps6G1A9aE2JBsUgfZx24SE7NWjwUMY5Ua2H5xiYBsA4H0jZMLHIvDnMfqoR
8TFIZfUFlGZ2a0o12LzbniEwwiL0zSoqxxizuq5q4gCp4zFLO2eMzL/6Un8Ww+L052SADr2BO1J/
sHb9I+UM6AKV0vVBzjvI3WV3e1181wAPHPqykOm5Gq6DakSRxjTFMMDv6E+QTPW6ym48y6ysX2lc
4F2POi+u7PWrqa2mH2tgLu7NLtslBZAdiqKZghry1VbDQREbVSRw6K9ftYrjphpH3OAgszAmv1B3
PWZX0lxEpCmywlxwpCRAuOUIJ6v0munEN7VX1Z4Fu0uD+EU8QZcETFq4soHJBlSW/ojNlTNMWqXE
c5O7XRM0K0ZwlrcR/08uPklEEICvyzKMLeZ6G0ZjTtcaahl9kNxDlO8ueiJfot3sWmBdzp+Sl+r7
bde53sHLxTE3WDyoo6UnFWitJcDLB19r0arOBOfu2j/psiCUJ6N1SxBRmBQYdBb1gEdg5uqDM/gl
Yknia4fuvXxT/OpFrBB0XZBkDDLJcGtXsZ1XFojOjjloqzFDQsWT4wYPF0rMJSpJXl2cjDkmNFez
OskoixduVB6L8Kz3gtMkXA/j6JUO4gYlzxrcacZvgK724z58WQLMPnv1Wai1x1sO+GdA+YjKIPAq
jFMoEmD6gHo0yL1ztDCm+xyk9z8Q/EfcM7Vrf/nXiSr2T6WEbZiNpDPJzOcKeyM3GtMEHNFso0NO
yipAk1eELeHu4tYM85nqNaqgWzEgTGKmNbnrzrnsyC+9j5n4fXgvrAjwztbWHPPRMNCnZotmNi7p
m8iboPPpaIB0+eqYia4ckSkmRtmQaOnspshdTXpsx18GTFnLKrrXrp4v9DNBLx6jKegMovF5GQnn
qMMrSY5zNz2tQbKnJB/KTg6ochAk/ATWrvIraoxSiaCzRqdzmY9VResC/kIcYb34YmtvadnjZfsz
F0V37s5tzDAfKV8iW2vhFS7a2E6WPaZaHwz5ILhDuCdqY4XZuWEY8haj9iBPrX9WHdgIQZx5O5CL
LDA3RyWNfTKYsKBW5JtaZcdlKgVFzqvXCPNFmLAQ2sRYQNELJ1u+9vqB2I9E+qxHpwoPoNCMBd9f
9GGYND5JpTi1NYhuSSBUKQdfWnYNaPRu7xr3Ztp6GZN3Zrk9VNGANY1B+aogvqFnFUiuuqsNRwcT
IfI1ZE8Co1cvlMuNVJjZm6lD5aMykxzcvWfyFaIToJZz173m5bkz/BhbJ4wdfWefJ4/qponZQQW+
8tGe3GQ00zxnaZg1mB+lcu0ymvxJcHuJ/I8H6lECCulrKqIMorhJrbaoUip7ADi8xnqSIPRx28g1
PzbdR0QkCJoBa3SFIoBcWicnEvZxfLd2dqAmTunFgXUi74PtTO+zX/rT3t6D+lQ8xEydnc0KN7bZ
bxg2lTW1+C/cIilfoiRfnCjBLI6yEh8FxtGL7OjTf7dc9rOF7YI8vdczN9VzSC3WSQQcV9+OP2sy
zV6mNabTGsX4Clm8/CUah+xTaHdQTJnCcA8lVKhP6MpY+G06zycrlhenMoq3Anik50HrB8HH4XoA
eCBpFoFiF8tdnpTYn7CEB0xqsJhvhuQZ6r9m8Pn4/n9sMCEiM5LBkmdcEemhrZxknwf9vvWTE0ah
MTaxiIc0RItiokVl25hha3FZpAeQEvvxSwOUcuqaHcYW6jeqHGYfyPM0CepsvKsQLW80oEGfgrYw
/Vmb84rxyTy05B6l3fBcQJ2nD/0o+TaXsuDUiuzQv2/sVGYr54MBO2t9bqKXloxOjUnK9LvAkXl5
xHY9zEVCZiVqFCXP3fYdB+WDht38RBWcCk/yRHwR3BAPskMwe+MdSq5wHYoUTxJ64BTyVu0Hvwea
37xfd9RJ6HNc1ObmBdetOfr3zSbKM67J0UCSqY6/anCmD4J2wvWsALx+a4DxhnTW+3WM4ITSnlJJ
N25xjj6hjFyc/qHPUw7GJ+GTQOWEu61RxjWypcIAdocXnAENwPmkgk2KvFKteA2COZEnmtLhRdet
OcZDkGcaS7ngWu5LNfb0zECPwYo/DQukB9Ioforif92JprsKpidQ6kNmCci+y8/WqXlTDiMy6HBR
HhLp81I3Z4LW2m3X5zrHHyvsraGGJCEDqLKgt6H5NdDLgyaIFddwcLoQDFVZNi2GQ7rhciGhbcyW
XOJwjSCklo+GX58osznUou6lr20EgZH2noBJARrS/35tULQxUHoFpzNecZeGowQVKCuJAEs0fujh
qRbJ13Idf2OALd+FYd2ERtV/5GpoPP4owVkFmsEHzMaHeJjS47zsq/3tVfFC/tYoU7oYVxnyyfWK
kK9g7wx/NmsvKUTNO56/62AxxVANJhHQDb/cOwj1ECNtZEA8ltk1ml/9+CmtMZQ6PMjGr9sLEpli
4lM5wWlAAogysjQ/61XlZdV0iCzpUOajB9bK19vmuCUtPBcJYFOYwL6a6JiBS5zRxshd66wdiZ9T
Pbsq/ZDsgzz0zkBRVMjqz435W6P0BtoE4VotlWRWYLTvd+VBA7W45Na6oz1WFWDBOQBO6pfb6+T6
yWaZzBfUs7SSQBeNSu/6IKWNY67HqBK0g3jRY7sq5tMNSQlMxhCiHm/v2ulkispMvPtfxwQRlQyj
Q5lM1C1mWzPUHk+uKTnL2Utk+aN1nwyfb+8UtwyzNcOkbdWYrVKqwAzld6FTtvM+2eV01BU89iIM
Ove7bNbERKU4gxBLGyMPVYZjbT7p/TO6aoLIx7WBoSWZsk+gIcTECAkMDXpTIW/q7SMpfZV804hg
kIP36dGWA1QPJE2gB2fca1ggUDJouPSLeNoNUfoNip6iIiP9meyTBj05YD4gIwIAGLOMpG+zelWx
jBEkuQZQlf33ep/el76UCsGAvCi0tcUc0ApcMVmVIEvKu3MVA7y5nvT4IdedDHWe2/7G+zogeUNQ
08E2ZbGFJJmMGMe1Jnyd5FkN73L1qVAFlwT362xMMAcTM5lIdxWYiPthvzbJey9FApQ5d8NQTcQz
AAgF3OuXEW22lNFcahljT1K4b6X0hKKzM+nRr5qg2d7ZgloP1xyVKobyD1zBYkoURSEBfq0vuCWa
Nztv3DV8txC4k+Vkjb33Fx9oY4tZmpVrqPS1uGKrPHayNIe8dTAqwX9nhHE4Yx0wjDDi2qvI4K+J
dCoNiGh101+tBS04TNfoeKxRZ9xcPKsVpXkqwwzmvat8BydHv+j99lJofLw6pwYIV4FUAY/gRwa4
sZGkqp6TGjZa41BA9imMwBfQhK5WSpCNe+kiXRDfaIy8ZZAJ2GkJ7SVNwgfSx+YwFWsQyvFjHE29
q4P6ITP0XSuN7qjYjeDoXgPlsUIUnP9vqUz0jqpC7gYFS6WsICrYznqoXB16XwMZWKIIrHFPMSSL
0KGiYy8WE2Mto+5BVE/w/C01x1q1r6FqZIKt5H+7PzaYSAGCT7kbFRXnajA801odSDQGBUrqmbWc
ZC3f92QUXB3c+LdZFuOSsaR03VBiWVX2kpuJOxafJVPw6uBunQW5H1x/UKpnJ6J0K4kVK8aVvkif
y3YAJkKEtb6eFqeusDHBOKFZd+WqDdg5GdOm4W/7Pf1hy07kKxDP/AqkpbOeF2f6nu9jv/k+nHS3
fDIPf3Hw6HQ1ZsY5NJektNdebnAJp0b1tcjJc13mftR0b8kyPs4mRICm3v5y2yY3W4KiCm3FaUgt
2Js/t/MoaXusmx4BOt7rANlyoGpYY/YfcIVyj5wpY+7gQwATrZfLCDZOlTaqBRaJaLIGZoCYHHuF
7pq7fHXEmjw878Qj9YOzF8PxKuOdJlTXMMuBpAMwBbR6bIg+Nz68WRD+uS+CrR2mgDFKst4gvUJy
E1A22zwIvbR36MBD9Yjun9+JkkLuwwdKX1SgD7TfuLcvNzLSEWOBOQPcA8LaoCTz0P0BuUGUOPoT
Cfpd5IloXfh7+ccis0arn6VmsbCXOEeHUq3vsgJqDqO2u+2SvMOOhhw4iC0L9GGsVnZT6KQHPzDe
4el8VxZq0FqqIBTz0o+tCSYUx5OVDybNqEtjH5HzJMtOrt9J2Y9k+ZuSDCYDIDWHEUEKULj8TJZi
jRBrRKZTD5MzkcixiH97v7hHeGuC8YR5GZSyT+B7ZYuSHdReQX42pM4wYAy7+PIX6pMIlVt7jB+k
Ohq1RYV0tNYhgzB9blWBB3y8aNiMAO1MDYp2CPYaO7ehSktXlx2Ez8BWtACvBQ79EZBWyencYleZ
Phhh4vvhRFlCjzoENro7kfYC1wnheyZQT7TJzoSpFu3Uua3w2Xr1ZM/PZfQi+GgiA8x9U9ThkCuz
igZP4Zs4xMBeUHRrQFQniz118kJnfBYzT4rMMhkPsBeWVAwdmqxht7djNLSS+tPtpQlMECa3H2T0
0pUM7rh2yg9IogX6GL7fNsGNRPAOKiAH9KrFZNsEeUa69vg64dr5vZw7WVU7RHiw6GZcueHGDBMm
esvMh7DDCEydu4NvvpNvUDPe6ffhwTr1PvoJQUwzAxDIeCDNlQW5HP9O2ZinG71JxMEQatSjbALk
Buwn2AeauncMUPUQKAVFQQ/pka5zq/Ap7xpM7Byk+W92GRQIGJMAShjVw0v7pJ/nSa/xISfoD+sA
ThrVIQaf3e1vyV8mGF9A14UiB3TLL81ItSzpQwrw0bIbMN8M0uEAEkgQB7IBxZ8+/w0YCJLn/2uO
dc8GLb1qarCrJP2Z9fmhDidRpYN7AigTuondA7KV8Zsx0pQEAH3kVEC7oTwIkbw7TfNAFKk5ySuV
OKbDl4fb+8g9ExbAM2jhAc7N5gM28NukyzX0xM3siUjEX7rm3MsiDtmP/bk6FBs7TPSvskFrlRyB
S36K7pGT2r0bPY+P9NJZj5oXf4MCrZudLMUBdIdKqnq310n//Vv2mchM1lwjkOPDDmYkiOvYlRvI
OX9tRCKAov1kAjQkgJIxrHH4LflLDIYovfmRJz9ur0Vkg3H9NkyKUcrwdjKM+dnWcNUV+WsdiZBV
9Kfe2DK2LWQ3ugQSRR2BxOrXYzHmaE9KCXkIm/Epa9r0SHKw4w1VLyq9cA/CH19hIQULhni6kB6E
yRx+zSo5N1Xq395C/oMCgzUWykjIwA0mSuYKpNLLFW/4xrovD8TvfqEWv0B4+z96T3woJF7v5R9z
9JNugnLcG7Fcdnruxif1PXTJ2dqZkGkkZ0qsKL3XQbVLMKPnSqAVn97bO+MhfJA9sUY8/xhY2FwV
3URMbV7+DuBgZ6MY0hak9voxb2YvkY1jNNruXNSCE8f30j+mmBMvJSiaEZoLNWSnDWdiHfrwWfAV
aUi83tY/NphT3ZBykoe6al0rPdIclnZU8tDNfzcn2RseqI7abYtc16QtIwyjgBmPZZfSIT5StACx
u6t9trJDq4lmUXiHDtRLeHN+/I+tC2txu6YIwa2rn9CHzY+jFaiAI+SnQRPUbnnfxwKZGZAqVJ+X
jfxhn2ompt+R/6/pXi+z3Wgrd81SBrd3jLsgDYk/+HYA0mSB6vKEdDHSbFwwsXUEsX2QY4hC1kdH
S21IZVTvpZ0JIDi8j4SSFcBXGATFgC3rFROQR72GWF+r4e9JG/rAWtX4Ly5OEFig9WFCYwTn6fIk
mfWqYBgU6wIJ5KMFgKajQed8UP6HtOvakVtXtj90BEhUflXqMDmP/SI4bCvnROnr7+LsC4+ardOE
fYANGBsDdIlksapYYS1tf3n/Nt9pFvo8wcCE/B8Yn04FVZEZjmGLQKcfW5CR6XlRoJAXJ8vOHnRl
P+YxfVliDKnQxNYC8E/SV0pl6d02F7RftFQ0C7t5oKvv4Sxnp0d63E0s8DLAtgC2STCGmVnjZNFV
Rq9sFAAEG7B1yQGqBTZmxhGLQfPTDbDsdoj7ZcnR+F0eMKF4tzihR56sOza5AsTsWiBwS33W8ggn
r1hI07NWFlsfdkSvjnJW+pfXtHX31iK4M1XreqHSDA0l9psaqY+DnripFguu3maMvBbDHVVlLYsU
E5jHop/3kjke5MgsHFOa71qSYfCmfM8xXVGr9bVkFfsoqY42OCA1ZWlFX7K5pwDQxlwimvdl3goU
6CwpyxJpJ7OnN0nXXQFow6fGBAJW65FUFHn6+GZoKieXDWcCT7NGCndsuyt5FCEsbl4oVP5/fwvn
mKqcyD01ZIzO+CFrmVP2lhdVzij56BnfgYdbkOreFohcG6YyWQqTr8TGITWTMEW8xqCYJCcGCV22
0z4C3Xkf7/5CtVbCOO2tMjlE2QWrm9rrRK+cVLoGkargirAt4v0u2r1+r4jT30HpragzkWyLuu+1
8j0efyrk3RZhWImkcOo7T6qVYCl4r8eTO08HpVGdVnvo1bfLW7YpB9ZFAcAI/DoPP9eUShYpISIV
kqO5ergCS5ZjpbKjLaKZo81r8ClJ5d7GVk3VNJohSVaGb6bSPXSI3i8vZvvSM1AxpmmAPOReB5Pe
lgvGqxHi6caegWLVWX+VxLpvR40zd+Nt22V+JBX+0Az7JG33eBcemrL55/J3nC8Vr0kgmGL4D7N2
Z3htqUFBaDQAANRcQBJcdzsSCsfxt2QoCrww+31EMJyjHylYohXWf9AizRdjHN9GovTQO4OnAIG5
eCp3+vPlVX2kFU41H6PIK5HMO64CebnU7Sk30bcpI+0wvep7+l07sPny6EbdUX+87a4ZVWe+s16Q
tb0s/FxPIVsHhzlyV8gS8OgDVjxIylxAe6bpK9BcUvR5D3hhino5N3cVvKuyhvSzepZGLTDMGXUV
Ch8YTXoKDbqPdeOPgye2kk8R7BPWu4hPT4umblwzegylf2IcFH24vFkblQ5cZQUcETgvbBZPpADb
V/emDhmdT73+kPn0Tb6nbnNoAsbbUO1FhbitfVsL5C3vbLa0oShIt+hfkxOsTMtSgQqY55HD6ao4
y9u3qtpnVgp4er3sdmOd/ZzTzHoZC1zohuQ0SGhGXvvCBj6+2aZ3ndFLO2mcn+oiDJ3Z1HNHjXoF
VIJmvg9zQCRMtTEckHyiL6PdGo4EINWrbg4BsE2L9mFSQwXdYzHAiNsSdU2J2K6yWIhAp3Q+RsVc
BFlqRNfmOFJXosbsTgvml9PakArkWVvjyUg7JWjmvnu0Olm56eR6OWR6mYKJeUQFZRjr7ls3jJKT
JaRwLFsjdzkIjK8ileQBqOf13pliCcD/yGk+1gspb4Z5+qb2oJN2ZsUCu1NfT+4yjuCqsqP5hzwt
4Y8us5pDOEUgPZHj1u3UGGxFSzq6Zd6Eez0pw1cwSUpestTxQamKckeNpNylCUExs8kphm3UyX6m
qlb7FQCnAjtqm1ZwmOdYNsi44WmEtCKeKQAL5a6BQfQpB+Zk4w5u8i1FK3i4G3aRAX+Hhlhphy5B
YCTHD6Jc2EYyDsYSI/sqkgCAdeebYpOsagByMuFqHJGKy27HCsyumV/sJITWaJ+2fiAPN3gsD4ca
w+NfDNZj4UjCg+dYtcFxwr9pEFhHoa20bBLnfTEeoD+j/evy/WdujjfUeJrBCQHNCS6Cuyht0aVS
VCARp+0YVH62Y4AmRfDHSIZYyVoMd4S0DnV9QqOdm46SF4GlkGEMFwJbtmVZ1kKYUViZyyapwlRj
VR8tU4IkQYErFXIzbxkWE54afSbYtbN3+iQBkqQIFTwzgcE73eqYjA9sZJ7loLmPH/8d+ZJFceRG
sIIGtZVU5vJWK4smcGoPJqRaN9axDKRHIjnzl+5LcSBefETVINe8y3qxtZdriVzMkJeaHRsSJKbd
zSB97fL3y7+/Ee2fLomPEGjYpshYNQhK7DsCkuvkaD72GJ0DjeuLiIFiczWsvcVGUoohcJzuX6zQ
ZtBlqwGOnOHRqbk2MlE95yPPy98k9EkDNgEQ+2ga4N7fhEhN1Wh48E+u7Da32bHdL8d4j+k1EdAA
+9pLkjgPCiy5smxnSGq9+sC2DhQXB8a8YDnkur0R3V3CzvqSPG73NDOO8gYMnG6KBuxf2mPmRJj0
Gdzu1QzU/XjVePqx2CsOWoHBJCJ76S1YhHofDvFeTG68Fd2tt5kd9eoqmG2oTRmh+JhY35njmwnu
37punWi09n+homtRJ/aE/KdHdkzrGVg5DRUPXZ0ZCPayLxVwmZxKv29DuKAqk779x+xLLdcYAwhJ
HvrwlqSimteW1Vl/CXf/ixAtYOWCfCpDgmdP4zQwvuT9feszOjR538ggQQBBhcAIbNodRmoO5Azg
Xp0NaY5ap1iphXkUDZND/SEPCkx8/Rj96YDuLS9+yf48cYy4TcdNVZDdxeuMMzsSmRMtL5jHy/o9
BiYBl4DRBPfywW7u5koIZ3rqocnLJNRBtqFVD1FbejIdX2mkCqL3/7J7n4vhnpiUhmalLwbuKYrc
B7BBBovpxG+aM/qy1zzlO/J4eWFbzhz5T1R5weoA6B/OBMmSrVR0HJFzPLIQyToou+7Q70RVys39
M9GnggcDGs349o1imTp10lUgPpD+CZY1ANyAT9vBv7yazf0D3ghiH4RBAADn7Fw6g+DHJtC+PjxO
/giaihC86V3nl7kDJAY/E87/ba0MvfNg8kFP2zmk6VL1md2owIEsaXlQk+lbQ8HmHJaCmsKWO0KL
MSB/QPaC/3jFwENBRzMUZsipfjtJzT2pRLiZWyKQBf9/5PQzchxiAGu2oGh8iZPSMdVdV4ts0pYX
WkvgTqfWjSjvCP3X32V7hMQTCNeWW/1joKu+6f6YrpZ7BnDaHablZOQy3F6t/aC26SoA0BLSRmxU
PE8fG9yyytkq5Jm58TGYweAa+egsiw5I4fuYTzOdyyq+pW/rlw3nWU27xDAge9kYE6y6CpBvinzz
02Uhm/eIsdJimhtNIGfos8CVr2p1QIxfvk8gxCoD3Fy33GfX1K88MYDPlodGXQlDSKhj4QHFFr3y
0K0W180YYTzE7rM7mfZ3FqFemCrPGTiaBUtjmUA+NFnL4hxjRhCLj0h/ui28WO10WoL2iGrIA20a
MSqQad2hC1XUB4ckdgxjaa7yXlhA2DrF9UdwTitpJtlmBVa3im7K+RebteiU75dXunWfGWUoCoTI
4+Fen25qTTtlkmKKTVViZwH7KvnzURvUaoHcCvJTDfCWfF9Nosy10pl4PVFagecX7DnDSxGbweV1
bO7VSgpb50o5rNxqWpIgOUent2zZJeObRV8vi9gKV9cL4bbKUIYKHKuoI5TWfmyf6vrJjG7q7CpO
csH13TwUDBug5gbanLPZsW6iSdwoQKaylV+z8lMWIXGwQORMu1e/z9kiDUCz4wR0TFdSfqm1P8Q+
vCGKlXva3A/Dz7/Zts/FcLaomK1KMiuU1IHeojha9iMrzG89c7XK8i1RFEG5Z1sRPsVxioBUllLV
rO8hBwKiNCaOPDRO3vxxjRsFdZmgNRjtzjJilVN1G22AUyshGjkaatx0MQkk0gls0NZCUHDVQYeC
Zlog5p2KGNqGpvGEQ2rawNTvIv1xGP5irz5GF4DayPh/uHhBaxKJygpSpqb2vRrABDtjEsq/fPzs
M3ldw2gim/VFeQeEK6fLSMu81sEP17p1F/vKFCxpHaj0gBqW4NJselgw/qBnG+yXeJBzJz/Ucpyk
YJTGfO8hBHCTBdyewnqs6Jtdv0nyF5D3OH3l5+XL5RVuHhQoioFIDO8EAu3TFZZI6qpzEqIaZyZ3
GHxyyGK5DciXL4s5H3UHsCzO6TegI/e8aKJ2iUYGWc5GZNFV7ai1x7KGrOASOt/qyJFB1y44vvN8
CpNqgJ0B5HsK2i3Y6leGVUMHSds1DTr3Boe1RdIryW1988UGM0kSiMqnQnHcZoaY+spJocV4kSa3
/bO6r3aFq+zAc/ktCURwYudFio/F4VHD6P50wlM9Jv2QVk0Jaf0PJVAAHRAHKib6neiZgQckQfoi
amQ9M72cRM70KjNQfSNNBbwTYlynLTFMS0bk/xfZMfpwtxTafVOH+8uqQzakWmAIAAgEAWzwWaWu
0EoQe7CBZ9p1d7ZeBYT2r2pB/wGghlfLqjcU3X1fGkEmo4d9UV2pI4chT64XMh6b+t0w4gAII66h
AOIDLFpxvfTObLdeWWT7utGvRl2/7qf5FY+g50pu/BkV/ctrOLtl4FlZL4HT/rlIusjIgDurGi+0
35PyebAF24SCM2+smBANkSwwStXzEl8qp6GktFB2uVd9KQrvuyL9AkKXJpiLMHfyfvKsEmA7S7ef
Yszl2XFA826nDPq1lPR+0uM2gsdTkjK/1hdPspIBAJPqdY8xYykuX5dQ2U9ys0Mt/AtaSPdGTR4B
8bNTpjBYuh4Uy0NVOJE1HfUi2QNH+7YFrZ0jW2gkMEegVCryY5Jnt1OWf52N/AlTWY5JEo/Q8sou
qm/ZNF6TlDyEYXGT26Znjmqw5Ml+bH7luhk7dmoEIY3uJ31+QGfajRqH/lLMgabED33c7LWCNo5S
Kr4WTVcYYrpbNPPKNJYn0i8Hte1vMYlw1alKoNfG4yCNz6M8BigP+bGJJF1oOAOyeW2j7MquOZrA
PIpKIGSYmEPNJ+CzS1EAExroegR4WXQg4zQlhe6zwdiha98BVMKN1Cx+K8UvPVh0dHXMnVBDLhJY
l4GVto/NMLxeVqtzrwE0MhOHbqK3CfQCMqdXoSwZQOKbgNHgF4urB8nx4w1zKBcnQ4voZWlngR0n
jHO4RS/bWSTbgKxPr5vqcRkFI5fnl+RkMXzPcD8B6ajv8ftqcj2gM7++mfXd5SWc5YI+lmDZYJWV
WQaPD+eSdkbaFiIICjsMQkbZ2SiViaq5G46ALeVTDufNK53OUW5YYC7bATw16HZA+r9meFAM/O6P
04Pcojgn19nqgMoxFlXXCObtCBTLtjIKdu78vQzrgmrYR1BPUBLnpEjoT8rSDFYYaCBPxe2wg+q7
ieqi6rsrAqCECRL659qGMFgFYCt6Fhh1D3dUtRki/4MhG7c2F2+Zm/eRTF8ua8NHcHMS3iF9DHwf
RKlYHJwoJ2MYKGJkvWOcUWqgS25HrgAg/ai5izO+ad6EtP2IsgvGbr4UXhTYzzKA12N/fssbp3i7
/DHn2H/sY+DLVWQqkT7k+3uMdKyTegaVgvYgH6GdGEoBQ5Efu8pVgY4voDce29u8AButUF039tpG
i62uMhJk6yxFGtVoJ7Is7DV5IMfFq4PkgZEeGI4NzkkHeedAFElsSYQHs9Bgi1t9VjEc+qlP+wkN
RqPx3a7e6tG7vJtbv6/r8ISMcAx8sdwTJwHDe6rGNmqA6q8k/TpIf/q+wZ3DkB6YEpB6gI5ymjMa
bdXFFNVUSX9si8w1zXdDyMa1ETSfSmGrXIWvCZKu/RBNoGoFw1P1gfoceuVV5xXPiPTG4+grvrxX
RKUAFqaeXgsmFphhqG8g6csHluVozXMzFGBPMw2HxoFcBMXwTkdBxMKc07kYNkpMdA0QZZw/keR0
GCoVYmTp/kYHUaY83xYWkAe/GqKqw5ZrQasCwVVnwCX8ivJsmodawUwdmBBJ/JQOsJPKnwKMMDMM
XfhArMezmmVgVoeVR6GipTXy1w3R/7GzEqS3zfA6KxSQclXqllr1fFnHz4HRPgw/gISBoINGcr6n
S1GTutdteJlce/zAhArqq/FNQs0TM+Ca31UwzXi6uuGt6Pr+Fwf3KZoLPKSky8CIrBbokBheazjS
zO19Zh0ZcLKo52RLH2GZfq+TU5RxydAZEUKY1eaO0bxMJTA60BjYCk5wSyFXcjSuw7KzBh25UkRT
Waqo7qL3Hh0X3yzVh1TTYxeP95uCtoI0hkgoZ6nkEjMhOgsVSvsuHZ9t/bGTVbcLj2ry2v1xkepD
Yz7jRc6Jj50KoB0NKxxiK2gNP6FjYHeCqHQ7yPoUwo5zdRFIkesJUk/A5Wjf6fIWWw/Z+I3KQVZj
QnCMHan/cfkibOvHp0Du5iEFgDxNb4OultRO2oOxRMGrQlueZWHt9/yNdRrYcWujcVqnaYVYC3DX
rJoYA/8Ao80f6AeBqPN9y2qto0huXWbX1zKKIQn6l9Ndls47BA8HAPAIfOWmm0HDLzhiQVmw0aRh
hjDEESyX7ig/Jl9z55vED3VXN9G5wJhmRs3L7kTJGfb1vPlfS+WSCXkbTsWAORg0UAAFx4qd3CDO
YA27tLHdevQv68h5QIBoAFD84GWEJcFwz6lSJgqRJJpFqbsgo0rm+7raXRawZRJPJHDraWkcFkMO
CTYgEeogvcOmHVgvcetGntAAbyjiiTQuAOlRWkmLfgK6Jwhq2Qhgua8O/3Zaid4X50A15HTvuDCk
7aZESZU4RduTb2D2sMmcu2yfBqY/Q2f8EbMPQPWeA9lD2skLbxNP1G2zYSSxWpZNRkIBSWvOA4Ty
xFIfIMmKitCJwteiUxwiHSew20WP+p9zXzJgYgy2KWhwRITK3TvFmAcVoy9oxs00h0UNS/zzL5QF
g9pAeQD0DjJbnCEulsJOYwlwIMNx8FUcYA7GX+Mna13Tvot277wLCwfIgOJYA6yJYifnrdvYqAY5
KXCAh3BXB+Ne2ZGgCiTvz0mPIMiwgJdEgLhzRnpkadIwFBMTJOt7gO/5pqQcI10EzrSV91jL4YFT
7cwO7SSFnBgLKnz2FO19EjBYBJHL3Hj4nqyJ5z5qs2jMTbkoXR2dtWBAn2+oU7hVCoRsEtDdX+At
s9NCzQQVB9D0nL1KaxQIiJYA3Nwsv8QD7GL9eFn7NvwK8oQELRYA80EfL2cLI3OWmT3EeAX64lCc
MX6amiCq2T4hNFqwtKesID91am+b2RhJY89sEOAnIOTQoP1eLbfp8t3uF0ftNSeWJ6dN3mtJVLLd
iAawut+S+Xd0ayxWYnSww/NyE5GrJD8uqe3OAJ+9vIsb+Xec00oQt41NboLPoV0KZPvT4SOfNO6h
FubsDQH1u3tIjJB6FYjdiK5OpHJuBiX8pkXVOwExiu40MlqM4DX1d3vxyrnB/92XhehWi3aU8zUk
i+VCBQKCG1s7YvkWubUnLy7/Qithb0GvgA4mzMRyVnfUKjuKC5wbzafnuJceTLO+T0nzS3Bs7Gu5
uAMtRp9yOGMYWqS3VaYfrde3nh4wjH1Mw+D5cl0EeLzcixDytkIPE3kk2YD51VCtPL0KdUNGHZhq
qdvFozerGA+o3Mtr2vTQaxGch46QoCZTDBHpYUYt/BHJI2/cgxYOFSjtmR5ZjY0R6pkH5af2Xj4i
eS9I122GP2hNZAkXQLrhEE9X2WVD2EZonHfp++RHV8u+3ks3iou+eWTORLWvLQu2EsaniotZ7tPS
aHHHKzAeJXR4R73juxGXh8sbu6X5ADdX0PjGSiv8+LCehUYht33qWvFYB4SU0m6Zx/I4AoLQq/NB
ND68uS7WKm2x9zxGHE43MamjDlDGkDeZnTsXt3UJeILJEJiQTctlrsRwNmSeQYGoMo1sPXK8adGF
GfkOah0LSpX9rn0RcdFubSNrevpobketkrsBttZ1aUQGLGt4JNl36XWSnnVRZ+TW3q2FcHdALXPD
SADr4+bD9KMdRq8LqR83xZ9CVsM7r8Wwz1i9biu6oJpX44hy0Ly7Ck0toE5lIiiYLZuxlsJ2dCXF
QDkqYxhFrjXfjeZTVgtWseVF1r/PGVu7zaS+NfH78pENMTNKUS2od6LIU3QmnK2VZ/RyVg3E2FHp
DMXeMjMnVfaXL+lmhMYGOZG7YUNJfLw+m3Hcx2r/EaF1fos6fw7rB1fceSxCEwMCbZ4OQI9QDAGT
KOZ+T0/HNNsm0Qo5hSWvHTX7RSOBQRcJ4HQ5tmcjlAhN3SbXfmAU8ElGevTyrm2LQA+7AUgzJJg4
U9MAjcRoNIgYZcVVW9Oxir9axKcEzsqog223UzuCTWbQ/Nm61idRK9imelkKZuMRKyPNw/mcSp4t
ewrn1JWgXpL8VE+L01l/2pfMLvynEB6TLNYzTalG7A4GZoJCyw5TK0qFbDrPtQz+MBZTB2sbIqxu
hv6WeKEtras+tkB8wzNNcnRBeL5pkFdr4o6mqoiVZzM2TiGhM5BrqzoS67uOOP2ykgkOiDf8lpHk
aTeDUEhXFq/I6OuMd6ElJ4IjEonhrkttVboURdC0sAQzFiBOMCLsyrVo5nLTaK52jX3GyigvKQqV
OTPK6QHop/seo0yM57wTpKG37dlKDmf822W2i9iCnMmtr/E+26vgJWx+YKjS/dv3poU2Woyy4NWJ
QOd0WbUkRXNa4b3ZFJGjTl8HS6AFm6ZmJYBbD4l6mg0djidF633T204icpfbCvC5BM6djWOPdsAS
+mwAV0aSW/BJ3I6DqLmf3Qr+5bDeKM6bhXSJtaqFlH7IfyK+8rsMOb4qDiZT30lxtTh9jcpx1L6U
cQggvPhKikQ6eA4i8GGOPpfK2bxyNu0+j/ERZEc9GZ4uDgCejJvcudHR9s2v9kOLlCM6u/XaiS2Q
o/3NaQLzD5RCbAaKj1FTLaXgQcOdrqxbu/frUjhOytzn2T6vJLBzWN0zUEsafaHDNU2oQO7D3b9A
wxq6hQo22fwVFXDvsp1i+nFJIufQuziRzAzD526ehLLTLDWIAbSEOBMae6hOXwz6z2WBmyE4Ujxg
NALUFAqgnMaSZFmSIYHFTwcAuyze8MiisDALVBPVO8Wtgmk/ivC0ti4iGl9kE3VxzD58IM2tNjbW
yjkhS5y5VTxHAF0iXmi3j5dXtnUV0V+jA0yZQdbwPRWtOhd9bkOGle5Jnjq60QeTMQX/mxTO4s+0
j4yIwqSMcekUzbUyELcUwcr+l0P6XAtnGT/scA5qN0ZSPDtW7ugB42NE9edhrpyCeIyTrxeCVm15
ZxtzuRrjlAHYHhcNlCa1aJyhuaDzu1dGT8bGWfMnySWHOP+Yk2td7buoC2Tz4FZSuVs3t40xNQNG
RSpV9npgu3UmWvv+Iia0FYQ6jI6HwaydXu0s6uRZ6cvSreqfRXc0CoFebEZSYOZGsR+lLGLxIIWF
NpCwNfC0JQ/L+/hB64ZJXN1hVHziyvTmnq2kcZ4NCSvV6HJU9xuT5k5adaZT6pavwvpe1vcPq8pb
qPW6uI3TzbCPewXrYu7zlvVfhV7+VgZxsNxag4Ms+8/SBxSKl9y2QCipdyLWQdFSOeeHrlE6tik+
wCZISZeuBKSOMH+4vMytUiQQ8T6Pj/Nusy4NHaZdGSrP7GvfRnCPYpn21wlwbarhAtvrNrmTni9L
FW0uX/if8IxbIrY2gH5fL17uLU7qlV7xYHm6b4Bfy7hm1a3MAyw4ck57U/ABIq3lx+SNnpbT0OID
lrvwoYErkPzWr4jDiKhjX5Q927Zrn7uscVedar02L0zcPLvt9XiQ3tIg2VEdXdGgD2A9RWbqiGZb
NksCq7Pl86D9WC4YcaiRIQzy58KvdiFKlvoHH7CoZLnlz9eiOPeg2vHQUIIFjlnqDuiBMR7y8h+1
2qVUkEgRXAu+kNdlchznCSRR/Z+mfpG6R2n8m/h5vRrOyiD7HnbSUv3bzDbfF6HAaLLdOLMtIELD
PDE6CM5AGnSMOKlW1GAN6SMB9pQqStAwh3VJAKdvajqXiTVgk1K5725TVYk9YwK5cRbFnUNGVdth
NkRypHqRG4w9pXhrxy0NlhCPkstXnW0V9yUIW4GAhT4AEEHxDcD6DKw2eWShZQUzKd8hweqYyBSp
tqCZeWNPMXeCCEjDuCcbHzp1dJUpVZlpI0xvNMvRdK8QjiZu6PiJBG5T51y1OoW9qmQLhivZK1bu
Db3bVSCNKUUDDKLlcAFythRprvfIesbll0Q5YIxJ4OBEAtjfV6Fpk8bhNE0GmgGrR9D24hUve5eP
fuOmnuwX+/tKQp7LSjoYiPEVK3RS2XanGENB0yhYyLYYELPJGOICXCXnwdJyGZUCUJmu3fi6eqPO
u3oS2JwtL4ml/JbBlz/aqpaqFo92NOzU1/YTOTLKYTjKq7aF/WZd5ulXYY6KHfHZ1VGRIADnJZ6f
fJYV/gLMlyP0rVS8ZvatHUgogfKDKK4aUOZpd7YnP14+sq1MCMiJwL3KaMFM4MmdnpmR9HlrxJBZ
WU+JhGcSwEXQamjM98mwmz3GrizqrNk8P0Nl4MZAuULjy6nI0Bwjo+2BYAe+Xhp0XZHs1C4kXt8l
7UGwPKYL/JZiNA3jOiYQ+QCjfypLXopGTlS8L/KD/Gr/m+i5BZUPstd96xSjU976+BfxXFv9uc1H
xpwFyCZw5/BQOxWdJtIC4l4YwkguAVo2AnjuRbA6ZoDOVvcpgtdSu6/UcikwCMxA9KxX0DoDCIGx
V/QP0kHEartlP1br+Qg+Vrc7abVMTVT2tJXo3SjnVxOa9AQL2lKNtQy24JWMKB9HncqsLxowV3a3
11z96l94H8Wv8z1oYXxg9/uXpW6YeYxnMswz1lRzxr9n2TMdlEpJ3axDdGZF2v1Cbepkau+VWeYZ
aba7LHBjJyEQY7vIq4Opji9uVFabLm0P4xKHvaNYbxoRGOJz6DqkO9YSOLWv8lrtlRZLiq9l/Soz
PWZLGDBz8d4MbtXu9QeW92YAdn+xNGA6msAVBcIIX/OI0tGsxhZBRTear3EC/iVJ5Me2QnkTg7QG
TJYJuBm+JqEtKUXBhjn+f1P5sTc68a/09a8rUZBmoqERGR3WTnaqklMFRG9tIdhKq8pvQkKHm2S0
JoFP21SJlRTu7WfPcVNOLevUnxaAd9WG6SVTKyoW/pet+1wMZ5PGsauipIRNInFm3+o0afw4j7s7
Mzan144Q5F9CrXskZjW/LxPIB9QSzfVtm1BHGhRRpnXjtqOHDTsL+DIFNOrs76vbDoyauZN1oGgY
/bWh3s70TSdvl/VxIxo9EcH+vhIhN5jYqiPsazRmnSNNv6IRuOtK2N+NQywKTDYPcbUeTlVA2GUs
uqoUKFznX3IVuM7lkAuutkgGpygDaeeiyqCOc6v63aR45V/E1SdbxunIYiyVQhNI6EDxVPT90zKJ
xl+29fBzp/juwk7RUFRscIWL2UcCmvXXhocW8ynh0XIMVJiEdXKBIvA9hn2i2GkyoqAMg/Izaqtb
yW5H4JKSt6SyBdGj4Ixszovpgzk2vQnr21aIMCa4dKcsny4r9kZgg1MCbgJaTsHvzQdRk1bGVZLD
0OaHaK+gUsbYHeW9yGJsbRvITS0NZBp4bPEziblNx7nrY+C/VM81zEOlHQtVCkCzcbi8nk2VYHjA
wFk1gYHFP+fMWVKzJkkzIEc5s2+4y5VSYNR+/KW6qTNfJd8vy9s6I/ARfmAyAGqVzwCHSqjK6SKV
wEiPUJ9tHSpqod2ybmsJnBbIRqT3GIzH1mVBvVwX4Y06/nlVljEe/l4EF0nbM0DtEPuiSyJWlVe1
sqZHqYNvdkpqi7oZtp5EEIapSTaxdj59JReR1tQxBgoZTj4LoUvjpgRBpX7beAwOcKkDk+7+4rFw
IpWzd91ilhUmxlF3bH6AnkTvHvNGkEjYVL31yjiL14J8KuxLzIUymEPN7ZzuxTokYC8t/Sx2ROHm
1pVi1KVAUwKVGKLOU5eUpWBLrfMaIAIdAalQ5yfS1wJ2wl66v/AVa0mc8wOrQ1RZFgDY87KSnYIS
gJ50sSDi21Tz1XI4pxd31kRrE5gI1UQ8VY5ebXM+Kk0qcOTsZ7inDh4Gn7vG6cFiKBZBsJBhugTR
bPbQg0FovImzY9OKiES3TAPA+IgOOltgmvAZrDnXoyya6wyjjLLbo+AgTYJ7uzVXCCBDtKvqCvJk
Z7krCDaNOMVbSkOJGWAf7ge/rCf5Ser9MBxGnYIJPNvrv1y2eufY0ngYrAVzRqkfB32KCrXEA2vy
yS3jBzaDYSf5wxfztkEtcae+ot0TPf7hy7QXvQ42b9paPGew4k6JqrHA0LC2Q+slhhp7dJA1B4KR
68nJBZq5lQ7Ho5+RmpimASBrLkOYjmgtG9Ssco0binutXGU3o1McFJ9ciZB+t9RTBYW7RgxkI8+w
7qxM1eMWgO1uU92nsddEd5IGhAyA8IwCR0nYHvE3YS2Ku9W0MFs1L8PStS0K9P/Q+tZRTT80NJKO
fZ12XkfqflfPauxrVJI92ajKG3uIvmbNTK8QB1dAfjfKydGpVARhaHSB2dcAmdfndDfqseFg00p3
6Ul/m/R14pCOLv5lPWS3lV+DwaA1LWBEIInHWdxhUPRR60Kwj03FMbLjqya3dzSXgmTo7qIRgDND
93RZ5Mb0P1QAdFqYN5KBV8Rn18xYj8ZQwWsjP0zH5FYHpDq9so6M/VMF7Q4m89zIHW/Im5QKbf6W
kQQANOZr2ZAQBjZObb61lBIAAGHzo8HyJpXcAuYjMBdJsK0fCZ+zfbUAuIiQANBg/GOV2lUhEzYt
D/D/PWtyY2TVbHRSVMrespGYcvotiDPHRKmsMQ9BFxy1wJciN4MsnJlkpuhsLaCHx65pgKfgX4dS
NYzgSDEzN/w6AQRY2Zs+uWMdWlUgLthtOWXQxv0Wxl2qrJSndmJezFqq2NOn6Yix0ftFRSOCYYm6
zza1YSWMc5n5Ii1R3ZqYpj2q7wXCDZeRiVrX87uB/JPDID+N2/DbZf0XCeVOrKVFqpRpBfydqQqU
vNrHkxqQbHm9LGZLMdbWiVublEttFGZl5tpG6OSAzhoyaX9ZxNZKgEQJ1AmGA0x4ZIg+LscpA2ac
u5Sdl5o3ppXtC6oJvMemFJDkwpbbTAG5hcQTphWsAlI0U3ZIs7wrueWlaiJ4K246jpUY7lgWnahS
NwL0RbO6DCNbClA2wX1s6MuDlFuJD+JlwcI2A3kAWP1eGWd8geCOrvElhfq5tMJbK8ZbS6vx1mpf
wSmBqANJVmEcv6kXn0L5BoAyTRF/skOLxvqZFtpzb86ie7V1iVUbINQovKNXnY+sza4r26SFxVDu
gBj1SwkMN/GTXXLN5mdzPzssvhiVeusAEcWDbRLgZch8cgdYaamixUC6dTPMPTlLJWsuQVv7UaZR
tZs6oEQgvdx6l6/A1m6uhXJHmKQjgHtyRMOy9JRY36kS/E+//xFGrtJmDUy/lDE89GXQAms0jnMf
O5dFbLVZAu0VpWLkL7B/PM0JXj9pZFBYwfbHjLHSxwVpHwI4njyIPZDKAOw+9tLHBFB7rIMhEoI6
bV1woOkhzsegK3r2uAuuV3HaGxWiIUzF7+W22SlmGNiNJljnphi88wBvaaFhz+D0A9RyRdYzO9Jl
e00CpqoRDEL4aJEQTh/qupvHqIZxr/Rnq/5q0Kte1f+3hZgcdofchmlmpkkFaMLckebrnN6VhWjG
TbAQkwvZw9ocMPqRZbBNOXHK+/8j7cp2HMeR7RcJ0L68SrJkO537WvkiZFV1SdS+b19/D7NmOm2a
15yuBgY9gx7AkUFFBIOxnJP7iBjXeesugeEVfnqdbkpPNJvKixtIlrDiAHMwz7BrwBe2tJaG0xtQ
E18OseZ35kGeBDcjr9VqYb8eTELAhD3fOtZKkJ7iSQI41ejdDI2gCSVUcW8VgFn6v3uQwvcW761A
0QoBzKlh8JC9xAB2tUj1BDbJaZ99jKOrAPJK8hrfAsvhE3AThETe3MvlWCJj7gponHpthsRodrti
85v2t/DUJ+W+wFPikQIq1aGopsJ9WAJ4SMUQD12MZ6uHRKpVM+smeqfRWd8OTWxzN3rVjo7sSYKC
Ec9Ij4XRzPUoOloVRgUrnYCeouqGW6XqdW+Qu/R6dVYhHAr9rdMsGKBKIAXANLGCchFbt3Y6O0tI
hHFO5Zb28Jpr3adLn4Dn8UtPVGyjYeJMGHbvkFYBwgOX2aliq6wuaqY0IKvVXnRPJne9dhdLwJMx
dHeySzeJiSConN+eUA+JHHYXMINwttPa99Gir2Zb0jUsXGbbEpR5QxMk1nitEIEDnl+aJ7LYbnk1
pUZX2dAuJx/z8OHE/ziVO/195vQMbRpKo8NCflP2NJVL3Qar8cOk3iwt3ueFI8h3uF/r6+w+feLI
DDPggMrFiLPLq1u9fJB70HzuTLMOyZq5nfEWNa+Xr2xO6QEaYncWuTfyq7NOuRqRaFxMjNSTl3oH
XKNbJYBJetiP8Ac8o0cgDYPnyOtfUJzDYmAVkFtFtBzBqerQPwJ3qWGhKXHWPe8NY3DUErN6y548
qJt43wXlBxIHVwy2wXlPn8qiJnV0xImTlv2idvC0/6BgzHuqlphyjRPATiXRmHMkKS2MVOoyaFUe
1gPFzZRvV3g5hXsZrkRwA+cBDMCPILrBKwBQiGeN17LuF5BNQC2yGJvK/gWSamwMbS5bi0gIvXWP
NOoMREiDfqexGNEwmoIuOWTK82UhPB/QUNLBlA3WRM+SuKFwjMWZ4NMJae+zrHabMg46DIdb0gAk
gO6BtMahMjVRAZcmO2ykxKvQsRRsi5/D3VVlJpulPWNQJXrOxzlIpzvDyv0lDaIMNMlVqPXfZCI4
UV4AOxbK3Dtp05XziIqZl0rv4JK0ESsvnybXCjUwkumaio1VFE9Pv1mK9U6rnOoSS8sAm96lPk0W
bLe4o3Yown05V8dBxmXSSQ7k4brOOFdRYWC1axMAQxiHNHutRSuY5waI3wdsN6q/2JYx2U0I21lX
ZY4A+D7pT9a6blb0YUnmCM6MJ8VAZ9Q2wQCPxIM5sm7KSV07QCgDHq3sGmuCGj4glHr7nz8kKH6o
g1VZutWB/3n6bcpeQpVKAX1UMmteaYKZyGlcox98gQ2cZ8OncpjPIs1x0Tgl5GTYhPGdCrRf8ca6
GQsXNt66MnHLzbS1N+UPWZD9nycDp5LpUR9FjFXvWifBOrs3jZE/JLFbyh3wBR4wGeNG1o/LetJE
9NSDT4Ux4akEzLJl9BCm1i+lBFRtB4vmpPJR1fTzPnCm8LI8nrWjPeDQnSMNSSrz+YbYAri7AmuM
6zszTtx5fL8sgPvdKPgJALwwTc6+pyuVlHWXob6tYa/JboDCDt6bOnslWiQwea4kuCy6y5iZQyHp
9DvZTdY4g1rCcZ3nuXio69u1+mG0gg/El4IgZOsUos9h3rRFNc4GUNXBVtXd28XPSN6tqu322tvl
Y+PkEzAEGuyoHAytM+/aZARInlRQXgi0xChRNdlHB9olSu9F0xTcWHEkiskQNSxQq5ioACyUlH+v
o+HBjkEXE9uCRFSoEntRjAXgcGqopIfWGzgZtpmnhdVuvRZDY4tUYsxaz2ZHryPwIubA04yCar1L
coHncD0VuQqQICjCmsZ4ajPlcjMvaGOny19Za7uN/hGVewVcvNrGVHeXzYHrpkfCmHBez+iYV45Z
wYN+yMWhFSkj+n3Gd/LSIWaTAA1JLiO3xDT+HwCPwJ7xhkNfGSkyQsGpdzqSotbwJhSuQ0raOm5B
x7FXt6KOJydXOJXD3BNpnpR4to5f8yAAtA7nPQBxQ4By/YkNYKmE4ogjBWIbhhK2I0CwBK6rFpMM
id65ZVvuh/4eoP0gvZrdSBLtY9APfXY/fElkX4tFP+h2ZTqFN6vOSxoPr3J2UJx9Zu//YGkYgE4A
zUT3yUZ38rOmcnTvzVhEcMqlKqAcCY0kMJFGXrZqnpciTiPrB2UQuAwYmyhHomi6WeReN9tXrdk8
JYMdjELj5oVsE4DduOUAKY/RzlPT09BWWGYZmItL8qoMgBvd9COA4cZfl7XhbNdRBKwvOUwc7bLI
mczBabDnRtsXTWjfyXfAI/gEU5W3mF3MXi+L5LmtiUl+E7hRsGqDcduiMdv4kxMyH9EebG0/EVUP
OJUzqtSXCOa+S4AYKCUr6uFO6S6e7OkeENQAPuBrK4AQbTf2lt4TI+1wTeNLrMl8s7WR7bauAcGZ
yd9itLr0Pt/0IrQdrhDQBOFF4aChZjL2Z6ZpRwywt3t19W3sX61pcEn8b4UwAambYzNKgSKG94Sy
ifA+wkHWvSxIfriWcKQKVfXIWbV+AZCBEWN0HmXwTrsCyrtAAqdQDEs4EsFceHUfzwCPRAQfg+LK
cG0AilbXGA0fQD8K5sRA9BDjuu2RPObOi6DC0JCo8uR5o5Z+tgLldt5qIlI0vl7A8MZ7D5EIIAmn
R5dHa0zaFRld95lnaVflCmLVGVgMEBg66UZU/+Yqhm0qkGKh/g3PPRWomE3UriYEglzVb0bZa4HV
UZTf9EXULebehuaRKCZAJJIxSskAUfa1/ovSYGH7LYh/UrxgceuKHytsDH7Sssf5/JiiFKokLwi0
49sIgEUKRlh45ffyl+l+tsvC2I9FBGpcH8Y0HFDm0E44205TjCbJZxWZkZI8S04YxYPn5P9WCHOM
ZdXZNTEhxGh3Xaq5Tm+5DgjUL0dzDpojPOxIFybWFmO5yFGJWGu4yRP5Ve+SCuxldAg9f+0CWruk
1A/rDZoWOzqOARDoj8t/AtcZcJNYACFEGxRjDKe2udjaao0LDKZ8U/eK73xft6Ax/2GBiB4jSELc
YF7YOhbHBEfVmOMyK4FIqxtRgI+8m1TRvB3PQOjDE/NVlM6PrbekSrr0lqSjQdge4vbQZo+2Gf7J
qQEwmnIlo5vKzn7UGkAwZzkF48Jf/8Whs3dt/B+k4CwQNZY4EQSsCBgWw+4PgO8+v+JRtCdND+T2
HvKyCOR5aIgv0ntlhbHyB4dHQdNpFqghWrFlpIGYhZW0wN+e25003mTLa5L8wbPwRAbjXJQFCO1P
yKgAQ5VVE/pXtZtnoVxfy5JfSoeyeaiyvSUaWeTY3olcxtvaWFnWHtUJT6snt5NelKYSODTH9FR8
HTqti4bA2azY2DlWqoyY4C4Bfzhb74rp593Py7ZHT4d5EEAGqL+BbIsd3TOHHSxipgpkkJS4g/Oh
tQd72oLQjnpSnIhqsdxDOxLHOGyjlaWWdXSuxNJ9XKi+PZC7yxrxT+1LI/r/Hxl3L0nrKlMR8qfD
TtNjTbaXRdAb9tKhMalMHkU14Irw6ZXlZsGYYJyhqHcDnlw3a1b/sixOtwbrMEdHxlz3NS6PBjOt
GOIb31Xw6kSmLyF5jpaw0x8MaXbTdPasSVAxEJ0i41UzsoIM6CKYZU0eR+UpNVzzH3Pkoq99rBjj
QPGkZHo8QoScvAJ7FRO5jTtGQelcFaboXhKow4J7R0WpKaOKQ3SibKempqetV210p0yLlxpTaIC/
sEZTxwZ/YZfFvim1LinNV6PUHqV6CS5/UtEfwzz0at1qQbwGxWPnagACpQZOTEnUgxYJYaplzmom
ekHNRmv3M1qKZuZKouI99x75Mk323koiPIAyaiRjea0mmqvob0UNqk0iuCC5UeOTAtZQ0VFnH1qZ
0xlZamCOdRwxAoT1FYF5cM/q6PeZqASqXmVM6ZxspI5ulBWbQqk3Yy1qUPLVoAgiBliU8VY4jUzW
VCSOTKnpeqt3C6M6NLL2fNm0uJEJRbL/imAiUzKO9WJJGMmetYd6fW3Q7agA82Hmwx4TW39ix5QP
AM0ooC+xqVGnzbrZ2xCWOu/deE/GMBNClHNNDGD5wP1C7oXt8tMzm9FttYAH23pWOm8lFP2V1noA
efuLPBvfL5+dSBTzeWp5kmptACu8YaSu3pRuZWEdoQPMwSKCdud+piOtmM+0JHSNKoaost+b1oEk
mLGMFd8E6+f487JWXNs+EsVcH+VYDUWrgnCFjG2wttdad1eQ8Y8s4esrsbcF+pHL2sESIjsO7Xb2
WrPdZdr6JwnRkS7MjUF6JMqFRONAs2vNXaIHvahSLjgumykcZfJaR22NlHiIg7V6Ua7tP+iy0/3W
vw+LRRNobFKuU1S3WBNG7NcTl5gkHKarNgkUPNHKqzR6qBRRMskBKzsVy1wIfay0ZZW1qNHf66gv
PvU744pia/xw1QEskcmWbkgBu7LZgXUD0CGi6Cc6WeZpCPy+aMFIIh4bdu12S34Y65vOUAXPAW6M
PTpcJl5MgH6hRYTcm6LoZq67G9NeBZUsXpxAUq6YGDIB0oXBWGHUq+miD0rtmeVLvwZlP7xUFgCk
GxGDNe/EjgSdFTE70E00mYxNx/mX2cn4r2vdjvzL8YGDqgGcgi912H2yNgJBq12aSBQe+2+grsNO
WfMeA8IOlaXioAB3ZXyun9WHy2J534k2dLADg70lDACcxvXc0bJsStPGG/F6l7vOG0STOvzP9CWB
jbGW0nRY+KezyQB70LfAegYM98ucdJvLqnAFmQqqR4D+Uc4W8oaiQnylb+dB6TbjsLedD7u9xV6K
wO54xRUVBR4MXWNsEuiiTN44NVkXLTXaRVhx8FcsKY9GmPUhLTXSAuqkbCxToBvvojoWyQSNCsWV
yDAQNFRwuZVj7Rb9Xo1eqtHxM2BoXD5Irr0f6cdEiEHrVV1tYkAXFtJWJrVfABOTqIvgaSPSiQ0R
BUZRkEIhRMzP+RBtojQwlgAjCO6oCd6ivJLmySdjzLzPSjWvVzylkX7jgU2HXSvEXLMMepc8xQAB
QOH7u2jilXuQ6Iuh7YIhMmDmnDrX1IxlDz5n3JN2qJXXtn0rRS+XvxXfGI9kMFf+Ms2lVEZJ6033
AxbZtG12XW/pGC8QU4NcOJ3MjRdH4pigm46JJmcKgm6vdkEc1wdSlQJb54pA9Q3Iuci+ZLau3klF
vzTrgveoWd1EMYZcdcGItUgCc2baHHdK3WFWflZVcmWB/2NDwBHwB1kS3SD7rx7MUenpivEtrAx5
ahcNm9RUJ98krRmiBS35l62Aa2hfothsSbZilFpmG1UCS74fpTxQ9fJmnSPBufGN7UgOE/nswgSB
X69jNj003rBSA9gnTH8Y75jcMvYG+oeZqGQv+FQ2E/i00iJdk0CiNoSrbLmzLhqx41+8mFNVQduN
HWuduaDSWRsVswbOGSa25OeobdKgnDp7W6EC8VAsmIeLhjQ+tNbUhQaG13xbsrFX3/fYbY+1Pohq
xb5LlNq+H8YV5GjTKgWXPy/3Zjv6C5k44rQd5gMbtPCn4TtGzFEfvDbyvbyK8nr+YX+dBOMX0dhp
fZc7SHSy96TYERHFDzfiH+nBeESZ1U0/LGkLrty9Kd9PyltH7gywQDogS7h8ZPSn2NIgHT7+z0dl
WT/0VZK10oAq7Vr5uJ9RunCrfnSbtAqW+NtQHFZpd1mk4PRYsqmqzfJ5ahC3suovLToMXfjvfp9x
hc6s9VbJNZrfjNdDXl9lXS1yN76lUaJtDIJq6Eqc3liN1jmDYkGHZsJVLG2k/maJH3IQn13WhdfR
BCrXlyDGpPXeGdWlM3IMWcDJACas+wYQIX9P2ouMgW93X8IYu1Y1o1nlHHaHgWFQptyn+VsOqJdi
jz0bgd3xI/GXKMbEp0EaNLWwaCtn3A6S5vdWfiULnySC78SuUOYjMtNSw3dauuI2jz6G5CUZupuo
F9zFAnU+H7NHRXwFmBpyO0POigGlsd10hQQ+K9G1Qi333Fn/PrTPhuqRFCvpNUWKcWjJTvbkTedF
O+2Bkj/lG8kXoYWLjo7JbqsCvEmSCpUm0h9qtfWaMQ1k7cW2RA8F0eHRgHGklt5hFd8qIYkMz0O2
S53XRMRa/Ll6xhwd+mooYuIFDKQpmZHRJZktr3nTYr3pEIM+G7j8liIFMgFZ4ND4k4J9ATNxo/Rx
KX6k81veb4oB/y7qiKsMt7W23nWA7QFN7sEYf9Z67tfadQq+h6y+LbM7mzjfVFV1UzN5WhXMPr3p
2nMsP5vJZhgxg5X2rmHdSo3bLrKvOx9r+dFMiSDwcdz3REd6zkfnuBiVpay5iuFmgoa5dFXYsTsu
P1Ej8o3MEjgwB8TGOZHGhEC7SZDkWiv6PNgxBJtTsaUcLdPkpiUgLstt960Hi4m5TTbAMdmWjSta
GOVlWSd/ARMb+9VOejnGNu/kEcDJIjnV3fgwUy7GQI9d0LwJdKbx75IRMfFxcKTUrlUMd8OYgrKN
r8xc+2kNgJIf022sVn6BecjLF4DwmJlAWSWKM04dygLTXmp3Nu6B33zsFLNn9cqrykExrNthiXRv
/w/Mdpz84PiM2QHMxuqrwq7hN6OMd8yygGyzVp6ByNEToMNmIyoVoi4N7xF6IpPJno3MjlQjx3dd
PtdIGy8Ajtr4OX6neY/5Pg8rwRIfL7c9EcnkDE47t1JNPk2JliranebHG3sn342Y+QPYyW2+iQNF
8NrmRNgToUyExW5fqU8TPGiQ4jC236IZ9Qo9C8v2+bIR/T/qAY6GJivASmF9VarHoZIp6s5BxUjj
Ym9UulVkhNEblvx92Yf5zCFKre+XBXMiOzT8kst4qCkBJ2xpURFsir+S/DYbEjTQRRgGfCEY29Xx
LtExpnsa9sCDore2VqA2LF9X+dVKgZ7/ANqfRrsvIcwJqrMup/Mq4bFtj9fmDILbHoRG7YqalnSz
avXTkDabsm82ujZspkjbXD5IDm7SqXzmJPVqxPLWlNNYN/qKD1IBHSsS5jeAl7mKl1x1Bwo8mYTT
VhT0eMdL0TywYQcOxbMFLiNTsD/oTNh9LifJl/u+8RRJTW6dPBMV1DgvA4yNfPKzGQYdqjv9knk8
tibQ6gEHSbQiXFXpe44ul8DXNRo+2CjuAAQFfTj5c//yVAowBp0EqwylB4qzQJO2ayZjIvvFRkl5
Mt/j8rGyUuxkhnm604fvZjm4Urrvshtbf8jjd1Ut/LVJ7kAw5xUTKtzNfsS4WBUjd2jcemyCyvzQ
ozfV2BrjIyDBBIbAyQF1WcWIEMYcAZvBjiipJaBhW3kuve5XFHZu7ks39Cqonsq9eF6NE/1PhDEX
noS602rNEAbmCiBZZaEWUgR80UYOJxACi0HX6P4oWqYq48EVxlEHYDCie9mbrYu9bcUFcdgQdgUa
qbFTiSZSz1FPPucnVQtSQRF2NiRH5jKRI1MpvWxx68qVveoBc8TyhqBO02/bLRCN1FC/nYBzlYFO
6R+71Kd4WkbBAeIfTOAHdPCSFygKoq76Sx0GP47uo1G4on12qlQKNoyxlotdRZMtv4/9pMiKPFRI
GWCu0K26dm6K58wjOykEXazXoIMW/HMDZcQyV+lCIh349BBrYHFRfRnCcauF6Q2wf/ZYWBRkZGfB
CcLonB5g3eASONFTX17XGGANMuBQxwVD4I5zRebG1UGMeNnrOIFJx1CgAuRLikDObvNIujVpTgE/
SMugG69MQ3BPnv0+vpKJ5Q80l9BnxULzqRrVWNUEq9qAp+m1AyHtXrFEk2yck9KB1IU2DARh45zJ
I+Uxz6eZgj4C6C+/RaFs3U2F3fqYHjYEOStXFJb4Pk0PmBmMKJVkcR2pmGRf8t1oPVrSpnZ+Xf4g
58t1+HELW48K7ns4EOtCzkJKWc5VrJwDE4BiWEZbJ1RdTCgI8Tg4fqRbiomxRkyFYimb8dZYVwd5
7TApsozLtZLld0mFNgUejU4nBwK16G+d3E1UrSNZzDN1GKY0qiWTrn7Hq5tt473pgyXgl+L1HuLQ
s+ELBHKVwwFiT412VU3mWy3TqKzEQPd+8qJw2k8b0GSDFMz2G7/err8oGZi0Ez1Uz/NRquaXVBbF
SMmVrJYyGGO6MwI7pAhh2FtDKiM9Dz69YZpXc/Pzsqo8HzuWyYSKgqRyWVl26ZmauW6mVCKhpP5j
VLxPxUyQTqKoep7BTOjHtKWElmdM6hu5s0NbaXZrpYWXdeF5GIoYoLbEF1MQNE7jRQ8St4HoMJNC
xkI4aDLIsAWyuiDq8WwDOJk2FEFv5gyRKe4lNZNKjF2Pao9deg01INrTmG0lv5XsVrQAw1PKxrGB
TwKNs7Mg21D+0DzBuNk6Yd2qeLM6MGWgy3n56GgoZT0M+32o3FKccwDxnh4dHpZksh0oJQEXw+2j
9EotyydUTHyLJG9mqQo+1fk8LEwC3gWKJKTPiInMt1r7dAR+SQKgRGn0R1BcjktAtNCOPsxuV1s7
U3025Y/LSp6XjRmh9NMelYKmUlKVNsXwCtpcfr9rwgwAfLMno3BMAmE6xYla6O6r9D/IaGR2Qmgp
IlLlGrb4xwBXvmd9hhDjZgWNQOqW7yJDOd88xClir1bBMjLG+DAOcqpdlw+zs+YVAY04cjdghXvp
I2nc9SYHxr+r4B8bZ9ctoljJMVADCOU2CGU1unTPmE5bgUAurbAR1r7FH+8z0HZcELz54CpdgsWP
/4e1QI4Hnkhk8u9s1SKrw/PL05VvZO1hrtcahoFLIiIB4QTHE0HMNSAbg47Kco0ERNFurL641YWT
kfQnGMcDiTLcmoLvIpNirlECt9NmgukZyipe3pIw25lBFqQiUBiuKlizRVeGgv2xTIXKqE151tD5
82d53+5Mr/EiQMK4xRvIq8P+Og+z75e9jScR1FLUFuHgZ1Dl5aJGoOVG4LIlGVDT03XTJK+XRfAM
QQdeBQa4MCCBx/Gpxct1XsVWgqWRLHpdQO84KrtCav0x+nlZznlNlWbvR4KorkeBo+pJ3LYzEmot
CxYv3k4PdPkVYJ54rLjz6vWhaIWd51XHEpn4OPdNobcNHcounvROd/vpoY9Eu2bcT4RmHbaHsKkH
Fo1Ttays0rO1xsZLtoxXUdOFgyoo5p0XaunJWViMB4SahRoGI2Icl7my0DPAXJqlb+pd86GBniHy
wzv5DQDG4YTExgZADdjc/ocQTGMP613H0pmQqGVTZWAWBAi24ZK7LeCrEBT9UnbzBeDTGlAbDTxl
87D9S/Tg4x2tYSJ6UIcDHgljmk6nDr0UYeE3k98nTCLXqeBkebYP9jYZKAqY2sak+Om3a9QJ4VjG
bLOVvhf5CnzS3nWsxk2cvy4bP1cTIJph/xtPxTMYvCRT6850Evixum+s51zYv+Pdk3iDAdiP8nKd
ATspBYpfXST/vicp9Ll0o985HsDid9VtHIjiEu/gjsUxt8cwxTXJJ7qwAmLoYn617ZcoA0KbkOCP
58Kmhc0vVFJ0TWFTnNE2Yl0pEQCz8mUih6QO4+Tb5W8jEkF1PYpLJK/nNHegC2jNWrdRtQx8ps1t
r1qPlwXxHAnVBCyXUaaxsyx0JG1KrBm6DKrhaVhOLQ3Zk9o1JM7k2VkvuK644pDCyCZ4vDG5yPht
pPaaZNGtvEpHE81SAjnTJFdush34PB7X0txeVo9n41jF/lseU50xrRwg8RVStRbEW4DovxkJEXwq
7h1yLIOJCEMhl3XaNIhFg+6rRHGTSXHtdLPm264KTHJtZPer9UqsrSqlQd0Ikl+eqaA0gETtcw+W
rZDOjey0VQIU0qbIfKN77Yx2M9SCGgevAIEFWCB0qiATBtM7kzE1heHEqo50ZjLc3xWI9cG6n/wK
wN2iTidXIwBtUNAxsOyyiWfVFM1k5U7iJb2zuJFB9pmh3knYHb1sHLwUDShPAMhSFGwPszWiIakS
kO0iACZT43Z9HI5NEdhJ4kWLAgotdQBkfY9qZfrzslyeE4A9S1d0+to8WxyFb49x1lFQY/1Var8R
AJwOa7qhDOz1IKJG5h0mpSrGWaJ+hAr6aSTJ8jquLIMgWFnLtiia0JgtTy1sAYwa792HefEvOYyn
TTay4FxZaL7b7mgVVAcwJ8U+F7FAcE0R73SoAtYTBXnoqUYYatXKbp4Q5/dG0PYepaut0A9SZk8M
NXXeiUKecySNhZcph2XJ1BjXcZFjWx/cU8+K2++yPdqJm/JD3qk/Fn+k8EOKJyLF411odAOcItvQ
dQYmsMSOKfVNG6FsZM1+Hhub2ck9Azwp7qJZgpIs10wUR6dYM8iI2cpykc7O5ABV0HPmBO91dYMd
GN8wc0Ec4Ypx6GMSSgGUhbrG0b02qcWgTmCI8so1DZBW7hFRpLz0LzsY10RwZnih0N03jNoyYtou
AxEpbjM1JA+0XJp5udu/9KG4ucGrPeD2/JJFr6AjlawRryR1BXrECFwgE9YoecM3IzSBQzu40/1l
zXjndyyM/v9HwuQGT86YCtOcsCI347qZicCTuSLAZkARFUAdz/ZRaqeIUsQ9rH0M43htJSbZS3a+
AHQU6fZlbbiVDXwkrGUgnUaBlDGHmtBua4MSQ7cZCp+SkiSPGQCVqqf4TqYvB1/UQeGLRMsB4Z6W
3j4np45OEO8Ww+loVaPbWD8IVqwo8D8GZzfVDkhH3rQ1BPk875YBBNbfApnAWJQFsOpkmwbGeFsD
Gk0Jm12+F4VF7mc7EsOYPKmS2AJBI91annySaugmgqJPljeXPxkvJh1rw1i7NtbGOCLhwd2cbqo+
33UtLF8iB62OHy6L4nvWkUqMsdeYiO+UEZ/Kvl4DC9D1ziY7GKHh4a4UGgb9w5kXJTjJTUxUoFAK
sHzmVpnnFpiII0y8XoN0vs1LgTaC32cnj3tQY61VjN8voseke5BFTNm8mHesADtnDD4BtdQzpKEU
NpqiygwBfQnjheqJbI2X8qK0AHR/7Enj+cjSJFlLabV5jqJTfnBu5wPZ63e6Twe0zKB4FBM88yzh
RB7zHLLNxR4kE/Ug/V7fqxtla/tKGN3GeOcTX5R+CqUxUUkfi3lJDFpv3eiLawUrFmeqwQNOlV+H
wMMSBAj+lzs6TebhmleTDmhTnCZtIQPhwG2uAZcTqv5yJYKW4YW/k5NkzBzrYvUq0fceCicbOmBd
eDXoajTcV/JV7rX+P+YtAM0KOrCyoqCfAbRBxonNDgQFKlpRXlWmbtvtpvwjlW8vRwpeMQobfga4
wSjfCequp9dim2WRBeIigjt4DVAgD5HDh9ItxUzZkC1y3gf9tra95KG/sa9AdCXwbU7sPRHPhPg1
kuxlTlFObqRhZzuHKhsD3f55WcnzOUF6khhuwMtZRvOS7V2qszZUGq0JrLHfEoxvdN76avv5r65y
yy2S37AHBNf67d+JZZuXq5Y0rb3AYkAGcW8ExQb59gbEv+/67QiPwIhkKGKM5KuK7APsDLpjIwM/
/Z6DFDl92aJrRV7sFum2siXPGP0OKuKagbEHRSpqe8LB7M+nMnsH0Pbif8UyYSYlizo2JmI0sOMP
GInczz56tXuwhAfgb9xiJHLToi8tDDicFAHp/ZdcJuDI9SrrXQe5fUBu1tv0YO6LTRJosaujwROh
Hm3eji+IPt509a+FM9GniSc5R5GOKl3vlB+1/3vkluDaPUxB9TQE9Xbwk626db4ZIpumWcmlE2fC
UTXlRqFU0Byhdm/vsX4ZAjzHAqTr5FPbakUs4IKjZgd8+8oCcSUlRRyD30C1WuiE+V7Us+Pd9uBT
RcSjOIDn1DDj3JnFVBBvtZ+tfsWQuKDqw3uXwma+JDAxJ5OIXizJpyLYxoWlzjuyKT6ZXWkLo8f8
cG66BNe/kPiGG+6ORDOppjLJ2HJOITofw2R9kLKtPb5cjjoiEfR8j7P0gjhFtdIGkLyd87cufbdR
WLssg3vvgskacASUUuGMEFQl+pymCzImeU+29WPlEbwSu4MZJHvRpjHPHgBHhqcOOnQgw2Y8PMuH
BazSEDUlj3ryMIvMgf/7FoYk6HwErsLT86pNLSFdBCdel5t+Ocii1dj/56y+BDCh0R4aY8DcLz2r
6BPgufEVwC4XQKIQlT24OQo6HH8rwxyWXceGjGSZ3jh95ba7MkBH+E676fzsSfUrJJiiCUXR8TEx
MKbM4y2dkjCXjd7fCrmXVV7YOVaJiXMDWnQk0yFADzES4WHb9166Vfzq3gpkhKJ4i7v8ihYpZIDA
YGm2C+YNfeeMG9mPvstXoi4Wz7+O/h72NWKPraG0Mz6nhQprUz7r8yMRco9xlVZQ5gfPHhh8Pl8R
R05spK0cZymMvvWVoNiWu/GQXc1b/QnUj9/qzeQvwGt062srdRfhvcbV8Eg4E0HiZNRbpC6IIPOH
NBBA/16ZYJMShBAaZdn7C9Xjv1Vk/E4uW7DSFpCS7urdcK9sI4zyuNmBPCXbNrSTQCCPd18ey2Pc
MGkdFXOZcI1uE4X9HZVn3OQv2h7pO/hbRS010SEynjgClzlvc6gXTwclupKUcB1FmOfcrOtYJ9b5
1DXKwQ9KzQSNXNCopX60S4MZ/vCDvmDtq+R92oryHq7LH305xiOtEextGjVOR4o3av2mKI3AOOi3
YG0Do1cYJMPIzvkg5RRXWdNJYM4B0mES3xRm5fZyuESzf9koRHIYSx+rvOhyWtEqsyAmxG1WAPjY
D6oi2gLmHBkWIzAXTGfJsBHPvLLGKuqclMblGotC6b0iYqjnxIuT36fOdhQvdCuTVLvH7+vhiBmu
dkurqPR9cfm8RGKY9EVSRyU1e3x52j8o9lk4BXoAOIntZTG8MsKJOux3mR11qWhfcMJcTuJlmPmc
3RFzJe1NL9wp4F2aJ9KYSFSXgyRJKg5v8rKPeGsCxV0HTporv4EcwSNB/Ci6ND/3FBgDPxHJBKPa
IGPa0JKW4cp7Z1u/Obvaz3ezr2AaowqtjY63ov6zx6WGa7tyx5cYPNpiKk1eOerkD2HCVG+rTVUS
nLQeUiJG64qCuAxBdLvivYZ/+3D5y4oMiAlYxTAXIOXFUdOKrrL9bUDiNRFO8D3RiolQ8RLTJRJo
pZS30urbzU4SzUMLRLBpwFzMRZ5b0ETuDqp9SKS7SdQ5Poe91oBb+xU12Lqkridklegdku7IQ/Zg
vqj78imBebbf53sKHS4n7gfqCahUVoH9P6zbcJWkBGPYh8YEMZt7t+2UllKM4dChJUE/Ds8pWF6t
RRb4O1cMWJDQrqPI2myhqxk1q+96EEE3yq2jfZTdj1IXXSkiGYzHLZEzOJ2Ds8ytn0nfulgBd9VK
ND3GS/YpQ/HfqjD+1FYA8msiiJm8NQAmeijd0CWa8VoMOyeUxTiTY4OhFjMugCwA+xstSJbbaleh
1CHO8kWnxzgU+PPatU8gKus0N5nv1HZyzeLpcnDgXpJfZ8f2i+XOwTJQBiGyhrLc/EOJ/6DYSeG6
YcsYP8aEJFXz6JokzaJkA51z6v30afWLjeWqXnZFNpFfb4aD6if7GF+LMu3Gwl0uTrJxIpyxwEHJ
nDkFhDfGu3NXxWwSuqwu0BHTVdDp5KWFJ5IYI1TH1YlWil5Ll/E6L7+lt0m2XbfO5ocR5g+0+N/Z
rlUL0jbeBzw+XsYgk8bUyWcjrTe/95Hqzaso4z23QzzTgWDlYFMY1FIqo1nRNE6WmlhuleZ0W/fj
RpcGFPtEzI18McAYMzXUOFA7PrUTNQG6iZOsSN7VbVVhaGDBsrCIoPv8tKguX0KYnA28O7G9EAhp
DAxYtSA7nIJ/6lCQAHx/NIjp6htLydYO0WojsWk9U/m2qrdEtGvMPaa/fx+8mqfHpEekr6QIIFnJ
aqp+VjttGBErd7PFtgWmRT/sacJ0rAqGV05FJbOjSGuEw4rk0pfNwAEHfJUE+bxrOkEXn5MTncpi
PozWm/9H2nctR64rQX4RI+hJvNK0kVpemqOZF8Y4gd77r9+E7u4dNoRtHM19VoSqARQLhaqszM42
e0ak4Ku+7qO3/qKEvVcdl2O9j8LPz5kwcw6rCqKpDE2h86W1fa30So2ryDUrz6a/xuzQKgfqvCzS
R7fwwIBWxAghHA/9nnNTpC2NEqLwhZ+TY7sA71vcKoMs+gj8GsrQDOOpMvggz9GHcS1XiUewf5XZ
fEhWTJSaKKc2RYuxOO0nHbLntMCtWBe7jHZBExEfQsUB+J3Re5eBJmW/hYtIhKr9UvYTwNT1F2vc
Oc7r5S9MsKFna+U2NCV13vUD4lGeu/7ao1YTqx6dnMNlM4IHEcCyaBnrrE8NMk72OzYXVwq+trih
WYGCl7Gz2QuhxQwcpo4hdgKu/OfL5tiucB/bmTXupiJJS6rchCzlqlj/oPsakELZGf28U9Jq9tRB
33W1rAkv3MnNCrnIHqHahebkCmYJMKYkFd1Ni3Y7pN8vr0xmhfMHe3HKuJrBIEhK6hNT9+a+CMHL
cNmK0OugRac5GNHUUb84P60GmPMJ/UyIBTa/Ev2LIVPXE3Qw4A4bA+wHbNzBncfZXsH9hufj4rfP
mb5nrXY7IN/U1+g1ObHaZxbYaIIdPt+eOTfNeSKoBnpTd7A2BWg3Wrg3qiaTXhUktuc2OP9Tjbqs
gBMHN2vaB6a1683DlBde0pxcmgfD8pO0u0zdq014+dzY//3g95tt5Xywow5AMxPWlqRZcRxz95Qq
y3BaU1X1Cr0oJOaEzghSAYweYTzN4hHdkImgcWrhFMv1VtWfXDCmmxLQuOguA0D3jw3uLiuSeFEU
BzaYhtfwLQnHazNg7lEcm51yHGVcAkLX39jjXH+u4yUBYTpYgKKbUXnNbQniQ3REjFNSgz4Y5EV5
9kraYSZ+qJAHZH0G+kHwbhULxCVvnSYPLjvDey7JewPkwt/L7yhT87K5mD3Na3dQ0e9sh8NgPfTj
lxnthCRkr0g9P+oRxajrXWT+6Kzo2iquG8XXFn+eTd/B+FN5ZUxh+121iacoj2571afK3iWzr5PV
m3KZmorImba/lruJqhTZhQuBBH9Zkh0wWoE+A3jYd/7lXRF+mxs7vN5Ik0VZPfc2CEsx6+sDB36o
3fbNnOxH0ve+oQ2Q/e1uFxU8wD3Br8ml7KIs1btwLu+sLZvgh1pB364L7tw6YDOkjN3GurWA+dGl
mB/Jphrc19NMSqLrMQjtta7xoulRo6afjjIaK5kV7pspyjFy1kwDZKNcvaE86fmDCoYYycEJMmhM
XelsWglk3h9keafJtBvMtTV+E5LBu6mPKZ65gJsDs+zHX7LKmwxf3+mH0tepxLZwgRvTXFw1YpLm
YGJvfN1CBuOAEgwY2XmSJEkyK9zdvtgpIJbMypqQsCu1a8dqQietJdyKMjPch2YmTed0BdyvWL5F
xY/YAem1KYGUC/O9zWGZ3MtqmOZqIS3y1vzUfYmuAKR5bEPNz+6rd9TQZdcQpXsaEL0AljP2dZvz
8gICx0aksg+KVru4sb40qX3CfPv3VTG/qbNxBU5AiUeInBEVGAPc4wCO4pl9nsDkw9pA7RHXktIe
7N7yh/k6dh/W6DRCo+jy6th58OFia4rLlWLbKvpWg6kc08QdxtuNPUPkyPIi4ZFt7TC/2YQlPakW
B35e+n16ekeRAns0EM/VgjkswQkn68WI/BBTI3gysrIpGMfO7dE1i2yjwvVUlfdzfL1oseeqj5f3
Thdd51sj3DelmSj6EVDz+2aRemC88ZbxR5+qYV4+u+rXzg1T8+eq3tYdRpvGU6lMXlyHnXHVTqe1
A7d0FPl6+9XOR5+2z+5oeX0HKQ4ZKY7oUsJDE5P++AmovfJzLaMyEgBrkRWotn2Y6sQrWsMDl0aM
/LEZvyooURQgRNYAgptG2SyUYI+2xvmyZTlQzemTCDwRq3E3T87JUieJD4uci8FtgNM0LYw/fRj+
mNQoJ5hL9jWr8zLnalIBGgZppzbekvhuVI+dDnyf8aVe97aphZe9QBAfMLNLUEXC/qogT+I8zVSz
AvI0yCHBZLfMQ9CUX0GI5iB5VKObEpNfl+0JcjwALBgBBnHZHBtX6xlVqneVg7IVgUBkdk2GX7p6
KlJJnUJ4bCiTmhrKwSaovc5XNWVxbY4ZaMPSCOVY7ReVUcgLAg/DiaDSAk4U3eWnC2O9sDBCpzV+
6r4Q9WR239fipqvikGa7pgJ7Wfx6ed8EZDlsvPmPRf5rnWOzMVnZMnujt8auA6GBUnjrtRK2ob5r
TuQKq30wvl42KwhEoDR4hyqjaoAL5Hwjkza2zYjlY1bzoGmPjjN4VdRKvgChT2yMsL9vomublfWS
azCykpfBmDxTv62yrzmVvV8EF9PZYrio2q1ZtUYpLt4hKms3iMAKfhzdjvgYyFVTf8I2ZJ7a2b8u
76HIV6DECtVjzKJirIczi2H1yaiTEohy0t+0c3ekde6l0O6DTI7fmAifmrMvy0/T6RkGVOb/mOUc
pi/11CRVAfieqT/2/WJ6Bomem3701VSqVMhyFu4iPjPGfXCRqc+90UAcGGOOz0U4H1hDP38spQhS
kUP+WRUuyHNfgUSI2uKegQhwYwcgH4L2ma8bvy+fmMwIF6Tc0l26JYMecFJcuYyGSw8HTVYaFnn9
diVcZmbGhUOXAaVUPLigwJl4i3atrHdW/xdjf/AEolkQz4XgN3SLzvcsaaao0lqwabSokRJFvVVa
N6DA9FHTDIuoChTHCae+v5oJZqPcOLy8m6KFbmMI54g6jdFMSPDQGu3DkIetawea+jVa2v1lO+KL
dBNHOCfUhk4DRRsMgaF5Caq0uMP+D8e8GGM/6XokOVOqPcxD+hbrTeets5P78ayO/riqn2+XGeip
gwJMwx0BlW7ut+SGHcVLVhR+S74P2X6tPs13i897Y4DPTObSau2imwuQloZjX3hLE2pJLknlhVvK
4NTomEP19APt6zjUmAI2B2xp9WxeGUGzt4Oh37s0YOAVucaz6OLe2uN8ZR0N1PRt2EsWGizGfWXL
LgGZBe5g3CGa1MbFwUzajaN+nRJJH1rk7X9W4PABqhyX2C26qPArHSkqeNCVUzt91ZSfl51ddJcB
OY0WJoGTfaAjLNcsj4gL8Vc1p7uCLl5c/Wra0GgOCnSvLtsSFRr1rTG2p5sL2u2gqmsoOJUuBOdh
wCZd1tsZnNiMbTj1F8nLRDDngu4vWPqBP0daiuLCuT3NNjMlMu0MFFsgGjh0e/NrN3k9KGz676kX
Y8yxfJU9uUTn5oAaG+UzDXh0ntxziOisrR1ivqntp+jNrZ6dIbDQH5bspejgtna4vRwMutZxZmZ+
/1ofp4fyhEme2C8xjF1NXgM2aRAEVaDpQbtVEoeFLymQ3SKPROoNaVLuWjMHdRlc9O0BHcjvizA6
Mi4CZV9eyTEl7wVUPiFA3FMhs4AYaLy71MZllLVxc71jqm9XVtAHeD+eVJ+x8xcsguy0R63win2C
LGEKtHDGFCFjJgJ/4aH7seyd4PKuiw4XbAVosGEQDlpt3A3oGNHQ1BN+TTMja4hML3H2DbmrFVlU
FkUX5P1MSwc0Fkj2zj0XPYayBpQGAky14StV7muZ5JYT5yb/tcDXaBHzJyVty9bPrT6crTuqzp7p
/Pr0fmGKFSuwkfNC8JD9iM3pNUViDNYKIvyYqppXgfl60KYXOjh3mmJL2hiCBaHeD6YYFN1BzcW/
CIeckMamWFCjnBL7H0q/pzLZN8GpGJj/QJTECxtsz9yptIOZlmvDSr1x7SXunUtjiYOJLsqtCR4y
aGeqUqwpUxbZsxBJr8oDA/GBDvBfILbYLch9XDBmYNOwJB00AefH47qzG9kzwFQ9ebGcqwgrMkNo
2CrNcVg+XxJFwFDxlAanI5JI7tPJS9Vp7AwLc/XyQNXO77PVT9paFpxEboAHLoZikaxiZJU/I4P0
c91DZS77MiLmD/sy9vp/Mn+503dlWL7kV/GDrK4nCAuGbmBKAchtJmXG2aRurkbAswACCRaTRPlZ
2tdu1qCyJZM1F73eYQkDlPiqMPTBB6B6XXOrg3wue+sNgKIn17mDuoe77nWNBvnqNl7T/M7x7G2J
5pF1vDFzsMW46yMIjsK0qO7S+i8q93AeXHhg7cQzkZ8mjaoiWkwmuNMV15Ma9u2pi3aX44joysF8
M9jVkZbj0+bBVrbSFYtD0bkaaqQo0eMyZF5HB0yDPOQ44Kp4SMiPpO29TGqaOSb3kZyZ5t5XVl0t
6uQA6bNctc9GkITo4CGvPLIJyhrUwlSVXO0CDz4zyH0pap/YjWPjSyEkuc8L50GhxdFpsu+X91Tg
tGdmWLDbxOaKZMYQFzCjj8bO7VSviq8SJb5al0qSh8kssQVvLNUN9huM13i4QUwV4mYk2WVtNd1R
iAEcUHpLPnu1gdMKZFo6HIWNHfKX51i62lxNaeY745NFjkqse4NMOPjDITEb4GXG/AmqdgABnq/J
GFu8yrIs86es84wJwtWp5xgSt/+wccwI+h/wemRbH4qqQ9el+hKj9AKqPHqT6OZDk0TKriuHyAcO
gfqXPeLD9cbMIenA8DuKTB9oQeO1TawRPQPfMH4R88atJU8a2f/nPG6NMyiuYPDUr9vG8Z0qBqWF
nZHg8io+XGrvqwAHKFByjDeOy05bPZ7IEmMV46B5FbnvhlMe47tF+8Fof5koqv5v9rj4oDqTAgQA
2zWX1Yjv1NHx7UrxAO45GTTz2ubLZYPibXQABwQDtIuKzLnrrU49J1YJ6uwBcmNDfNNZq8TvRM7N
9FlU5DngqOcrjSpwjbQiYJbM1m8K7plSOYGVRuJtQiNgN4HYMCPd51WE6JIvaa9YjT8v9xN9Uycw
62alxAjbi7PgDWd4J+6zQcSJxJDbq3QGIVHt1uiyVann9j96LQ3dFppX8T6OMRwZT34pa/6Kzgd0
bA7mnjFBgnfn+fkUgOuaFigL/dKGwO1JzV8vn79wTXh14TLEmwhk6uf/f9HSzmk6MBK+D7buCwxY
YQZJPvLE/s+HvdvY4T5X04GUHuY6oAn0rQ+gzgMRR2885NdFC+I5pmAlezqLNg4k3JYF6KkNMj1u
YXWcl+XUw2DqvND1ipRvlzdO5HHb/88taIjdKoYEYeYXkM6LlodIox6VoUlFMRtBB5xyoC0z0bs+
Px1g9lWVNqjIK+i2Zel9hoRzvYm6h79YC0rljD0c1xzf2XWbDgKEwBj4XWmc7PlldchNmUieVB9f
I/h8UD4BfxgePOCK5hYzgM5uyNjnA06U/jTtaTh6aevZd+yZrR5k9DnCA9qY4w5odAuMOkHo3QeR
fa0EVXeFpPUv9m1jgvs4Rz22tMxtAU1MHusWTAFBMX/2pcNtGvOQTbqjT3oyVXaV+W6TeZbiK+U9
HSVEf0Iv2yyDe7nVGUkjtwSJiLncaVYc1N0a5AXwiER2vbH/xEcBgFzxgGfPXryozlfTkLqqYhsu
QJsYFYL8F2ZUd6SOED/Rqk90KfmVMApsDHIhu69Wd1wHOIGFboZfYwjbDdSjtV/D6pQewIiwkwk9
C9wOCRb6rORdNJyvZyG9S+gaQ1OhnFUbAHMFKnZVvHjLWstwAB9LkqBd3dris4UqXv/DKwIuXh1c
WyAVAdlgoD+bd90JFEPgvyFBJXH6j89Gzir/HaeLNeklqFjBvHMcFQzte8WL4o9+c5ye4sNwKsPp
urnW/+KOxxgGoIAWI1UCm9m587hROjZ5grOcmwPGOj1ggj0aSdJ9UZRC1mqC7hWoTzxFOSt0mUwt
icEPlR+NnQKSQ8goFCcXZRMQLCpSpVDBFwEyRRPKr4yeDUXe80WlZbe4maaUvmHqe5qk4PSEVFBt
fG3rZF9HsteM4HvYmuMLdUmhK1AH1wvfMV5mAI1tSbgS/n9w9MMtMe32gSRy0pphGXor8yOMGK0j
DkgNLsdc4QFh4PG/JrgY0pGltCqKWbMEAmlH9Ar3uHnVX+NVcWRvaFvmdoLoiMTojz3uhLTWHPt8
RF3L6SD/A2oKdYUOuXt0Ymt3eWk6+3K48Lg1xYPw+iyBmsKgpJgWnN7UEIhWiGnnHobp7piY4gIw
0U+I/pI9RVkaMnsHAzPTVCqaIlnxhxBGzQX8xmyHISlM3fowAwGfx1AajGWFY8H76mzFXAQzMzJR
3UG0BL9pAt1aHaR62tQFWq+vwVqM67GcWrqf6vb35b0WhenNqfKZlZVWWWXYMKxAObIykqOr5iGg
RpIj/VhrQrBkWkgQIcCzW/2QhhadbjYjJo0nX7ljajfRPVJG8BaV36SXHfPED+6zscU+zk2u0Mep
aycoJMCW+4C2qzkFYFKP9uUu3jlh/+a8pN9r6HVV98qVPMUX7ujGOvv7xrrjQK5rGTNwp2q/K/Mq
qievmCRgfJkN5rkbG4saDVCvAkGhoqIu2I4HrLnyI73oJFFGGMc2i+FSokifsiRTcWxRgvkj3HUp
+fIXDrixwIWx1SwVZynQTqzLO8t5dABeLApJyi3bLi50qWQBR3naAyhYN0FlTY8GyglG0UpkSz/y
iZ87ucvhX0qMRkROxZzcBZnEPHpOFGYjRli02FcXXKWoFudP+rpIqiXCBGjzdfFtmrjSoS1SYRO7
cHlbvmsuuPw9MPChKVs/lrcUfQGQXg0ysywqXfjQ+JkQe7UUd2QftQtUO+i3Dw7SSSbG3ILVXEbd
IXFF/tmE+ESyekGk0qNbdbmPXcmVLXESl4salqMo86qh+NgWX834Sc/SoLBkem0fu/Wci/DRYerc
ylgSxL635st4MsDEQY/khj4vQR5C6vN/+375elCTrJA6yUF3UmhNCGmsU2WOx8sfsDBz+/MBu1yI
qBYzK+IMTlDo+8qwfCUrPWrnu1n/WmaSuCd1dC5aOJnpJqaD7UuKcFg8Y1cGaYDv7AVjFNkxO6k7
6280vrhD4+KH2yVZmyVV5WsQddboCwSKUrRMhun35a2UeQePG+rQCkOsYtgKcML2Jvh3UsXvwZNq
XGGgUfPKF1nzXZhGGtAGMjRcziaeFedXibqQ0llmPHpVaPqdHGUyw0XrSFCbgwX9gKX1skJ1diUG
BZK4NAPHyLPb3ACoCTxSWXh5A0Tf4PbHcN/g0BOijAxHq7kYLot2kaZBUugvjKCD4QLj7CCd5Qux
aEKbc1S2eAsDv2T0tx15SankoxAFq60Nzk8zR6kcZMtYiEauqsX93kXJ4fJefVRIhldubXBeqfUx
rSFsVuJNP4XMMQPtOtvn+CDsI0g8fWh1JR7jh6eBfZv8uGxduEAmuIvXDRRW+EcoiSGbMSkRPkTo
Jdb5G6klo7yi5Buvz/9ngCc9rayxb2PaFz61XuvhtnQPXf1cLpJz+khBxTYR1Dc2EPbApPPvTszQ
FskY2cBQxx7UffCOygOU6H1UtjEwuKuv5FIxopVBp+BdwoXpnXHnNil5R0DGApaDqQldMnpxvB6a
XEPXSyr7KLqhN7Z4IuSRxFmV6QR9m59MKg4vqYP6NL8rnDFGhc/7BKoFxAEWgY0tcDdBrTZ5VlKa
+2s8PqiZdUqlyoFsb/iMY2uC+64Ms14x6aMiH529PrCvnAMjjl0Azmq8wm8MyKx3R/vAfH6evLrx
ZMBtYYhGF4wJ4aBW8aExD0k/fUgr+OXy0AfvY3yB+tUqPO2dcLnda87f7KqhaigaYwLlAw2rAo2T
pYp00IMlh6J8aYtVlsYJN3VjgdtUrSVLqy1Qk5yu7KsaqL7+OO3/IzIRPQHbV53KW3CggZN3Okhz
SNFb32IIVhT3QeDE3z8grW9RobZyf0qvyvcksvxHIUgmPM1nz/t/kbYKTTIhb7RF8O3zpa0WBN66
2kBQuVHHJ6NZ7ytC92SId2bd75TE9pah9txCuVuRbTajEiptdBNb0nla4e+wMDcC8A6KeXzmBPKN
CEginKyZgU2gPpLrGLkMIo+J0kazqz+PtEOwQ2SxMcaEkS2H7+JacdqOJkPaZWsZrPWVXdO9ke+T
oZO4lDDEbQyxsLR5nxogtqMR0N7+QPPbqNWvi3Q9JpXxWtNakuGKP8iNLS6BiaNxiHWCnGl5GELQ
rmMTf9pPqw85ZFAIyrRYZCvjMpQidcyI5KgtkHQ+FIYSZkMGjSNDBdyr+305nkqXZnHbuNRmZkXs
9f2S3LLoPV4zKcL6CzSq/oVulGxt7O+bU6sS6lBKXXQlwAKiZw+qUQbErB4sWTNXZoi7KNYxHtfR
yoFZcCIAPPat+riu3+b40/0ctDwhD4VMz2aYZW77CJ3sdmbcnKX5Owb2ei2hzarsFldiR/DuPzfE
bZxb0FbJJ5RGyxNgw/voWIfFM1O6l5W22C8+v/7ODXEbN4Fv33Epysp6m55WKMzOynhILUdWyPiY
3Z3b4W4EOtC5XcFxj4khE/TiXgNttGiXHdlXVYHgZPghe90LEjGwtuCWg1zEO28GhzAxrDbRrBVL
m/wBfJidV5f/F4M8h/YuzzxcBL7k+xItc2uTC1Nq6zrUZDSP8Vh9QwnFt/X410jzfW+Pb3Rtrgy1
3QHfF1aJsre0OrBJeipWGhauTHhUcLKYGAH1Pjo6aADzc6YVQDxJRzMwrxSxp2R3ffOTzJJk9+Nn
h2f6xgZ3qpiuiPWUdrlfRndleTCio92/LuT58q6KVwKxNHD94SLlkRpJt7S54wBlXZLeG9L8ULRk
16ax5PBkZrhvLiZaqhnpgkZfTlGVTAJMQ0J0NJPcZFK/5K4XczaiBTr0GAkIGCdZjK4bSAsTH9x0
wbxfh3+ToLDPmP/Mt37JXTIjti9dddg0IQWXJ2jv2FnQvWQ3LcVQgOEbv5vnKph/J0+ycoBgV5mH
MJIySNDZfGo0tFqcDCmuALel4TAnpy5TwrGTSZx+FL8Bym9jh0dkLwMG4jAZzPrRYzAeCUSQn6DM
DfXnAsVKzU/2o68h2ET/pDP4XgIK/Mp+/nrZUwXVJPYrgCghkIyzP9CfTn1arUOksLJptM8wfFDe
9HWQ/TYDRsNLx2sQA+ZD4D7+VbQDGIzNdENTEC/Q86sWeByEmRlPpS6cgxSsBc6+eyn2bFrYajy3
C0rcwAfZ40V0umjqvj+g8Nbloel9M+trHo2QjDAUP4VYfTu9VNZesqssavLeu7XChZlhglYoUECQ
fcTZgsXPT0IaOqGzN8LkTuawwjPEOAdwW5gLsgAPO9/JGCoVUBhGIWLyx8DE91k/LS/Dbza+MoaG
b4PcLvY+z5MN/8WpYcLLhhrqBz5TM8ublLR4BeZMR7yG2EPh9ypQdz7Zl6CGk/J2COp0sGjpUP+z
wRiClvL5Okns9GniwqL+ML3rQxmP5Gb11SAFaEwG3hBknojexLbhm9BtAiby3FqnURfUCjWQUGEE
hfT9AERcdJhebQD+QT4klc8VhVkdhH7AFiP0gHCPO0ZS2nNHywLPQN+86m7LAC5zq945VxVTSzsm
O5njCO5+Hax3eAgxGaMPHXrULyx9abBCs0w8Jb1RsqPkO2Anwn0HZxa476BLe7PpCIbW2oAxPp40
Dy06jFfhnmJi73KdSMHnfWaQ20PcxpE5xT3Gr+v7xf2y0Ou4l6CNBTcTTDiolgHODDpYzguTJAJl
zdrkPjhyMNn0oGXfemv1uhg1/3J3eQNltrhbUO/Tye0HtGBI4nrKcF/26X7p3iD27dm6LBcU7h3G
aABAgeeD6OPc4YGcnPJkwuh6EoOiWl99U/meuYUkmxBmYBsrXNJilmuMoWcA5VbLiL0idqpbqpYT
0qN6OYx6JmEzki2K7fDmQTetNUZDJ3xUnTMFjT15qHQeOvr18jkJvyQGp8ekK+IvX8EBn75ZujOj
UJhuZ+PZUiWvEfH/B1yHVbsd8Hmcr0Ktk4qkBKjMxdjnGfXsVFaJEXqa+ccC9w5I07gudL1CNF9n
DBjlO7OFInqie4vaoMD96/J+CU8FKT7GetB0+ZB12AsG+LockUdzFMh2l0cFg5fg37xsRbimjRXO
1Zo+ibNkAaWiUlSvLsXjxlpz/RbIGn2/OkP+3LlL83LZpuiSQhfpz9I4h4NMRVzi28RdaKDaDEnD
wH2ekNoEmPgHf9YcHS4bFH5PG3tciFVTM42cDvZmsPOsFA+AXA366EvfytBPojxDZ4LW8BLwHTn8
qF00qtayrPiWopfuTYM6UJDvlJB8H6OwOWm+7hVPoFD9q4CxscrFQEwR0N7o09xXFHKVJ/MRrGCY
zU3IrZLln6/a4X2IIWt0JliiwadSKsnooLMJddXQutfBdMpAc7v54BgGfdBGIDj/4vScPy9Fzlv0
NJ1NFBpy3x5e8Ohe1DcLYoLm/rIVYfjYWOF8xFDXPnOTpvDjpcGEH6gjpTe9IONFkvRnIdzFa6Y2
ay2xhUD019pB+XGfncAR/K9wEEKfh54me8vjoPhJBZfaJTWhYuybCRAmSpY8dEa278rxNCXzp4Ez
zMofW5z7dZgbbNYBb/mezMp3DSyMgdKBPL8hYyM5JnYMH7KljSnuAganQARUJpbVqEfa38U6BhDj
1wa0s617bZWfBnsghcGvNwl75KL/cH6n1HSIcG3hxNwkjvdGktVhmkbdvh/J5yFUMIViO6o6oM8H
MfG5KSdPWkUxDHSnBscziuvSfL7s4My7+J1DUELBAHNmeHhxOVlqze6oD27itx3x8u5GKe4H9dA2
uremz3SKg2nSdpdNiq4wjDYzRkukznCR8zUltapkfYvtG6r8to7aU+MQ6OTQXnL1y+xw3+7aN+aM
SffcH9273Pwezf/kMvJK0efEWMhMjDI5H6fpsTdt18QTriwQhpnlr1JPAiWJwdwiIzdhm/LhnDaW
2C/ZZGMaFGKjSLMTfzBf8/i+j0FpCqxl/Kwp4eXjEYW87Zq44xkiA8qszLujMjqtBfHG5dPEACjv
bU1wJ0NKzXXiCc/R1AYQxg1WMwn7RHZDiBfCyNpsdLHxnZ5vWV91jTsAuwcWqQkNXcU3muJ4ea+E
LmahdGCgA8dU/85NDIuRtE4LF+tAkn/fAWDm2fmUnspV//oXlphKu4NqBepNXB5bK2ulZQA2+xiX
1PyxWJtwqFzoBzlRK+tICLwas2wEeCFMAqIjz3lAvBh1T+0ZvtZ6Yw5l4BiUdPHOCpe74We/eEBP
gz9479xn/1xepGAqgkH4dYIcCU1yzDqe7ycpDDuxC1geadCsh6rcrwFAWjs7mH6u0T1ZgExhMij/
QlJL4C2oGVpMHdUEYT9feVaNObLUDA8FEnt25pVHZ0ev1tT39MFTXyFuCFSALoGpiGyCAwfcNNAJ
/zinb0KkxFV7pIXzdK9FT+0guYFFeae5NcBFDbzDmwHjBLnvxJ5Dw8V6B/vT0AUN5R265JHHGk00
mD7NQKCjT7xZGedC6lwvSRmjfDGSK7tbPBKdJiJLOUV1H6hcWbiGVXwTaMafuws4fKaxzyCMAdkm
w+++gwwMXADw28qb38yd7skrP4Iv/swk56EKY9FvOrxXHTQoFAOb+KbJKq0CtzizwZ0am9BtNXDZ
+wq9brNXZRolubPoqXVmgTueSVFSjJ5AKqJ9hRIB+HWjQLuNnhiMlEphpGJr4MaAkDvmY1ENOT8m
oLRWPAwYMZfP1OqyMLq3QtODmC608ZTnyzFEuHkbY1zUX/VpbesZmze05oM9Qy4qscPLJoQ+sDHB
uV1ruxnpO5hYm+fE0Lw1O5SmTKxZbARBAZ0U9DYNztHMvh+UQUfAT0CM29U7THwvvSTeymxwjmYY
WTuMFeJPiXaRZd1N+pNVSek6xCfyZyWcszmKPTkjFDvejz9601/WA54eX0wKRQOmhFJdu7KJEdnC
uATDxXRdUetoiGZr7z5ayNA9qsTZ7bDos6RU8v/x7j/L43IAWs1lC5FQfK29Hz2Y0PmjIRpOU8Do
SOQBSLKbH8abMG6jpSkCUFJ0Xm5d5Y0MJi14kAJJhfcNgFUYjHyfxtmkmsaUjR0dYSGH2uNww2BF
7pMLwqM0TIJVYk3wcjszxscGULP2lgZjbYv5GkgPpfZ6SqzZh9zkU6/qu7SUOP1HGRa8prbr4yJE
AsKadsKIj+/m4fs1/6A8agfk8JChBtU02bseSNr8yfuLaWpmGYVIgjc9EGucW+ZZHau1hUDYt8+j
cayNZ9eQ1NhFnr81wXnjMtBeMRgJotvbe6fYkc7eWzIsgMgHN0b4UZW4S8p0wOsNWlHTXaP1Ya07
ks9K6BdgmENV2CZQDuGCRmQ7dkvnHOmY9mWwHL9yriMkZz1KuOlaeuv6ejmmi5bEUITIWyBliorL
+R0VWTpUoWoU1535ycy/N63E6wQ5NfKhP/+fO/qO6LXdpDiXcXwi3T9gjPAy90c0Sqd5mPdyD8Uz
Q5wD0NWqMlLDkI4Byy8M91XsgbcvTsbi2TuW7Ml0p4RpGJt8x0vhXRicm1xa06EG9QHcIU28/GQ/
FLc1huUwXJznnuaTN/mYnMg7tha519CaNFCctFCWc6xmh/mDp3TO/gFXPC7KKSwnd6+rSR983kO2
NrlI1fel42aQE/JbknpK+avNfv5vBvi4FCkFSSqEwnqmnkJvFClNtsjJt0tgf99Edn0CUDe2YcGx
fuUFQl3+439bApe09G2vdE2ChKKmVnvom6XcO2onox2WOhyXt7DhRbfPsA5QUL6uAchrMWE+Avna
okiLBjMNZMhNUVjd7hwXHuJSsYd1QQ7joMnTGI2XQ+wUVXTvf9s/LkooVm+pXYvuTm8MkEOgwxpM
o/N5VimGz8HUDh6eFoPKnLvBgmk4zOGgL6Da7rWmZIfJLvaXF8L2g49CWxOcI0B4IKrbDPtl5AAl
L8fZOK7pE6VfFkvyxhWfzJ/FcL6QLUrlJlB28cfqq2XlngXWvWpKJAcjdDkTFT6UCEBiCKj5+Z7F
Y1vWdYqTKZwAvK6YmIn9NFDAbzoNvjUF/wEMy0YwRIvbWuViTu40DWkzUEFnqMdl7a9+Tvf2+nj5
rERRYWuEiztokXZoWeGsaJ97w/Bsfp5FyMZw2J+94/xtWDWo4pgj8CA1sOrumzVLTke2As7bHBVe
YLBqQ5ycBvd1HWSTlzIDnJPZcwpdWeZk6mDfRHHnD5NssEz4jkDZDd4FeD1GijgPK6xCKwmoG33y
tISsktH/cEJQ7d+6u+WwSsqJYmsotBFQYkBhjC+dUHNyI23GbTb57QmIWT9+SvZNQPZotf74C7gM
2oJ/jHHnM7mrFdU5rutRa27HETOeCpExwYoiDvhwUDwEuTQopjknm51enxSAgPwVXbpysLy8p56V
ZkG/hp32/fInI96+jTVuRepqNNrowJq5Z2Ok8wFaAsoLY05foFFUykhqhP4H2kHEbbQZwPx0Hn2a
eLSNls2zJVQ9TcZ6sKLFv7wk8f7914TNJXFIwfEuAt08yCcBnk6jb6vWPKsTlPLKZueu/eGyOWFk
M5AQ4x0BviyDi2xuB2oxq4W3N92PnuzS5Fian+//WBjU+a8JLq4twDDQosOK1G5GYurogNvW1R3V
FBlcQnw7bExxzpfb5ZI2kOQAWsv6OQeK1+1dFLss34AMMZSkjBC8pM7D/7aFnA9SkhPoHLAtLH/Z
09EiE8Tufv2FDXxW0JdAaAKA4dzxUnuMp5oFPsW0bsshvk26NJjL8fOFcMbSi2EmfL5g8+ZiX++u
YznGeEGsij+oXTAta3h5IeIvFpEV7KOsUcM73BDNvZLkeODNO+j9hvFuRTP/yvTmkIFLWhnNodie
DQIkR3OBPTK4TxZcpG1j2ri6warwf0i7rh3JcWT7RQJkKelVLl3ZNlXV/SJUO3nv9fX3sPrOtJJJ
JKdrFwvMArOoSFLBYDDixDn+/ENxql2yM3aKnwyO5L0rUfhjja0KpYY2SqWCamE7ZOFHHNvCURug
n+1x6gSpHTcWbUwx38qcbTxmDbgESae9PSZBmP098QASBgiCIc1CrURh967LWy0NyxI5XTLlnqT3
864tM6F6Cnclf8ywmyZPRZaPNhqEjb8GitftlukxAXcjGIp2QO+BKKDq3Hd9qY1RZvuGhirI055P
RiynWV6tKffzVdDC4wZzADwoHakGlCrjfPrYJMNMMSWgYg7q4WM+YUB52Oup5Qy5KJWgcZTN9UE9
+Y8xdth6yuVyRiiid2G0V5ypcUawPrszqMyqwP7SiudouZfHxiKzh1kayRJEK6APDlgYhjfaD3n2
jssD7NkAMkG3G/9hdrBMULDWbHTOjAp0/5PhRJG8N2PBLciNEgaChAV1dxDHslgIoq6mPFuAX6B0
QsnRqdKh/HEA5K0J3lc7NlQklxC4NpFMULfZvP/xktT1urUTN4tmyA4+TSINOB70GyxflFCP4Nxi
MPXcQm+3phVLWM+UHMBC5UnPkU+8eb0dPBLIe+gKCp5//B3UVAKMDBQgLsDmtWzNLfh+E1d+XELA
6XWEdhu6hQdKiBn7IrZKXh2PPp4B+UAn64KIl0SdHkkNbiotBH5+yhxplT1Vel1F1Ea84IQnEwDT
Kr4UkufznRwzRdbSBPNWRVc/WCiMm10WXL8Tecdoa4J51WSphEELA+5Qh8dIv8uaW13EaiRaBetx
+tiOpQr8Um2/on7oVPXgXV8E3+U2G8WkKB0p8ggfC6v4/14mLQU1LxjE9v7LDO/bO4wNd5Q88Y2H
V0WIOP8w6mJLURXTQ/QrfKRntFpwdNPR7RzKEZa4HfCdAPFJYNZ4mf15J9ZS4uEkIPhKxRsgR2Ji
7OH8N7TQqh8G2nPKnmbMrQBMegcCydDrnXmBdI+6tz7E/nDSBWkah4gNUx1IaVQbQgeGyeIzZBKh
uxtHqZstOGoFRnMsry582un6D6ukbwBmp8+sMf4Z2Zh/mPuJjnWUqvMbGjmDodA8ArUgnG/nJfEE
opLQUsMoED4vE/JtJY/iIsHi4ptlPYwqKjzZcdybt/VTq+y6G8jYBCLWC/o3mSUC0AOhLdoRAuiE
+ZDykkkDWPpSiMkrN7Wiu/g/BQXy7Fquv5RL7+cgHHaiSUQWxDn6FO6HKTJk3coFWhfAJStcFBnC
jOH9OKWOoR0H85PgZHIOP0xgyEkG4QW6/EwIA+3EBDZ5UCVMbnKnqU4Jtg31S7iHFOmPHgQi/+Eb
clwGfDIIzbKKpFsmjEmTTFYNahs6NtM90bIG5Fq+mZirqjy1d95xGUACCbTYuFOBfZaZPMSAxl+2
apQLou6/mATQCQL8qZoHazw9Xt9M3geDi4ACETwXlzhNs1snBAIlBdWMdbDWe+i5BN0w/X0hDZ8L
zyMcY446UB7KRhkRWClkpG9l5CoibiPuOujIFMDHwM8azAcyOjD/oMaRulXy3CuO0f0yRakb54qG
fo4GiT5oDqGywHwVe7bKce3UwjWWu3ZsHCJnuyl7JPXz338SRAoMuwPJigFCZimFkiZJRLmxTXUN
RrUHILOHWLEluKV5Fxy4pv7YYcLgIkGhIdFA1ZQewt10FwHiFB3y1xW0pUkwOJ3g7cA7tVtzTEgK
VwOEopSPOyMndXmRBkGHmpexQS0VWEZIW4Doh33s63m9GssA0rDOV/DsSnwjctbd4MV7+WQLu5P0
5zIR9swaU2haO3CLTxnYCJquuMkrKSBtHeh6cghncMQOQyiauuCB7s4sMnWnJJ4sstig1NS/FtVJ
dYkbnbR99DPR8CZaV7ddnX4nZqbhuT3ybkgQYZiAqsKf5wRqoRWQwsRCCdpSbdsfe6sICmIdF7sR
PFt4hxguif8qiH94t5ybIitRO2UFtUgT2n4JKY+46Z0yE2EAeNQYlgVsJJ4ryDguykIWBhWUaI6w
kyBBnrtPPTjXJu0Yzz+y+tMgB+l8T4lArh9rnsNsjTIOMw/EGiw7r101ap0lhrYoZFWrY519RIFb
EG+5G2lhNldDNg+cA/PNcpRPErmk3KJr66Pi8a0zV9cmopLNW07KHgKK54UqDu5ElGfOP1huRGPW
jcBP6I8gs5X9DMAXqjSNDhYox03DWX9NNxVenMbh+mZygxcFsCFXxPMWvEHnlntrwezBACWRzgcZ
QIJpT3Q2AD/1Jun4e8RFVGDhxC/ALEDPBA1yXDPsxF8Rp1qKGjacBnKmhHReVVuCVXE+25kJxkUK
NenGyYLnkSr/tGaYNinLTHPmHFq/1/ePZwm6aQZSDCCyMbFzvn3RtM5rv0LJS4+ln6km3yUhRguG
Pnm5boeX/ALBgRFWWhoF8JsJWmjXS30KvjeQw7SqB/6I4UukyB/TfIlP1QLNpqYjvTfY+nxntSY5
hoY5PGTD3N/lmfEjRjF6P6zh+OH6z+Iuf/Or6LfeFCwUraqlfqKBRvKr8UvXH83w59+bAORcRVkY
WY9pMTvcyEq7JkCvuFM0g29XOc6jfRji9vXvzaDXBg0nTG1iJoo56SP0ZzqrhhZ5gR7oqmFERPk1
k0IQu3j7hdoE7X/hoXahQRLW6iSP+pK6oT09dGXmYEzuYc5ETJucqwapGxJtECSBgYzNfJYpg3TB
OEBY3dIfukL1jM4C/3frNdMsyEY4jklXo/wWVoFsLPN9zMayijZ7g3Lu/yFLwLym7uSUT+i/qTBy
ohagTOATsmkdWr8oy5Wgx6wIFfk0S6ePECypLITkF6AKzN3o04oXtgj0zXnTn9tkLlVbnRMdkt3o
Me+m3Oltx74HtUdgHdBDgr9QQjuDhsz3yApR4BaV0aR0Vxf6XGE1lHo30pL0U3mQX6lcgw05vWIE
DjJDc0TUDr700nN7TPjsh3TNegPtetl40ddjiAprPXy5ft4ubwFqwwDYEoJPl5JcqVKUSVphN4cY
PCLKz6j53wywbLuhYuaKRguB69o6Se7XoymI/ZxqC12DBU4LHepLF+VaqyuqvtbBMGVrUGc2A3px
RpEPgCro/USViMu0B8YwEAJJIaorw06GxqsOsnkL61nGz0P3WY5Dt828WH1SLO/6p+F7+sYUG9WN
fK66jk5N/dIC/dV4rp/LX/OHFd5tBfkjmo2B8aX4dt0q1+k2Rpk4gknhrpepfq8CYttBDfLywTAF
YGau021sMC81EB4PaCnBRihFbl4dpU7EKMX/SjbKNhpEpi6q3XHVDKkaYuuy6lT3H0P5KVufp+b7
kgjcm/OKof7wxxJzSIucJHhQoMeSWJja6GjiBsUAV3cMaFp/MHey11L92931r0SvwfNE9dwqk4ZY
ZqlDBBNW6VuX8sbMR3DG7ERUeNxbhYrgoNoHHpdLxhhpMM04QodxedSPee2YpxkcdetR/w6NMArb
j29twaPp8tLE0v6YZFVjZsVO0WPHpxusDlnWXRGjJ9Lcr38/nUztgO2VULXdiw6FWZRlJFO82BgV
ThjttRJ4GBEJI72MLr7TxghzWZl2K3VjTDk6tYB0fdADOC+vD1Jyl6XP3Tj7192CfyFv7FG/2SSC
4xomFYTc6BVl7bLTus9cZQd9gjtou4Dc7+/fENhDFBAxWgbB7wsmsybrFHsZoIQYF+uhBarQWtq/
HiLHGx1ydHiso+57wdlXNw1mVEoVJN92/TgSZV81rU/a5lmwc7TaxX6prR3mS3WzEdWg3aH0khpw
DwCDH6kOk+pkXvPXPdPzJTEfKVkWJSypUkbVfUvm/ZR8zdvP15fD8zswzAEjBz1U8J/R+Ljxg0XL
1yo18R4qU+mg4sPYUvKpktabCDspjyNonZdR5Hy8sA7QCDCmKjJ3pIPnRlF8Qz2zRb4ypfsSDUbI
G8ce+PU+qopnHGUv9sM7IbUxd6Ubo0z81bCb+ZLMlRvF4CYD2lg2HMohOH6kdGGRBHUOKMsphqMG
1ikTMlzR6/DCbTbmmUAcaXqTocrauEqOaKWCzcY+kFoQ7XkhcbuxTCKQ1wCLKyCgwF35KRq+LfMM
Sv2bNn2PX27WQte6cRo10UmkhFgL6U0IrT1a/W1hCYdR6Y5c7hjeRZTRDe18xvtto9M1Urb125ib
Dua6Cj1iV/2EYVRkG2C/NuTg+mHgXZZ4tf5jkeVBzOUVlR7AxV0tvWnC0p3zPCBR7fTqo1nWmNvf
VYomSkpFRpnDsAIHT/QQkb/5PUyMia1vveyARV090BoujqY7HNqdcUh+2Q+iwMz3mD9LZk5FbE/L
Eim4t82mfB6JdCo7aS/HBDddOr3HbUBPQ5HytCjCRE5kqV1bSXnjmkN809rWExoit0pGDte/Ig1Z
F36zMcP4TZu3Zro2EFbsRzW5XzHP/wB6cc0Bu17qkiKsTzopIu+6Uc4QHC0Ry+DyRicbCBQmkEZ1
XVrgEKcXKiZY9XRP0RrLbbWzgWONHlaoQUPt8SHCIFwkVOPh1CPPrTNbmy/SAL0CWO8DLfLzh/oQ
Y27yZ+wpjxIYAx0Zo6HRf5Az5eZ9KiVQwKqhGMjW08A7sEhSXDbuSGTz3oQu7HMNrmK/Cvs5GDIw
L8ZhDT6hpHH0NU5QdM6f5677lnbhs0Wqn3mdpKJPwXMADbwDFq4RkBiy/RDbGptqyuEAlPKSjkfP
AbrrwbxP3CXoQJ9Pm+tiCUrerbY1yxylPLJIvqxQGQlt7XuhaQ/D1Atcm+tlWxvMLUK0vjMyGTdn
AynNdt/lnjbgDit8SulgjisIaaETUzn/le6Id4uB3MYEUz9e0RdqLeMUNqTXSIUqgOrMstcBjLaY
fw9BAnB1Y4Xx5iIHUZ6B6UFX3fUHY0/xJ+OREtBSJatYYI3/2f4siQkXoaItgw70tBtL8qexlY71
qotiPC9n/LMgW2aw4Eo0td0wwgbYqtVfRpD54x5EjbMC+Kq8H0Qds+tLAl77/H7OB3uK29ECWx5G
wcPYad/z9tfQ/cBlCTnSC/rTKDGgCDmgjFyrsQtoS9Dq88GSJFGtkh4ZNpRv7dCFbhINTdXR6TDD
Bo6Q3Kl+s5PcLqCYX3RqPVEVjRs2NotishrwKqdgqsPZWmajdVEpt9COU+adqt8S42SV3bPgyhCt
jt7Nm9WFqYI5ngpTHDrcvP4YU7QRkBUkoDKaleDy5b74sGGomQOiAmgDe0EN3TREBZKb1pt8gtsh
DiIMqIBbE+hc2xN1vbmRYmOOOcPSBFpDDODQeiHqG3Zg9UDTV4J4KDLCnF0zXJMhWWCksWpH0yo8
Voy9bArckP6VCy/8sxQW1qzbg1KMNi5XKi1cBtlugBq9irGU6/4gWAwrcBqNw2p3VLoNYtdVPzpa
hn/8vG6DA7ajMwH/eoHOXFJFYsoSOJZ+J9Vvd+M3+UH6EN1InTMf5fsSbLgAajnp7fqj3EmfNM27
/gs4aIXzX8BcYXmb1MYC5iiAxCdfhsATlF4O83H1KVWKyOu5Z3qzXCaAYEDCsEqTlqWSeEdSFODJ
0ywbfmbsu7+HZmJhmqGCsYZYoEdlom7VJ3IOrVx0/CCiuRv7tA1A+vT1+vbx8vWtEeb7lZYSznOP
18IyesOvZoaOxu3S+P+bEeYTrbmMEfARRno6lil58gyW6RmCu4/X7fBj0mbLmM9T2JIkJR3SCakd
kmCex+bUziUoAGU5dLJWt3YtptNcpVPxJGpkP0KCBdklI/MSw5h2JTjdRe7Je3VuN5ie0k1QNskw
oeeIknPxK0pc66jtKQESJEPtRx2vTrGGjXATmGtgmE2wqKRoFCj3wy/KHVS5vaPUwLboQYpnrohO
nG7qRTjbbDpzEbTGMFpahjOhROVj0ui+NbQCB6KbdM0EE/xVdLRTCFJXbluDcazuXTsqv3aRJOrm
i04DE/9jyO4WWgzhAtsuNUcN8+MYExvS9oYX2angshHsG1sd6IdOjeQQ+1aHr7L1Oo3B9dPAkWE4
CyDsSLSaSkXbLbSN42PI23zRnxQn8kend+K79Ck7DN+rw9v7sQTwkuyIAIzM30yQSmFAAwUodsZF
Tfq2HBXoUdX1rTkcZRSP6llcZOGa0YGGBAgJU08sGR7kLLNOn6Gz1UfjYys3x742Qchu6KcKsAHn
+p5yuy4YiAT+GK+VS0wh+MzKSqHHeXJNtF4SV3dLL3m03SGIVKCs7V3vtreirgvX/zdW6R5sgkiX
LlJdDRDukIo4mOqHTO59rXm6vjaREeYcLwNYB+RZx0Y2n6Y0czItcpJUhGDlh6fNWpizvExdOqQL
1cLBTWO5v29sREbIAMSeHFBFANH2cU/axiRzrJsmizUMYuZuhcHzeR6Az3Gv7x3fCf91C/YsV9M0
4z2GAFVamPIchuyTNtnfpHDxijoSZN7cHIQA1CwbBuUoot9x4wzJEvfZ0sWAhhOrh6gRKe7DGASB
05RoHiqpeHm26t8TqSKWbIwyHqhCIbfpwHbg2igrRmnvRMOnXLsVUvfy3YMAs4tRalTzWVLQKu6t
BDomOGAthE+zff7RBgIuv0vvQoeKYYjEWri+sbFH//1mN6NpbjPbRE+kyfar8nkYBS1nfoa8McB8
rjiTen3SUwqwAzumF7vrXqq8adftIvRq/eyweJQH0brTT+pNcS/9WGtB0OIvERyMKqIWRHGZRFIC
i1y5GGblomHRO3IDTeUBFBnXTwA3egCh9Y8RJpE0l0a1i0mq3LRvnLL1jXJx9ExwzLhG4PjIhi0M
EbCYjjFFlqymVuWiz974SoEGamppCzhX30FZAYffmGI2bTBXycwtMAc3yiHu7hb7y/X94kYMgBQB
LaW1LxZZaoa2JCc2HR/LMq/tMeD80GPgVFX963a4WwYQNybtMVcIIPy5f6OMO/WNXbRQieiDSS6C
vtS/gxdbkMxwg9LGDBPV56G1emuAtvPc9agZNsb3LF1HZ47Wj7G57maSCB7R/EABhmrsITh3MYJ3
vrBlXKWpWXATg4pWnrzFp2Lhkrs+5uuezozjSAm2kov3AS82vhhm7c0LCdyyG60i1cFinpSnyCg9
owVgPQo+9u46B3bzaNk70eA97/PpQOdCxwZIKQyYnK+yWWJEZWkGvnTx2/LQLQ+Q7xMcXZ4r6jBC
NWjfHvPnNqS5IKi5o9CsxOFJzivf1gGkI217PzSr4PIS2GIvSkOWiohE8JPUlG+V9LXUtNskl/bF
JKLkoJc6+2bYrIrNfo1QMQABRjpjLIDmxY/K+k1TI6ebHgdMdOv5bTO8XD9q/LVZhNLIYXSGvZiX
2I57LRow1G3NXr2AgwoQSLLeJZirvG6JF9GhyfKvJfpLNpeW3upKozVwRATc2Om1+XNYxd51G1zP
29hgAsc4gIujtmAjIy+mvrfDh3XeXzfBrd3Qki+QHIBxXpDbo+cyWgsFmkHvMjCDZmf6yo5yNRUQ
3hO1JnmbtjVG//1m0xZ1KMOewJgJ5spoiT7KVfOO+2lrgolJ0I9FpkkFlGS0M1ZwOqfQT49awYAO
L9ZurTBfHwNmlpnOsCLFcuzXZg86k6IlgTEWN80w3YBpXRQiaPhmDxNiEHRWgXFHjYtZmBEXWhiX
cO3OCOxocMCXgZ6clTmKsu8lgVvwzhEQUsDT44bHtcVeveoENlpQFrho5Ds6zNyTCMoUwXXnE1lh
EpaoWSwV/NQ4rTYJSJ55dvqip7I/ESI4rbyTtF0PE8PnRpnnZYGlrvipdTti545Kdv/bahjnRg2W
TGWOPZuKHxG0Y2o5d2qQCKiCqMA7RNu1MI5gDZHZzCnWMq/PqfKoVB+ur0O0V4xvS22ky9OMv4+K
qDONN3luu4uoKMddBMVn4rrDY57NveK01uVEwWbpMkof43Msyoa4/XP87X8ssFhCM2/nZExgYQwm
X3LqipJHRI7ipB4InA4ERZ8n0Gt78jfRW5dboTAhX2+haqwogLqch7myDaM6IyAO6/z4IdnnwbhX
9jZ48CCz9ouiyiZHNEjM/Wgbk8xHm0LLmNHrquHgJ4X4cnEziCak+CaQ3dNM1r7oEC6rqSbWOKIz
k2OooOqdPFGCJBQk5SIrzCmy1L7R4hVhbjS/SfohSz7n74EgI139dyHM54mLUVVLhUZSTK9J+aPU
LIJwww1sGwvM18gwEdg1IyzE+uo12m4wvqmkcwZRaso9RW/CHXj0US7qc0cbF6spTAVHdWk6R1V6
9z0KIRhBxWiJruE6AJCKiZzGktvx1CH7NdZTuZQO0J7v2KytBeaLaySeSKRBn02uUqfIn3Jt8fSy
dULDvx7YuOfSUuiADEghIBhF89VN+iEpi1SYNuoAtF+6epSFHJgscljB60/fK9O+NdxFEE55vrAx
ysahQRtbsloKWHK6l2gEE6+35IMTme/oIm3NMDd2PBeqkUpRi+GpxF8WRLux/qFapmOWnQCWy/M6
IIMgcyujQHTxnl2QM+SdiXYGBsYsv5Wy9vNkForgdSmyQvOhzcfSJKlX41YCG/Oc+dDaOZi1SCVZ
ZILxhyKLkjyjo6V9Lj0vS/ilSN+Twv/ZKwg6na8CaAtpHCZ8lqpubEcCl4czmatXRSLBBV5GujXE
fP9ynKsepGMYvdJlT1rzV0UtHRLmt7aN688U0Y/xwvTWnHq+rk5vpHHODDQtyUmyBmcyfliLaJJD
pcGFzXnxMAGJpA36iIvX/mTqUShnwJinB/U4vww54L20ftf9zHZhoOx6yDmvx+JT69yBjP6UOrEv
usx5aTeCn0kJ8QiVJjxfKBkXTSkks3bH6aTibWTEjrbWxwa1DXt00zoQxCiuT27sMVdHuq4F2Kc1
Cvubv9svb7JCQJF032dXDeKTmA+E+yU3BplHpgrUtlXmdGxg7O7UqN8ZFcKjmXnXFyYywxzn2UrS
kUw65n6IjCronTrkvini1uaOTW2/FnOiSdKWxjRg98oXQ4f600l5oZPcBdTOgf0Z0puu9fSgCMB/
/Pw/re9tTn8TrlIllxJZAup+rU3PXHWfSNkxKkrBZSlwj7f62MYM4EXqOM2IikWe1qA6jYZDH8Ui
tIDICnO6sykcJtRs8MTA//CaTO/A+d8KPEL0sd7Ki5u16GoyGjmJURcFyQWkMPdD6oWaAy40d/Zl
r0BZnmLC8+QdBbCNk7wBYDd28ziXcNLxqVpT/VmSD2MWH4pZ9029FZxmgdO/JSQbS2FdgXmbltqK
tbq1Q8zshfOHAoqB132PW8TZrogJGlKdg4fCRPkQnCFg9vZkcm+Y3xqj87L0g70+ZsNxXEAudt+U
j9dN0wN1GaH/DY9vr7DtCpdBLuUW3xAsMl+kfvSKTFqdKKsweARoqZumlZ+0yX6OK0Ghh5/N6RgQ
QhYDGiO2LmtLa1RGDTa3WbXnODign/nQD4tbtYNjTMqLqqR7Ja58ufZL6aumgqJQJJ/H/b7o6Gig
L4VYCYsPmmJlqpYCP6HEGj3Qa4PqblUg+SEJFisyxBzIpTHbOFPhsqFRO2l/O84zamgfrn9LHvIb
BE2YGzIMyNKb7F2HvrDU1yoaIiCjep18+nKV/C4ocwzSyABYR552uG6Ssy4wXoCDAixE6DeyG5iT
Xs3GxUYGZuRBrT+lYeTFukh/SGSF2b25QpdzNfGGCe3oMdTHx7m3jt1U/z3sGMQymBgAPRSaIiwM
ol+qXsuGuoWe+mepD310zwQHnZOMUDog8FPS0XuMeJ0nI1INfv0owrhFvcRB2KpuGNn7Bu+ldbXd
LBweEU8/X/9CNHQwB/zMJBNa9LYdJUk1gRUg0XAs1bkPrFQx8TzXP6Z2QwQr5JVtkPGBC5hyb5oX
g/byXGWVlYORus+CwnIxOgl+svVOBtjDha7i4pV++/R75EJUneb1s8C4RGUqMflwSVtY2MNM1qzG
mMnLCMrAEuqG1gMSLxmJl3oSodQ5GTttnKGzhCExOhB1/jHNAm3BCagSdx0hKwsQkp7Fbq0lnt6p
fleKIPj65YekPRH68MUs7wV7iWQmkTYv4KyKC/JMlvW+yUT8/BxfARpChngTYBhgr2LeIEXRA2iv
wD2TRnMKsrhxHzqkOqTvIAWCkjF40fEfDG5eVCXwKKjHWQcAo8VAhklaL8vGQIsT/7rz8/ZMgV4P
akXQ3Lx46VpqGaJTUTR4VD902TfT+Puk0d7+fSYpJgrg1GaOv2+BHGpIXsIIimLLl+uL4GUH9tuv
J6CHwkOGcbQegz4gpKaKKZ75XfOio+5RRXV6iCTx3BLnzXZmjQkY2ZCDNMwcfmd1xE0DaNfe6bhB
KME7xiU+vmd1QJ7BDwxQQbAg+NC0S5RXqL1jemgB5h738kcCzvLerXcijRvemVXBIEYVBzGHxFaQ
NLzNpGZAdFp2k3qUldOkORIkXyPRN6N1ASbs2iC8Qo8buhNg0mWurLKpZXvS4RnZ+DplP+p0306/
VHOiE3BOOL6Uuj/rxu4de6nRswu5AdhkR7+Uxk70aEQAbL21csxgPVGO6jF/E7YDk8HfZzW4zP6Y
Y1wlUVpNBfAZgkTGyzB9CZe7UcTyzXX+rQ36RTcJah2FQMWosNH5sgsCc3c8EVBrASS4iwJROsO3
ZmMeEp8O/JBsTqrHk260MWRc6JyajLZDckQN+6D5SJ6EuClevgas9B9rNHxt1haBUlRpire1dRZg
kNlJOdWn+KlcXQNKhPFtuRPOXPNOAO5nVJvBGgPQNn0QbGy2XVGHI7TJXT2PnRGXlUL2XfXLTG+t
9iuRCmeooKQmY0BEx7xDmqP+uIvDpzq7VXu/kQRPOd703NvsKfg+ZcRodkazm0OtUo0VMtm6rQyO
Za+qP4LD/SELTTOopLiunThtl4c6mojbRlH5yUxN4MCMagpiw2of7LGTgDxL48dyksrSKdL8e55n
+SGdllBQ0+T6B3R+EKVQhb6EApnSkmjdBCWF8DbcFX61y9wpqA5UYRiYS8Hxop+CjSEE5FMorqOA
DyaA808FWkdJHgoYo6TzlDVd2+kgGBdVyLiLAl060IIU/YtB2XM7pE7yegzxDbq6gypb3zlSZwcl
sApWbD7adueTUXalRHeTHlRNlbEni2jSi5MZ29vfwIQSNbeqedS60i20BlMF0igRv0x1kH+G5FvY
W3JQj7myOrYqZYK0n79+sMXT7AptPzbtkQqpqNOqLN3kifLTU2Jr9X51V59CKEQL5aUkQBACigSy
QgjEMx/VDC09XalmRgyWxxA8W00sgEvyTjgleYPDAK0IduLzz5krVaTAzdAkteen3oruifVrSuXP
UR/7K7AugjuHv6A/5pgFRas967qMBdUvYLC+XXygMv3EBW9E7dxRDJnoWPDqTqCS/tfiG2h/E8JS
YoyKOjSlG73OoFMq/DYEj3XiU25wSwrk1ltU3Hh0ZE/0xODuLSVMoQNFiFjMUdHHui/REUIqpk9u
pp/W7DY2Xkj7OBQCr3xTpzo//XjLoL2u6FAHxdw0Y8rsSsiblh20/m7qQ+fXVMBc3dFWOOr0bzRF
9z8xqeUpH8yvFgjRZ98CP82JCEYQqBnmZ6CQgMQTmBV0O9giX9YtRAYDJTBgZbfT2+SnNktHu8o+
XXejSy+ysFg8pBR8WoDoaFa6+aZlYvYQigBm2cw/1/adJqqN8JahoC5CcLUblALu/O/bTSInVb9W
bmVHKDgdOyCHB9Fz49I7oDKGShbodFCGQXft3EgLZGCjaJhKlBrVH9IBUHYQ2o2LP6I8H4o8RGSN
CZnQBFjbaYU1bTyly9MAuuTOseObUYgxo5vP+sB2XfSXbD7Oqk/KIJWAek2ugvc8ZNt6B9JC9FGA
YekTiZxFNC/NSQywl6DFxVAKdCjQvD63CWqiUV3LgdqklDCdi0fcrbF6honhm9WliO+qdKZn0AY8
rMIJC7p3FysGt6QCPC5BXZBZsayEuC0nTDGt9+nN4NPxcEqPaPv25/RJ/05HxENhp5nnoypQ2aA/
p2TYLGgLDYgoHFvMWEwV2WHi3iv05WFag+snjbc0qCmgwgW2WnScmY3txjLSlipEMS37aUm+FdXe
TF7wD8HFwFvN1g498Run6YcBcBYNFOVzBfIglG4hcey1lSowQw8u+6W2Zpgzt4xzh/6eUiBfjZzG
/qEMvyzrtaiPVX8ztrqj6/vr+/cW469ZZM5dZi5FtUaUex1vBFpj7cCC4xWPyec3iVbTaX3FbZ38
0faaffy1O6EVEoQf4q+iSVoOmBpZIaQAwYeN3OWiJJQ3C6obBn6J9HFGV/XtNrgzd/Fp2YvosHle
szXFfE0rzOI5lWFqqp9IfpKg7VxqO60RoCA4JbzzJTGfsx7mKewI7MiP5nccu6PkAt28a3Mn3rco
P4hwV9x1ARtDgMm0IMXNlLywuSluP9hrsyUFB+mpLbIbY7R3TTc9XXcckSmmJDDFgIaqJXRiBhQ7
ilJyBgwtkl/QIBQcCd7Jg8ghChwg/4PYB3PXjUYUashSMHfRf6vB3R8XoWOMolSIa8VAJQUiLQSl
GyZEanM4ZUpk4BjI6j4uJ79SJNMxBvUdCQjZ2GHS2XrOdCkzYKcyqicgcZy173cgGhQ87XgJCGIi
GNAo4+/FSNiqlSlmPMBWDO2XG2AWoOUrqo3zTKCEC5p39Bg0i/0u8pJktjwD45esu0za5aLuOSch
eBvpAcc1dKnAtX4ecZWsw7PVotOiWX5EXPCNeXE1NYycqiifK3X6eN2hOR08XCBAf4JdSePMj6Qy
RHrCAqS6xuDI5Z0NHBtoLJTnbJdZO60NZBv1/sITSwFydhJUQuDNB0EelaRkooRkF1k1Ehyj1D7Y
0X0vfbi+Ms5OgqIFdzDgpxrUo5m/jxqQ3C8TTXhWGxjJBE/eGJRK3jTk5mujLuRDHo+j4NhyFkWz
X2hhId+BdeZA5TFtppd1iWNLvCJ5Upd3CDZaqO0CjYOywpt62bmHqFGmVkkHE7RBQl+65LB86Vtn
9Et/2efSO1a0NUdXvEkBzHmJ6r7Ga2mRsmivk+RLUQ26AM3GeQ6CsRDpNo0RKPQb6rmVqZRUeUnB
SLMqTvJa3Y0foafoWj/Mr/UTJV3S95UHaVJBGsC5qWAWkrF05AfPiguVl6VIEmK3oIr5OvjFh2HX
74F7+DB4lAlvOf193eDcHL1dNnvZh0TSpIFSEiylX4ymh6rXdafnbyRyQtQkaYNJZTayKRudZCGO
sw6QG/CV2Sk5Fi4BE+TTCHnXIZjhJtMe7iMwfOH5IGKCogcVplLRHGUDV5rN5jzKIIFuvXCnfU/2
zS5/lm6HAEgIL/Oie5Fkg8Agi7utp9wgTQFSxr73zemHlomQb5c1pfMlmUxeAWCBUuQylEpq21GC
Okg9KMCUJ91pDu1j7Iu8Q7lIgxl7zLdDJFuK1Ia97En+pd1QgCyGgW7rFGzGEwjIUj+/U/z0kUKn
hDVlupizjJgxzjwpIqtpJcsCORjlXzVuEj/DLH95t97+h/aU6NMxMSVT1j5uE/hKeughvzh7/X14
GN0KHHLpHr7iiXiURTvL3AW2ZuVJTRkoVVRhB1Rhk4MeQH3OFxwCmsdc20TmgJdI78sB+TzEe4tX
qo7e7KAZjUimO/L35lB49S0lAv4PWyqyzFw8/awMjbHAMpXxXYM3STEIMJEvHQ5g8UBZsBcHWPib
v6ZXYvyGSe0yySrttoThsX1M1FOhPFiaIEzTr3NtV5mcaGn0srdqnPRINfyh1nZ2NQRd/ij4eNTD
r5ixGJiwPoC0ZS7glQWwNkH49PYSdHLQnoCHeLoXF0EvobVve0eF4G0btAIac+byMJN0k7JGtXR0
F0T2OPHRfgyq3AmhpABwfLGr/eUFEF/gQe1deA+UyS3EQkXB+yJXYn4IcyAHXV/HvMUP0Xe2o8N7
m1fVX1FDH4FZA5F/6ZfQMexp+fJdm/5nC5iTma6YnlvoyeyD+pDtUxRDGy874LHjAnUubMdc3vjM
SpkTGiZyveQj3FXf/R9p39UcOc4E+YsYQW9eQddWLdcy88KQxtBbgAb49Zeci131UH3i7XyvO7Fd
AlgoVBWyMrut9B0vuJvkfYJqher1CfgHVhvdnx6RFwYXB1PWas1swHrnqhjhstWNJh/i7LZWvYH9
rLJ9nZ1r8fT1pl4Prx97ujiSjd5EU0rBOjBp3SZN89uS69uvTXwuGxbLWpzJyIEUjcHx3eY0Y/Io
6SroeuZu9jZzdkMKAmzT5v2K0et31L8LWzLGcV6Zcj9/vNHVd79T39t5nisDr/Tag9pn1qA/F7hs
KqTZVJQVQzQYgpntdEtJilICF3L6zfI1tI1A/CqOavC2gwj3yj1yPeB9rHORCEBiCZPnBT4gbeyg
5kcGxqp2DL/ezRUv0RfBJ+6zEY0HbGZhfi+buz4Lvv79zy/jix1cBBURjzWrIuwg7aARIzw8Rwaz
EOvkQolHc+eHubXTtrZxi2gip0nl0BFrqqBEUxehbUXEjteKlet37cfnWcQQZiQcgGJYQUD0u9uZ
dVQG5gWEe1ib/TK7vzGCSypaDdTzL3++oj4sL4KJ0zZ5rM8ThmX3HSKbBBMsTX8WprESlq/agRoN
YA0AqgFkg7/jolDpZad3JAOfzpkUopi73n5r9Ds1U1bsfPZBAMgAUpv1izTIVS980Ol0WskAVLqZ
XJ7twsHbX7pGj/15LX/aWLgh+jUGiPYgzsdy1cdb7gYMgj4olPdVkf2Py1m4X8uFYsV1ictFu6M6
xdj748qZmk/+nw7w52IWrtcw0Is0mjRrbJq7mXuZBr2Hy4vkwTo06LOf43UUMsOQwISw1SegVTJN
pSJRELaP9dCQSEt/9rF2V0rOk95CzULNg0GPV1KRa1/rwuZyUk+xuamh14kGSpcTQ7I9w5RInfoV
WyM5/ZzzYHWqDpAVhp/Bsb3wPVbJhdQ78ItGVUO8j2KkSISiqwUx9CKATKX39be7urILews/1LpG
B8cSBt2iBrN0cUso5kZ6OoWGU64kzFdCL3QaAYGeFdZmAYpFKqukCshVC1Ad1WI761/PJYgJnBBu
LfkggDpk4VodcKVa/tPmImYUzZi2owA5G0U+MMulout/M6Ndsp3jrWKOPqcCf1qbD8pFhEptLQGW
HZFQq+pdCv4br6q7XUvjlzSqHuwccPaGmpbXGw4nrAcTUy3KlRv06pItEKIbQM0DD64uwnHSN22T
ciioUr9GwhzvBrwb5Y+zGtn/R4U+O+Ty7F9aW6R1EPscndpAdJlODD2WPkw87T6FABra0GAE+898
loA+XppbZHjQRc5a0KpA81M3XTRYyZSsZf+fr+s/TCwPew/SdXNU5wCj1mCkOUUpFvefpyT/XIe2
8Eu7SjhTYqyDZxsRhZijIrGxAvS4uhAVQcIEKAgMAIvAbytSVIgKUsGDtZHVPa9P5VrGvWZiEfnV
qZJinlsZdHjmMMXcnvWbrK1WotSVxB7fBMM00AqH5AkeIf48WFlh0mFMcMMk6Myo7qzmNuF9NAkY
0aBk1P5IdqAP+jo0Xj9IwKXMqQbIxpYIQh5bStsqOU7zafQRO3bp0XHN03yxyRtn7RK9upUX1hYH
qeX5VOT09yU6+qPtgYv2vgS73sQJ3fanNpg7NMiu/sdFLg6UTU2AG03MYM1p41zc127uqqe51VyE
9coVsLJGc3EDqCIf0JJFZhWNSLZNdhjjQ9fJK7f1fGd9CkkfO2kuzlYUU7y9NNhJIOwPSmaFsbD/
aiGYCJk1rpRPShjTpHYKOgRQN4lOk/VYVH6dvH79Zebv/XkVHyYWR6tyCryNzb2z3GlJVlia57T0
QRlGHVRg2SGTpG0nsruvjV7pROCgoUX/z8IWl0da6I1jgZQQl0cUDqfmlARKSRqfbsvvaH0E0RrH
w6rFhd+LFOPvGsPXqgHiQMHC9tY3zUKHS9nRrb7vGVl7972aiFwucuHz5tSZBqPY2vbXzEpubOKd
DML6oE9BiD7rwuvZf0e0zwHfASoGlcXvWZs/I5g6RoZCa6Nyc3avitAq93m9Eu+vBiyM6QFdjt4x
puYWjj8aI+BFHdaFiReMzdZht1EfOx+IJg96X6tfbv65pYdemltkO/MkwjhQqB5Hx/khog5pAOZb
t0bS/58hAdi9S1OL+J/iUkiZ1YD7eTCAId7zRHZB7L0SDK8lw5dWFsnwIAZNYgaEvtlIQyYOffnN
Ns+ZQ1eus2thEO/pSIJRwQAXsPC/OAXsfByRJlZJsUtjFYrz9UOWDSv4hqu35oWdZSbDrSlX8xpH
KzoOhwSKKrezOq3t9ZDVkL3mLc7IOmvAteh7aXThhLU2iEyay01DVgJDemH2tALtX7Ow8LvG1nF4
53JzlO905wChixU/uP59UF9CJQqKdUtazg4kt1mXQEAqsmfNnYnEGh4sknbFDebP/Pn8fJhZRL7R
1HunmiP8EH1TBZQE3hIVWH+LuqMD6Bdm7OM1AbK1lS08rzQLmnZOgUuFBo1xVKd9Gq18nc+Pvb/P
6j/L+qR/o6c9axwVDsACPbTDeVqyPM7qu/OwsHhieDFcB79f93XIMGuA+gI2vEx2o4hOYznC6vBi
h8qhOMXnwQFse55PhgrXQ7KbULKvrPWqJ14YXdzRcTuAVt+uUGqZA1GqH3yNOe4zEG/ezAsLi/uY
5WKsU6mAyN9BCeZ3gfgw88KDEO8v2pR/mlq4I1Mgz1XprAWQOXLL9CYb3kr7v2Khfi8HmJ6ZWVf5
9LaUm5ElOQVqKynKNnYu+2kUByspzNUoDm7qf2zMH+2iCO+cAVWPAk8Qp96fJRbQ1YgeDR+4bB3K
aPMNX7VE+jGu9Xn/Hx/rw/J8+i4s101CB6uAlIYa/l/9XRHOEiuIsi5d8byraRMY7P5d5cL1lDpN
WTaiUfTP9No8kTzP5M11d4YV/0VSfWlv4YgAuGlGIbCr4+SVqgISqbXtu36YPla08L+um5oyUVGJ
6N2Bpz9r8+eKY1wNfhdbtgh+VqmmkgBbgluSvYSxdV/ZAGNDxM482b8TP2m7hp5YMbl8G8Kzeykb
k0DdahcArfEH6NN4mmVvv17aytYtn4VsOZVA/24gSnATOWzhpKSoh83fGJnpH2zkYp/a7y2VorqK
4d2ZYrTE6UyZNEJdeca4vpIPI4u7Xe+lLEd8L6HegIlWNBbicSU+XL11lQ8Li1TSooBXgW0IXuA4
fqTtBnHUha/wbVE8C+e5aFfsXXeBD3uLcCR4khpOb6Kolg4GOKLi7qWLH7/+NFdtoDUCsiZMZX3C
Z0q12jgCuH43Voad2caeqhTvEu9WEsr5jH9KWD7MLBu4XJqE1lCU7+ms9WhW8X2tmPdtFt+DIKQm
Df+roHNhcJFLWkqKIluDyzk5BS9+Qmp9DeV/fU0GRmtQ84IqZhHXqjRThNkhrilN9k0C0XWnoBk9
xNteafxJW5t4uf6lPswtgpwoWSrKEVtYimI/JMqbQ7VnY2rX5kzW7CxiHZplpdKk86fSMOelbTup
I2q64nbXLzz139Usw1s/au1QI2/A07eA7CYlYl/seTDP868B666nlRe2Fr4wQDs2tua0Ur8bfR04
kAo8o+/JLyvUZhzID34HvZLNWgC/XlNfmF0EpGEcrFKAgdjtuZ8xf9rOzDcz3K50QnVuBK698c8e
8PmQfezpIj5VQy7rYq6f0iYiepLfsoq7ZiN6kjR1R9rIJHXdvH4dQK7mTBerXASpqGFTFA0wqjLl
VyE/dYX1DXp+t2aVrGSA1xOXC1Oz514kSY0QnSyg6uXyXWu75RtwmRu24bEHDpdZF04CBa739equ
HwY06gxw8HyenrOxk5ZNkdkiTd9wCUof1nSWxbiytDUzi5QszrmGghKuQp3n1H4p+USMduV+vP6h
PpayCFeWmkWdLaLMLacoiAyguVXMU5+iccXO/ME/e+GHnUWc0ihXpVEtIOplv09W0A//414t4lNb
tjmEX2dYW0mPBdfOqtV+tyV7xa9XlrHk3ovbTlHzAq0CzvhJZs1DFzcrK7l6gWiqYeBBE2+21sKf
BR2dsbLQzBkysTVUa4PXi/0o9VBYkVuvVZXbr5356pIu7C28bLLtNqr1EmOz2eiryRDIvA++NnHV
yS5MLJws14XDrbkx0TR3xfQkWZAbrt4xy/g3fZYLOwsnq/DiUaYCoaDk5rdEiyEA0VVhOTnPf7Me
sDdhNhFV4TI9rmhVylKKR25FkcAoPz/dy6BKCSfI5X5t6bozfFha3BapBK73oUVDYKhoQiK181sH
orJFdjeOPIimNXtXQw7kkf9Z2eKy0Kr5sXLGt/fFL2H0rpVFxOqKlfh5vblyYWb2yYuYXae5YhQ2
npSHIL6ffljv89N9fBh8PUjegFlGG5EN/tdbeX1pUDSYny+B+FhECIPTsi90FLiG/IuiVm/Fzdg9
fG3j6ksASMz+MbKMD43WFnimR805QMY9lP12BzqncB73zzvP+pWRLly73+e/+1NkvTC5yGMUo66m
nDszWCbezJxEWiiFXdhvvl7ampmFJxaUsTaN8fhb1fZR1vlxjMUNTfJ9V2CYpY6PvLE1Qi3hfm33
enj62NGFR05gmhKJgcSzAB9IRuSs0VymRNW3r82seMfvD3vhkfIkxpJVFV4Sdf5sNvTHZEp7U1rr
V13PVi6+1vx3XNhpSh4x6FnNCPaZiTQL4rMuEQxy7mY8hfXKjJX9u24RatuY/QHdnLOcEMMESV2U
A3JqeZduqOElaZC6JsbdmGsrLogzq+NamXV1My9MLq4UKxZxQudFWla8pw1/6+TmkeXSr7/4ZiaI
GIBGwCThkokB2ky62YMPxc0MAbWrwtNj+dym6t3XZn4/a3w6YRd2FtHKgS5OhlG6yq0oyAFlbTD3
VT5Mh0aYkMJW1d7TC4Fhaq0ySKGwmhTJ1JLWnvQNKLe6/SApMZkGPQ8swBr3vLQL16xUbQdGKnTk
e5uqN3KRTTd15cTHSafSfVoXLVGc0ja8TkJfvY4tShBYMFvRm+nWcbhSE6FJxsopv3raLpa6cE+8
dHfZVOK0OaOyzasobMv+b1KoCxML51A0Pg7F/FiqKnd58a6t0YBcvTJRdwPWifkwqHb+ecLMxoq5
aaDGt4HmaccB89HtplaHA2LzMWVrmsrXz9eFvcWWjZxVNDWR2Ron+qQ/JS6ohT0HQOqa9F6yqb71
jf+1Q15Npy4sLnYwz0ybSwWOV+NUh6rGG5wh3bDaucO9EX5t6oo/gDVwFscDsQWeMufNvghXEuSF
43JORiH8PZDRkY9yVayUBleixR82FllbNBpZ1WKY3dUmTEaqJYgQ7jN9pdV0Zc+gj2JjQBYjqxpw
nn8uxMnlJIJeQ/5baiaVbpr6eze8OXxlv9bMLG7JgbdjP9A0d5Xp2RhvWRLEVkrqbEUUas3M4lK0
Rg4S+x6Rr9JAUm9qhAERCCFcGXfx1w5w9eNoim4DlAKCnyUbDR3TvHcaENrmTewnYgw580f230sQ
FDH/GlkqPabypDQQ7AJSqObf7aRgXlPGzsqpuerKF0aWHkCNWh7V2c3yOuhSgBfZ9m/2ygbEGzPm
oHWd9/LisBQUCpKlib2yqHGTNrgcWBJv6z5++9/sLM6/4tiYFXPmiBM5btsXMcnr3hun6G+8DNRc
qHFmKuBlKzMDnBygEBS7zDl34qADuO5gwHathXktgoL59MPOIgAMNpNkWeDLDEG1xWQWyOpSl3pg
7scU4TrE9KpLX5ibM92Lz+RItd5p4MfCu4O57+zmVhpY2Cb9Sii46m8fZpa9zDae0LTK4dQd7Xd9
3Xii6O+/doQ5+i4Sk8uNW9ahEFPTp4LhcSMfzkp86KuDWsVumQWiXJucvbppFnQpHRkc6J/oJkXO
e971wObkIvbyMfmexk5gVmtF2tVNuzAz//vFt4lbWzXGegRAVlEJaycQQ6yx/VyNnRcmFqfUpHkh
d9Hs1Xx4aiAEQLk9EEPBrIGqrryqru3a4qQOlaASrjdkqDYjqdZ4IP9/qTvr5Ws/WDOzuKU7x4zH
iiPwiFLyi0b6oclDWGlrr4JrO7c4p6OtDn3HOR70IY9iqPfcQD1rvA5rD4PXA8LFJ1qc0LwFWEVS
sW3c7f32fi5qB7BXjt5MJAyq3ZXc4FpPHknOv869nImtxlYSCYZzfrOGScTYRFvL14kTQqjpfW0M
dd6lT4f2wtjiHrLAUBaBPhIP7dWvlt0a/GZKDm11MKPci3i6cn9f30sw1QEkCA5V3ON/nijKo0oo
Eep2MycMgEgNkNxhA/2rWeVlCtfxWp/50DSkcxcWFzmQZDLaFUzMkM/ktvFmxI4BnoQ0FDfaTeMb
mPnFHCrf1M+rNB7g4bOv7a9qA8CHhOUKNThXaQIcIbrmRUW91obK8qCCKrQlfDh04qXXHouUETN1
wHMHjLK2hWhyKLTS07UHtdPQ/rRcp3jRnTRzqXrbZ8a+Bl9HFI+gTsdUiRMAzhrqUWj0jpcOOiYH
UlL1+6gGVgKKX3VzbysPjQ1ZRtHfqWirO6Vwe2cIC+C9h8ZPJp/jIbpT98I+5RbG6tLj0FrMjerQ
atrXSrXCCIBt0xAE76EHrdmbU+u3Wkm6/FTbkVvIz40ybNj405GcN07lEM3HbPxRGNGN3pRPhcL3
7ZhYLkh1JTLIGGHibCPS8ki7jAyJfE5yQcBhuOumFw3Tg30dRl1LNMnlufCtDGQkahPSxDrWQCN3
peprarVlDQa3U32j1xutjb9D1jKxQZbS5XvwXPpyr5E4NULLSE9mdj/NzRRw0L7W1Uvb1z7NrU3n
PJfdbWHEd1P+RpFOtMmurH9BzNJVgQIRwzHpn4V9lsZjGo9uGYOvR75NY+mG2wBES3e1upf7HmTv
+xo/xyHhohiTl2a3mn3i7c9MOTOQgPQN9VX21mQnJm5p/JwJUBVHuV8X22Latqrs6RgaUqh9cOJA
72LoduhhBmp8rYIMZXV0km8Gm8JaDhStDwH99uXxyaEvlvLQG4dxEPCenygyj0n8Uyu4x/MfHKIc
SfkCMMg+q1DsNyNJ4RJ5s83oUwLPYEjVBqPyU5aTIa5IZx8gau3bU+Mzi4dJ/COHwGovDkn5Ov9C
qg7E0V+0HLTGLQJh3bl2dhhKaKPybiONCVFo4qNTu7UBzmFRTqr6uYyeJyiDWGVDhs63+JZWKUnT
XVz9qOTcYxIjibQvS+E3pQL9lJoobFukJ8Me/UQ9d7keWMUQdAqki+SSKPaAPoVEUJN5SneX6+Nd
RsURTx5ubh8roe26IfWBSw0kSRzibsdstLASbHL8k8a2b0OHjCrZTrPoFlOyRDbNg5NzvGEId5IK
z86mTZm9RoJ5E7waWQdpphKOdCtklRgQNu0nx+3HWztDMDaToANZpcbveIruShsIhiautoduhDu2
+F95Q9BcgODZQbIfeFJjIMAIkgzTlpBB66KNUf6yx6CjuwQnsKpaHwLOeIeIvZFPblbmvgKB0FwO
zX43yU9VGySSQSK2VTPHbcwbzG54wgKpF44ObYycoJnsNgYnGeeBgj6OYz7IqU6iatoxVmAc60Ql
sMNb6lEaeNhj80er8Vod5ODNSfRmhY8kvzrQPAEc1C90Gg4FexH9o64+TRm+DZ/P7s9BchLofCDd
H4rMNZzHIbXQUpJ2pqUA/DESkA25o267icN3Qzu6VcXOmW75GDzylPguM3tARSY/lX70Eb2NNbsk
6M6d7D6HkvA+afYq1FdV5a3IqltJM32dv5XVj7HYJ5C46SUEOSBXmdYHMRuDtEjdHgA4W2qCgTkk
Vp6BmtXUsIo2IhvRkvjZDCn+XhB8Ang6pQXerbrI71XmGbV1EpR6nai9qXhttH2STkSPWnC+yUSO
XjTjwR5xM3XjFpzDp6nQd7ngIR9ezei5lM9WDFHDgQzOe9JmN8XEf0mFEXKpDWvD3AIRH8qTRRL5
XS8fLLM61aL3R/VO5bJbUH6QTXhIbgAGm5GqqvbyADin2ZG+u8vSvake4/Kn4DJRoH6d3kRQFyql
ODQs6Hs38DjtxmE7qzxl42k0myCf7G2ptPva/gYVK9KPeqBl72X3yLRnZjS7AQqP/fTUjecuPUfq
G+WGF9dVKOyfZUuRCX6vpVOH0y67IJ/a1jWYS8yfahkdeiu+k4ptymufS/DOasObZ7sBN0Z2o4NS
DquaxnOqnEE3DmJ07EB8yKxtVzynqGQA49vmkoNbRSEGLb7bcX8yOrMnmcB+GT0lI+u2NbV29mSb
BCQK594q3iyRo5k5Tfg75UOODgqJUvNbX7H7MdNenWQCeSttPehPb4akO0NdfVPktYxTm72IUX1g
kAZjtuSm4NhzlMErdP05o/m+ruqbxpo2TLZJozRhrVS7rJlCGrfHyXS8UU38SrVBAcibVxqPPp0K
UFL25VnO+TOdsoOaRKM3Wco3kdffqT75WllvUwv1TupAssVwHjoq9aEokjtL7kHQQEEr0hv9WdPN
JlQ6HKU+S9oQzaHQksyMwKdHQp3qAWz9GYnk9AaEC36a8a06Oe9oomM4Nu+OmV55ZYs2qCo/gvMm
QIkIZnkRdh3GEEXt2o367lT0LMl0Ax7ILc5iUFL+2DPlZKRCEIh6gMRoxDyqVgdKZqDlXlkxgB79
Q1nFAZRbvYRBGLZXrZ6ArPhkt+bRnGyXdwa+nRoh7kug2x9sHEqlOvWFdhgtCCQrfb+ZTK27k+sR
FEZ21e8ae2o3fYRQZUeQo2Ng83UsENJrfU8wbB1WJvte1mMbRFlySjq8PER0b4JXGFCvEHo+Z7Dm
HgpHDvOBbTE0zAOzHU6ysA6Do+yVJMefydSDlGLYlCv463Rz26amX3DjJIHIT82S17FIkTOYbtmz
byMbXNWIPG4WOkkmfqxsdLCdVDtSuzk2Rf5YcMfT5OpJyeT7qKzwVlDiykshJ8wUZMJGdSox+G/A
VfJW3Y0TuN1VzJwIpoBXGifXHtl91Sj9JtHpc57Ez2ptnccB6jlMGQkkSneSMANozp+tKavc3u68
NJZPchltE1Zu4qkIYkPap0Ilo56fh6k5Tg1CamuPA+hZrU1hM4gOa6TIVM8spK0j8rCQ5RegaYAf
K1OC3PQOrECebtiulCvfMOi0E4qaYj4yCtXGEr7T/Kqb/Jzw8nspjSCIUIDeHZQ7aVQOkTMGSp8o
rhn1aO07IC8Tkt8bzLdH/AVxrU+EGhy02br0QAfDr2sV0/2mV+viLeleoeeyRSfd5cl0r0vKXsbb
gZjaoO/lcMoLBVy5hheNcZi2BRqR+H2pzZ5ob8SzQ7lRNmwmvf4mVEg3yLUPEuGMQGjCy3LWu3AA
B4rceMBI871dioeGRSPpwSVAJ3TQMs215onkSD8VVX+2u5I4hjg4ugMmCqaEdaP7ziTdajnIFDIZ
I4d9pByySj+UUXSUVNVtMUvqM9V+yFgUyCgYkC+VHq1Rc5n6bcuMdyWF/liDmyByblMQ1yrT+JDX
8bkUle46EoWWt+1GcgtIZzt5TpJ7zWjapCzTX5CRumGN+dhzQyKxGB7yLAdd9/RotZnX64OEowld
+8aOMGMayURLkTXROiJ1gQ11MHraG8YubbNDaTvBiPwr74Yw0pz7psBVUsb7UW43khR7mMXZFZEW
ULm5N3myKXgfSpmN7I+ZeSgbd5Pt7MaCh3nNNmNvHjDgGiS11hDRNBs1R5ZH+2ggueYEk5G/CKZt
8g66qkYsHipHnCEhfReLamNgXMTv7CHU8XCOx+TmWMvW/ZjLZLDMoK0Kryv0X6UjHxoTJ6arCbfa
0DLjPCicfCJKkjyNKssI66qjPVkHW2Sa18b0m0JT0uvxI+sBuXTk8ajq1q62nJ+cp4VnpvpTZIAq
M29OeaXemyUPWSvvZAu3kp37TspfoI50xqPYTtXK0zQ1k498/0ZYqCsMXAiJ6vyKsFWKVTJc9skd
cyBZ2egPTdz8UkvMX4E8ewsNMgvfoW8Irw3M6lX2Ua/4eAIp4y+ryw7GVAeNZB7SqQqcGKw4PDv3
oBkkGovOKI3cgSbvUskPmt0SlarupJu7rpO2OvzMEAJRYvyRS9Pkm1YTtH33vUbpptYDqRLrzhzY
DS6ETaZiq6Jm/MVMEeIPIcwubxKnfpimpMM3lXaRgemqydaPllSEcq09KD0e9yQqBaAj2GV6u9OH
RCITk32lM46WJoJJzImsElAdmVdnYohJ044QvwEmOUK10kAAAbfw1BOTIjMzEGUkNbEIFEJq9IyK
M8aYE7+QMs9meGBE2RLSSArHHHkd1vMt0zD54NB7JJqvisnPOQ4N/Mn+UeaFRlILUNAu6m8cuXjm
ef+MltTMOuFXNeMYQ59kAnKF9zFOVGKWWpAM1Z7V2UOGmEAmI/uZ5dVGSlIQ+UuaH5n6W+TAYXJb
JjnoF0gNYYiszLibDjlFOeH4o5L5cuT4GHcOHU43Rgsd7060N2PzA/xtuNpBPJns43I6TFoMicFT
kj60EcoM5yXHRVgb5w4y6V16U+tQCzAek4G6yBo17TZCq7ur7+iAqlzx9dYfha9ZPkdNWldbHg0u
j6irt9kWT95hlI5H3XhWStOlaVjHfG9brlQ0yDRzP8pjt9c1JEWxmyIvLCV2aK1iE+sHFjck1zFW
5KDqGF8y55Dxb6UDzuVZKw56Mwo3b6zxVA8ZVCpyb6oyIo1w/TbAsDpQEVbvV8YeOU+GklhDVhXt
Iu3XGL2aNPKj6LahoZW/1+qdjsCodoCdZj8YchZbBNR4b8u7tjm2dCJt9ciTRxQqCJikkXLiOK92
/szMRybtu3xAroUSmyUv9TRuIJpHzOl7j7jGe5QdGfX6ctc3yZbhunYm9pCBbjEpPIMeJemXPd23
bNMAUlgB/MdNFW1qhzjoCDRyAKShW0qpP3aHHmPwEabE8bbtRu2PvrzTFYh5pUiiIUswaYHk5J6c
P8aJ8GPtNQa8Hm9Svm4+jpQMtHRRN4tRDhUrnOTEp8k8/PbW0vcKJ2QE051ilERqIDvcfM9MXyip
24wPHbS8kn2EqiBJ77sh6FE0sXjfTjLESKqg7g9Fm94XItpXdkZqFN8RDaDDMsgTmRzbN5WjWZ3N
2B0rkEiYFO2XoNIjguzx7FQ5ptVQlaR7bu3zOCdtdhxw0ZTpD7PdzI2bVEXmBf+vKwgPtfjI9Te5
iAhzNoYUWgLpaaYGlCMRL0MGROugWCMRPUNzqP4ZDeD9b6Uf5tgBsVWyRzT8PGmkXsoKd+DI2Ivh
xtbNTTz3eIZDVf7QqmOTV0SkNvghdpZGiSp2VvbUgpwu/ukUr60Famy/c7YSzpLoDJJp+J3+tojf
tOm2GffcobvCGLwEblpXKJhNMoLIQheZZzr9hufx965Pj3WEdhWHTFoE1ihBPRk/N1L+xssdExqw
BuXgR4p2ixlqL49RfjD6lI94zM5ksSuYg5BgI/y0d1VhglUdNSr+E+NobeS7XvasFBQ98vNQhkqy
lTt7Y5slaWs4arTRyl3NN/oc4NMKPyPB4W46YyJINdEDy4z7vPKcAb0TQPJFtE3Vh045zkFFjd5S
flv2sT/hCTL3FNWPjH4rJnRJ6HvSDETtSx9FXhApjRfh8jTFFkNhoWNQ0paWa8eqm3QT/rTMhRIi
MERgSk4eE/xA13QkLiySDnTj5OJJNtXAyl4cSw6sd7uLtwauHGXYmjkEFlrDHVqPgsB+RAcPPYuD
Vp2nOBjiMKI3BvVF91OHdymDgSdACY2Bs1SOYdw/Z2rsxpXwZEynNTUOxgQiPs5cE4xhGgsxZONq
0jai8VbP7uz2XZK7+2LcJYO2R+bh5QUGHXEAW5nJ6NVJO00Hvaci/HFIj8A/Ix1R0Lmp91maBybd
F7wGcyTzmDYdE/OXUXW7nvOwQ3U1OIjzKDNYOT0lbPSYLe40XBFx0bwyVEqsgwZb2Tq40xArxBC0
OFI8BZKSN17dIhhYhxInCbJknp3u5eSFmXHgpFNQAwIzIU7/H46ubLtVHAh+EecIkBC8YvDuxNmX
F50kN5FALBKLWL5+yvM2c3KTOLZodVdVV2mkugZ6N3C5X0NkACbq3Izjs9fpPUchCAqsD9fjLmye
pyHaQq6bdb6fr/1Z8fcEo21B1JuN+NnHjIJZxw1bbZ/4UgLPrdN4+eOrwxsBCXvd5AMJUK5p1nsc
Qx5gvlIvlwCBcohHO5YWYAy2y+YRcQPhKYaxc2+B/AJdY83ziCI8iuPEcYvigfLaZUPNkkrXHzyF
gKkEHfFTVXoPhe02vpwyKs5xu6u53VfY3o1kjdYiRpufucngB8JzRb3TuUx1X+4SQc/LGG4DwHYr
CipB1xIDJyiSW+hX3naPpntWaKM6s74v4XqcE0Bl5mPWItUc42f1RJIPGgLlw5mNlUk5PnkbdRsh
oPtx/r7ChIi5c8V7Mi/PMV6fjwUQSOVS1wzI0YWbSYP72P8XlofQ39pw3AxBhPZjmwBouiWmFR4M
IOwhLBXmgbx1Y+rVMq3i89yLDWfbcH6v4Tk8XtYGgvr6T+gW86tMx/4a879luTJ19PyP3nuIyHGd
4hMRD16BkLM6DQHcRgsKa3V2WKqHXqBdEXcmT8rTQLntsQ6uE9SlXS035VLnS3Qw40Vx8cTCvUG3
OQSQ0fQlDtyjbL2Ugs5kRsKnYtk0wZVYsimH02zQ3sAmYI42E1cZYcl5CVjaoIb3fqrFb1y6wxoW
KdeXBZAVUc+tffUIysbyBc3zCZMHndbUD95IuBv785DUiHMG2zSp3RzvovalLHIl2lwaaL2SnWnv
w+YwAwfUcwhYFnenKbYMN3XtHaxf4fGeMu5/owHJk3JKaQNxFw7SysoN8uHSsf5puv7ZR6GjvYFG
aMGkf1cCv03g11aVWVJ5e9mjECog5wLAXrLnFcAmWCPbu9X/g+9TIkke2J9w8rdL98PwTVO1H1Vy
WJdvwj4GXCFIBXwQ8fuEKFRBuo2bcFKKazGcjZIbWicbLptdOJSPI8lLZInFyMjh86sfvAYW4J7W
WRvTY9fWSFczGAqxT9ykfMJdjmvhQXOJPBtY5suQbAeOfllj0QL7JClZppd1sgrIRfRgzOCnHfd3
fT89R13/G/AB4QvV7cs8fl18YlOjsaER+Lt5jIFo305/+YHXGGSwyzsuDFoW1wT/5sR827XDQxEY
iiIcvDgGwMEl9ZZ08iVi4hiHHaavWeOD9f7g9b8VI+CZevhahwA+SI6uKSR492EfbIOGo5fy/S8d
QffYhgcvip5EhUdd0Co1Hf1gotv1a/chQaYkui3SSHm/FH8w3P2nHRIXL04BYlnwewByBc/LOHxN
Qvwkij56Uf1jvX44wBASUAoOXWFtOjp4QDb02sAjED1RexcX4gp3xQqdR3W3SID5Go53OLKoGJZv
F2Feprkr0gEEUT/MQPRnyKJqQu8N915hiXgmrWhS4niZdY49o2jthpE9DrS+hLP6Z8RwcsWyC4vi
RTF+jcTyzXvygtSIJyarpya6CZThjt6VbudYgUwEhearafgDJI0HrrvDYkYEG3Z/auzRUC7wpus7
0EO2r+6kF27kOOGacOMvX6PHYsT4Xmn/JVg9hL0m7A7y6zsx4yUCm92bYsi8CtrdFWkB0UJepttM
jOCPtApLVDRfAOwPMDevFKbEU5O2HDNcn8QPcQURAGOHmHqftJ535eo14DqqH66KT9rq69LLYgM0
z0N2FX/kcYciKbFM3Oii2ww9xlNPPehw/WQjgPpAxw9m5E+JCybgbfP3aL1zUEJBNRKX1gImyD66
1nlVZ6SDIwG6L+77JgL+oe7hCokMB0QFp4FRv0CT/VuDlNlEv/VTvVOLfp6JPhPEvI1rseLHl/+a
lopNkQz3QeFv4a6ynf0b7dYE7zZyT9a6vwHnzGPmGT+cpKXX/CY0vq4G+UCCNFvseeJFROwaxDDC
ouTLLoHdLOMYYEYn0yM3SbmTKprqFHb16mlYjTisXumBWfGB8Cxlc88sZg6vp+KdTqA3eFMvuJ7p
OP2QcHHbgVh2ZgSUy0TQj1BcII8REUWR9lU5vLaLhpyVGb1mEXfFI5Wh3vdQGJyh13HnGuPjYRUg
pjzfYGiytsoRuDjdI1CWHQP41m9X00+7sPXqCx2jhCNKlod50M7qQ3pr/DDDjr1I6Ty6i+AKJvrT
yL+KMSpfwrlrX5pxqqGbwQBYKL+FAikWxwhT6RuXqKfTOBfPHgTi24pyZHjg2smSUDKoPf1xY62A
nSNZoq2i0K6xDtOkiJ3KpG/7XOpw+EBe0c30LarORWV7LIMqpHYNLTthbXw6QuUl3+Z4LE4qgVyE
Re1a4HBQ/0RnrjMsRP/WNzgCg7R76hCU+NF2QHMtQJe8EuD5SIXiX8zAmOFShXK3RDydpnA4elzT
SygbvD3wLZgxki3oGUK9HOAmm3z5qE8km+I12QNIA2+n7LBpe+t/cmRfFqlK6Ig/vv+s5hqApfNZ
88VpMydASpcXKOei1wSX6balTb2DJQyQA9OUW38wcm8cPn9R8Dn11llv1Vjc+HA8bwi9Q/x4HPxj
lfxsA3z7YPn8VQ5k/WohWu/SaaFgBnq97mjgI9oZAeYHP+jbZ5gVt/tqAtLMzWBzggHwTrAa9l++
hOS8X70UaZYqb0eTfHTIwEplPKwHhdSNRwZY9AN571Nu5vXPeYEAKsmmv9ILg3BjSySUb8LepxdJ
+2m7wLz/oFWBL9RyJ6uSnvtQ9nu/mvHUC28MnhGEgVLDJPpvj4GvH5HulbfQBGCBoEabPY0aQRG6
3DbOicyV+F/CSp5yZLvuZAGwe+xDjH+xGfMo8bq9xI20S2aB7zDtuqkmi+TsMBw2PZv7i2v1X1EP
HE3WBNFA44J7Gav4PlqYfwL0yLFY55Aq1iqQM2OrU59W4kRu4zkxRhcpfL/k3xyDvIQDSrWvKzR5
ZkCCC6UL2MZuihAhXPQfJfLbszYQc678cjiLYO1yZ9d3hD8GvyEtmm/dM3G1isxZ5YK9h//KarjR
buDMPZ+cP33LxcNRpBTTfEQKzF8hcKUytO8qDqc8aobkWNvC7lRlqpyqEanFa61Yugjxp2cfqg29
tkfd1O0dc/FFzhMI8W54lXjJnuJ49GvotdwGcOp92xc5WPYUx2fTg9oaKnKAZmOP+ov+CmU8ied0
GMgH0i3ee0EevCFKOWN7EHLbGW3z7M9blLYc7ldbrtGuOrczPUtlkmBqfvTq8TgFABpssW3LMknX
GEWrnIdDEvTPCFlBBV7OFU5bvsYu3DjXZ3SCShL0/R5K4D6NwjGLpjYP9Uc0N6/41I8+hoFgXu6d
vyIsahB4K4x4aAr/TAJEDhfoENqA/sjqdplAmNYO4yMyh9wGVRYzrey2bo6zWAKxEETul8IrsBYG
bNlN0aMo12Ifk5ukPnhHnXdIC16+/YnnRoALHpspA6l6mELuZa7FWRrgyF1NG8hTTs3AN3NfZdP6
1Bl9DTj5Xir7Ha3lY+hLIFjdatJkaHPhuXwxmGeImw6hjnYMard0stAWtEoEGyH5qR27NJiCnddX
Ozy+uwn0Uuj/kwNcVOT4OCdVTtYB8ofgNOMvodG0jdbivjagAQm5NSN2WwLsWAw9FqV9hnj0eRyX
rOr9N97DM0CFoHDdRjl0G4yd6znM/T746gg7t3FSbcoSw3ND0mFqHk1bvKnFbSREHnhLz004usyO
9KnG3DvLMfcV/+Ye5HNAxXMNIcCA5r4oFb4I2noa2mcL8o60+Jeu3zaNlqlfBTfMrHojARbk8GE+
2RsDFCZi3Gif50Ubb3uMYp70c1vATSju7kBU74qRoT8AELcMRoEiaE+tFx8KFwzY3gCOMFgME7Ij
L60ROwFQAVvAO1JPm8VPftoG+RcVHky4VaaVnY+hwPfFEcudj00fBiWRTnZjt56GWJ5WODIxyE8J
NV+rU3RXje25RSIKTHlp8zkhPIyhjQzDUKRNX++Npke1sD10EnuvYK+SRI+oqzti6yjVCp/cUDyq
qvkipDvNYKidbLeADbejBfpZ6+u6eC+uXs9RQ1887n3EdvXTyBPBttWyyEcnMC0wAcBVgFSNpPsg
fYCh6EErzD+JQ6CUfgYZ/1oU5cGDO0g+QycVVQNy6e2V9WUeRve8qu4INEoacxrWfT8nqz9MxfKm
ongLK74JovKpmPmB1vGL62ke45MAg+A2NNb7plQoU/Ib7fWxN/wOBOb3DHuftJMACQSbkSZE1yXz
IMaIPYDzVcy9jXH0t+X+kQAyg+XZDXDF0xQZ/e2zf6E10JPzG8ODT2odINSKFEDh+c84CU5VH9ek
7o/wY7ybV32byha0DNPLhJ5124cOWb0yBkGRJBhSbY20JKXQz1toIPsZOqJFEHMH5r/66mMFPQXB
Z31oYCa9Syg9lVF4B70P0Kvqq2q8M4X7l9RlriuZayJcFkPxVfnVRdv5uvgGMCH8tK9rUEUYNJm7
NE3Q7xt/dWDVaDnibyTdfoY89ugL/TnN7feyqGtbe+/gKvCEt+JifKCOPVdPzeA9TcrU6YqiCkwA
0xgVaGHnpLlLsOqWLnY5dQzbYKUnMCePqB4dZ9dqKF+grviYl+WAdxGdLAbwCcz91vRzk5ogKHOR
qPARwFW7jSOhdj3y1keLnNEFtDPhMtzO0VimiY1sZrj4MLw6orS9JybpLnFJYBXmzRe0/Znqkte6
1zHWpqbfxhuuEDbhrSH7mTHcNvjN8Hfe+LgOmobITdyBrB4If1BzA/x0oCNayfbRJezoFHApX581
SNinBLbXN7bG7VhJPjgNlkwH/sus9OdSEA6KEjMVLsl/vK5dxjnavq5qshhHgbO4wP0ZC8jjljG1
PgwqWYjyGU6yzP0GtTNk9G4t5uciSHDkJoQMR/X4NFYKf8r6wNe22qsaYj34GLtNvIg/Eyk0NZj2
hYyvdbB4ANZ9nUYTpnPKPej4i/rTBkjhDSL7MURjVgCvqn0cqKYe3m4a89Rf2Z+g63GJko9kQrMz
0v6mXpyealIV2QDkfnJgnBnMjqD4PCVlP2zVLB5mq+7rJPrrefJNEngWYNEC4iSJQNV2GUHLteSr
WvibQPdtxkFs+gozfWPD/tLMPrw+ZgXWnZXwJo3XieGO0mA3C3MdR+gtQoTrKiA1eUjiZieaBNMb
Q8AeXY13MV4XHuLZGQA0YQmx5zI23k41DXSQfRCfXe9amKtXiOtZsHsehxoXqGcfg0KDIJaQNJmy
uNqlHDa2AVOMOSCNfXnAVuG5q2MFjgJmm6s980S9RVLcLaV+w7bK+9BPYVpT3FG+XR1QDLu8R8ty
o+Gg9/aTpkMMirdkcTd+496PcyYqeo9ie2xLVaTONDLnHNxITWKAOhiTLD9AlNxuLMcQHI76jK/+
0hqfCxu/iwjaroKiJYwX7G/CXPKniWSEeVedCMa8bJTwPI3dvGTOgknjU3RvubjYUsFJrpoAKzPv
qQTVNyb1uWjb8rhCAJqvHO0JpVadLAroaa16yPzI4j/G+saoL+439K16AbgcZ6rlR3i54pos4m0l
K4BOYl8VUPFxlQB8RY2fJw/cF1E7UsVbFxQ7n9pHMRo/XdflvRmhoqD85EOtxOXwFJbLnc+7Y4Fl
5jUwgModeYV1CHBG9logRpFHttwVBg/QXNdffIzeY7iUo1SwO0eTp2ARbMN0DUsJxtUbtlDBdU8I
Kn6A2xeUUUO97jxuPuJ4YGmceGaPm/XB6jgvrL5rPbetwyeGz1E2I0rJfBe3Nc57tant/djKG4vy
HajHvlrBgPOb0s19MEW2SPrMvMLtpiDZw4Duuej8bTdjqsdQ7QEIqlQMB9wgq2WdBcZ1wLLgELKC
oJYz4v9WOM349TPVNZiS9Td0bzwcUo8s2zWi+6789KU9Udk1l6CAcLJInkU4eWlQgwmSSDQitN01
CQbWwFOIw0qgoFyXPXzq72DctOld/NAmK+RntgeP2DSfAg8Q8dwDdGlvsyfRSmiIIM//yxNmchcW
9d00KIfxbClg+kW3pIzOHripGvhqvNjjKKJcw6MA6o464y1y8KJuX/f3pfcVgT9rZpWP5QtXYaYH
KItCtQ275jhrvjMl35Sy2YaYTdelx1CDmkqexWihEMcqHpCR+xitUQe5c0zUQ1SgpofsaGX01k03
3zH35+Nvj+BKAD1oFEz3qocmIXSbRpLLsBYlEvhAI5LAwWEQ82zmmnJPffHLOJ82vQCyAxRI0PZC
jbcZbV3nsef2mOHtRnuwMyVD3sdN1sTQq3t1kxa+/wLo8CFxxc/C3C4cQDbL3kcLx39qmjCAPgVe
OJC1hf5rffPo+RFshrEwlXYj1loZOLLE19B+89DdC9OnQqDXa7o7JWAXDG0LkWPmaJcpe3WyA67k
MkeG3VDWh4D+JrLOPdDHFU6gB8iuo5ijpMun+VCK6wIT0TTuoQtspucaE86p4CDmVxFeAZB2O6Nw
+ZokujY8Sq0Z76K4o5upg0ibQFSxYdzfLwSof/K/GgK69UmN37PnADl0pNy5sfLBBiQ8K5Ll3huw
LQAE+NjG7AroCzBLtI+D7o8KcsfhCechgaZIaOYxtE9aHw0mlTUWVzx7eRc0G4zV6YDuLajouYCK
diyGPGAoUGNzqj0QtSi8XYS8oxb8jP7rBoB7k7Fp3QBylgbj7UeyXJPAgwLbZcavgCdiugsoJsAH
yCNBQ4BAYIey+e1AixnQaWWrIZLoP5agxj+cDktS/0QtbrOqu7cmBhgTgz5DePLKttHg7grx0gfJ
ZsU8t+IaYfK7Y/oearTPqgMwMEIgrkCKz+rHLR7mMBxhOyqw4OxxZsCuA3E/seDTtXAOXWvcayFI
UO0upltfrZjjFAPeHg/EpYswB4TJ3hsgjA6Gow7Ypp1iNP5Y1af/LDZH1/WLMsCJPtiwIKpezU1O
BZIi8PpLzLosDr8j8jJDFFvoekdGBoElrhyP7Bfn4AhdgGsc4QC7cWv9OlG3EYCGILMMGAaGcUYo
p5mLH5UwGOE1BdQztJyQthNi2JyMC3dG12ABLGd4UjF0BOsUZdQOqGursMszoSTYmiZiO7r2yP5j
frdPCq5AfrPA20zL+gYaS6Re0H1PKOTbtiNgE5F3/kBZb7dTVSNc0vTEnSq/i3YzlmLSMVyA2fnF
CCmrh8ZfmuIw32Ty1WDs1vlz/E/rCsUZENCman17icM5PDRMhlcGFnPalBUqUNk3LOsFh9KtxsOF
j1uLjUUWXcaoGK8D1qcVOGYl72c3ofFAtUImwxNa3eoIm2Z5iJEFIFLH+vEwrETvDFxMj7qb6UF4
un1O+h77E8tkLTr2QcFj3Hn0gPzkGskqnH9NtzYO85Lb9QDFvqYyaY59XwBDZCGt8OktPzSZ3Ls0
00+j+u49KhH8BWHB0vB00RDhQVPfNugaZHefGN7jyedVoNKwNt4e8GJ8XHnlQa9TQkTlm5Z9I34t
gONuQ9YVpu4ECetrS44NSyYo5Wl/HHnR4BXOxRWd4YpnDk54JxOZEUrxLjqPyIj5Vr4h11rjR4Yh
FMVVO0MXOPcAUH3o9yVc3t6k1I/lrXOOfFJ/Vr4cvhA8oHONl57ObcLThvO/pMW6i+rIkoVSKQ8f
RddlGAORS0klsBMvgGEl4E9g9CvE8kB0wYTaeN3AtsdHnUALAkOA7iSmEIw95FVADtQYwMBM/5Xw
IgTwsg7vpAbvjMRLkZbgYp/hGCJA2Y1oC8UH5Izdt6z6HqNYIHdkkv5uCEroxpH2DKQokbuyFGNu
luJZdzXJLMDBUq7+FmJhANpdEuMV1bCInMsRoIoL4NZsXozPHRhY2vLXuvYXcGrddOxKzCihFy7Q
qdRftYB/YYSMrKyOY5dR7cJtvQbg3nxwYYOz+KVsDg6Nq1Q6I4Fii/v4tRkEP6iyLD8scyDtER8E
qfBaDh/ExuOuqlUjNgIzwnfURDSLwYqdsCcf7H1aRxevlGrj+QXA2ppjy4FLQQGr9eLbtCW5lolc
tosdw1wXqHAj0OdzXXWgSjzk2LGF8wxn19vPnD6xALc4L1p/402ySAPPurNWPsaQAN0ghb7+4pJO
4wmsIPdcA4gbiwbwDWsqsP2Y1PI69NSumHCrwwPnntLYO+ABb+69uQHmYbHDWYVI6h1CAUcBUrMn
33ogugigiqBj6FAL+PcuUwfDOHiCZorZ8ZSgJOwJidutHny1YXX4KbopvOAdIb9dByguEbx46VcL
+1AZ1juqYIoJaRg9DjXGGRkI+6ykmN5Dj/i/xUiBgNG6gDp4rG2qKlLk3ehpMNUL8NAJvDPqncYp
5FDaWWxz0bEJ/3XoIM+Wed1uiUsJELeF4jtyY/mAEJEk5begnkBwRHv7qr+MUsijDUKaG4Ser2g8
SoENsdFNUA/GQZnCCtNhlaB1WUlocyn7RR26OIpzzPpJhjVBnfcRrXPA3GhjBVYnKit1klaG8DyW
ZYm99TBIAUjpK5/o8B6YyZBNI3rV7VVvxX1IhvZVjdB0LSF5R8WFcnFhFvun3qSP6OdMnriwO/kr
T9BTO/8chkri1APw3hkvFNt4kvLS4Mp6A5sY2RTNJoj+BSp3tDkx+058SrbBMgo8+QCK02Yqwl+o
FiAviwq7d+P8TwA4x5aDhHYNg/yQlXGvt0MJ15K0Ytpm84SHzYml2WEFjR/rNYY7TenrXcLL/i5o
K3KppDDnpazkn6l5+ASxawGBlm4u4AJenDYURdAGe0ZXBtkC734Mnvgp02L1DlMjumuHiRISA3/Z
a1vUb9xvp2vElvZZ9cG4rVo4vkBExtV91cHsKkLBhu4JJHCgQV1IQJintp6jDJKW/hB3BZYm+sG7
xnWLiKQ1afeer5Io09jA/RLd8urY9LZWw6EllwiEeXkzZIn+ISVnP7jgAMUmOgEL0QFd7F4YdgU6
dhqc3Jc6hruMv51GSAGwovPea28zrzPwHcszWqA4jiO4lKR4jBqACthyuMR9sa+9EXt0psdqEph6
bYcjgqwgOADBOvGtMdgLGMWjocZuRkhAQod2q+Ein5p7c5NzTRAzxXWAhToMPFBO+eMfuIgVxCZL
bxo6Hc0bDLl54ZOcD+9Q9+H93cFSN9XoUCv6Cj45GwpkKWt9QCxUDFa/hw4OKwmpBJhcQynly0+L
/TEvEU9W1p/RuKS10VnQFedSVlehwYWOTO37tQShUkUbU68Ht5o8Hqe7ug8yjicJas7jNA2v00o2
OC3+BksBalNppI1JMqDwoXj7bsEKnZZ5qVqZhbOooXMs9m7FNmNYQ3YZ2IMA5LLrXPzorW6ExioI
spbPAD9rcx8P4tFOdjgjt+yeRQAXW4t52DK8LlRyKA+UPkasRFswStzJpv0sJVQZRIbgkYugeaoi
ewKbxS4la83WB8aFhKS5fTBRb87K1fbTVpDmD8H4Gc6Y4mopT717wauAOhyrgKVVEGljF/JNJ4P6
Q1sFe0ksnmGcHCU225Z1wOoT+qnNUFTyQn32B2fWU1PoXcmag1r4eWHJncWaCgjwfT1jN7M00M61
/IY4AvFLgxLu5eO6QmnSzZn1GkgwMSTBEwVIxrpjUm1rpiDm7p/QdEAh1UHliJEjQdpTKCy2pqA5
nUTyFJohgz4MmgKomlNkU1Z5bdmn6G97YE2yd5Js5k7dsdIgnT3OjHT3uNV/k4QePWAmKSXJUYKx
LqrozuM9aEwOhUrvkFUPlfqomo9KBLh6GvESFnQLNnifVEWQrco+RFDpp0j1BPEzDfylqrp9BP8n
Ck4dIhTIKQOlRwyz/TPBtlZh14MMO+ykEdAXY7fDrgnoqpFDzANKIGx2t7t2BB4oquArWS3WQCz2
vNrjjGXPeLrDqsgLkAcI8mD+VGK+6xxaH3ABEaWpBMIKZm+nq/qzIDcPPQFQN1hjSMfKjVlQ/SgG
nlpfIkjyIM4o0xgXqWQ1TMD4VUYQDieVn4PJvLMoUZRtLQZGcK53zRDmPdRR0J9ZtPEQ0vbesV5W
qFI6kM52uQuTBgdmWbO2UE+KFws0+/WjIf7rDEym9cp+44bqp/z/IaMg9NcFyqKSZUlHPo01L2Mt
76U33xnWPuqyOtaYwGFb8EHJgF0Gq5/bNgSSuZCfSYKGjCREs9X6XdxuzqiB25zSqB0Ikj1RDo0r
CXGFqgqKG1GMl7otL6RKcmnhC4bwi6sJuigD6Mqw1gaUqAigXinDZwUjzY7FZrtOBhsV8bHqgHnh
XT8uHbtMrAaw2hJQoWDG/QFirRXOANx0e9/O55FA+YM2LFW4Sci6wJaT0C18r/gWJIOBk2F8nQsv
SJNAQG8QB1tSh2tqSlxJSBYIjkJ6E3RkJO2C+WXs8d6zOsIoDq6pwcHtgB9MKHNowk6K9eGu4wDE
hzpJRx8nrS+WuyTwUQ/CBCKvZHkdNUoLeO5UTlEer83fWiqwHiVKF5fxHSRR7YbQEt8x8Q6FrL0s
N+KCmJv1opQC4YJTrmcIrRdF/2YDRzDZDAfQTdB2hcUuGOhJjj9+DcRqAFyxX+A1AgkiDlTc923O
4/qdmaLDI4fKTcMjS4Z/E0UwB+APMFHLuR6xINfbY+T5514HMCD24EoMIcCS8riaUos84nStgz/s
oOVEgujoVsilNE5um2wFckzSeGR70LlbHMS3GHLTdoK0ACtAadKYTBvzNE16M1TuHrLeLUUrRrBX
XYbhIeLs2yshXbdICuvCEwDcKtxOASjps79AvZ+Ftt6WkH1D0u53QwqPpkV/ciBHsaPYlO0yXRxq
XBoBQPKWaMzW4AuwhOrFXmZg8F16Ca69dzFMe0f28RikjRzAqGrokf9EC4r7fRx2YjBYp7+UEw6a
DzwT9moBVhPbxmDL/ciBClNgZh2fXgStT0zNB2xpbntzX0z/WJL3gEgM+h4d/SuXLl8RkYtSA9kq
3kirSmz5643CczRiDI0gGVM46pVCAjg0EARXl+nGg12De/TdIGbBJYALt9V7P5OXvmR7DFjQ/qtM
qAZdz9byOMdElnm1SGuFLJx1Pa2mfHKz90milwHKGuxgVfl4swOI0UtB3idhjSDmfufF+qEVySuv
oHHR1x5bTOEwZqOXWYvWCwAF8ED00ucBlof0P47OazlSZYmiX0QEpnCvDbQ36pbXCyGNjvCm8PD1
d3HfbtyYORp1Q1XmzrV3Nj2Fos2nnli+xi+tsbDdiAAjZd1gvGw2sybwqs4BqoVnD+EVMH8LveFH
Bv0Chy5qNYyBhjsmX54FbIzB3mxzabwGEji0fCfreE0ifMSYrzWMMWP2byoW3ODdXTOKkyGfBaoN
NakPVInuslzModkhQMHDL8vVwmGm91hHr30vArXQmBUpp1bJN72aIXJ9JrP6pjL043ZcO3lwM0aX
Cij/iN3DsJoLvy8TXukPzXDV2Z015OVulP1WseOtouZHl8FfbaR/UU5nF92zrnipiz5gTu93uXIP
FdUIKOIukbRwB9p7vHkbDgb2zdvNJk2bvVNTHxXNZlEtv2AujpnnHo2GrzQ2W4YZqqSoh2Mz+mYG
FSut+U4lHPT5zPuPF1rDrEfaPyhKBGnqa11JYBH6oBL9tNN9mcVVsOQ0rTBxtmh7gIZqT1hrCYSf
wJTl7vyPuhY/T7LLQ1x4TH20JdmyYGSP3f41Uua/VHQ/6lTzcmgbJ2NWAZvZM6sP2xVXtr1yLA5U
L5+Oqr61oTylev6C7+ysRUsQj+ehXml0tqBKLd6aU+Y3cXFwTPqbeNnG5X8xuDJzihP1zC5J692k
QLyGv7E4sVHaa5gAVoBH67DT/urk32QXXhF2l3D+5etxphS7PK3JVWqJb1kwdEiVAmtGE8+Byuyh
0GHlempOw1+sg6RtrNgdUjT+Kjln8bKjkaPVEkwd1Hh9X55s/Ns0M7tpfo7m5CAq1sQlrK/SXho0
kVm5Ekfr2VR8RcUisNVSp7XfLmOpIv/KZ0kJZO7c2MJwEbk7Q9Q7ZYZNVwo/qZONxBbAT/YULmmJ
3UMdhd+hEzX1sUzmwJEG7YT2VYPGOJj/Im4/JmF+ap5bUb2QO7kZ2yhoO7BEKlGBWjoTT6CM5Ytr
0XNlbgQbYpDkIXV3M5CcHDvTNtE+7cbwYjqMtv+JkxJzsXMSs/uPaW7gJNamVfGVSqSHDLeDxv2o
OjZgGE8BbklchgAKdOKOGh3D/D3LQgox5oQxv0OtH2sBEqjZRyDTdSeHclndSp2dbG29f/Ak7aq5
YhjEe8nQE9UQETE8dbxgbdnz5mnXsnee63Lc2mb+1fGvadb8Aaq8NvqXwvo4tNuJY/uDXd81rftp
m9k3mfZA1uCdd72RB1F0zVl1X0uoTxQ2gmV2VkPDiLomDEJGq9a350ssjobcmVXiN2tnFwP1tp6B
Lyw3ptdk3LcWeAVS1pBrF9ucdryDQCH00gsuoXzYm7x0aeP6ZjHtNR4JfrVSV7ZT3/zaGteh2zyE
NuzbJKYdbBi34OdsPsr43e2yG3kkGyW1rpM7crnEgCMTg/Ci3MV2F8TJeIB3LvGahWm3ayhFUFv8
mcjIEWsK+uvKPdNIZYexJoWkXrDoKjuo0W+HltmoEjpx5aeslP2qsUKtDJtJS33G0O8GBn/X+alV
EjyBBWHN1/LcnYJsfo1r5VYMys5YrOMIj+8MbwqJ9aba3yfzH/jVk0PUMoimEtgzeyPqxWfBZeHV
wgSbzf15xilL8EAnp92A93UKudGKZkdNttemCTciRwwN2NRt5+nbsIDPO55w/TfMr5r4teKvqSw8
DXmlnt8L8S/GyaKqob/ebMW1UKpL0zpHlA7kNa+ID7rx6+blRu+o6DkTx/qxxoyM47tG1ZBYzwx6
NySSQvHm+9DOEbJphJN7YWfbNj7Obbyt3acOinzJbUxQp2bVAsK33H6tBaLND3G7QYjP3Biw3Jje
Qoep2wBeoeHPDOm19inDzV+s3739hyarWAxQln0n4QWLZ50GKcLoXWFfS2BM0uyhC+CnfN/IfzSE
tIF7dhCgkF+n9kmMWPdasRPc1TpMYn+ocRrzaWvDzsofQt8VuQzypPJLLi7p5ieJJyrh/KuWo1bd
NWFta6QRjQobmcChYYDW5it5NcZzi+tZRB/9AARwTfs37GlztdLNHPuLD8VSGj8dLpJYPpuTiTcU
YYK2bxj/xcZfuOxYRBtI532SP5k8OckbTQ4TNOnruhNIQ/1cTDa4JbBz6hPPIccl/jOoULwcNua5
2H2NjFPrHuv+Z1GZ1MigjGKfRKt7pCWHmLPZZndZN9V+0qYtBY88oGaye5y6I2mGUzdyXCX6b0/h
X3diZ41Tsu+L4ah08RUQdj8K4xYt6V+Xyks0zp8zV2Y6jAy/Kp3nKx026jRsx5bJXZOQokL/WQ8e
dUPKzIRq1FIDYFNyM5itl/AJlbI8T2DXZZfs1CG/9ZZ2TZOYOVG5q5dy2xXDoXddCLz8zczFY+nF
oVcF/jdnC5M+gXaUb3WTnwgjOYeO5o8ZLtG4oYGptzHbTYfFwPgBgZuz1ZJN5Hi3y+rJDpOz6hSP
IZHfTBaCbnnNF/EcLa7uVfO8bIWMVpfRkG2W1VUues/qu601kKnWzK/1cGLX3UGrJzwuy9FNYuxy
E0dAuM90ugAL1rcqgdf4pks2F1uq+6bOC0UrCqFgVIdZwNNN49IXzbGNjd2oGBe3ME/gKRsnci4Y
9+FOs28F51aZWN99qb5XfH2eHrGeRMg/VIzIj5XuoXVTMI6MVLTGtTbAWiyzwazt2V11SwrWGA9d
eRSK9Z89k3AoYBOrePnEmL9XKPQix/D0ZsC01JlJYFZAF+qAX3wiYcQSDWbRUbMClLX4KBsACIjL
oCv1XdoOP32hLH7X6RgAqOIKob2kcX1RcoUpWLEfZntnFtniEXz0QqBCUMfzrox4ABVg1V6SQFYa
j9Jor2NqbkelhZFo4lfTXW4JYTqFEFtHzF7K8H0jrOkJ/PcQgZZvYseFtep3RJBTuM/vjNu3zdxs
Nbu9Lhgqlpz/bKTdpDrweYzTDmmZjApDf4NK3jkuqIfxsaT1o8kylAZr8clO3Pad/p5ZDNhxPhKU
8M+V2b43xCcIe+NlxvTQFTQ6OvUm41OY8SSjY5ri2I6nFU4x5oPjLpQLxIQ4B/7OpgdNbNMvVb2m
6BeCd700nuWS7qzkntLHVO1nib07jjsMD2vw4GHoQHCR0kuknjRmCcx0bvlm2CngM2bjvkRbij4i
fa3D0LKIQ3JabHaGoGyrNo31YYanWJ4nfsMptJ+Q+71Jqk9QlJtyTrasRQ7aXj6tU0wEwrNdibsG
MZEOymenxMESd8eCSK5YM2A8YWZ7+l6dVrjGwln8V/bpwYWC1e2SpfOOhyVgbyTUyrNan1yhBHpy
a8ZTBoOeH432PxOXFzIJNpz+qDA8C5jm8Y0yRZf/uZl5d+nBEq5d9MPKkS9W+xwaaM6MAROHHCVy
X2CQ72NGxA+TXXLQAq0jtgI6D27hWhjqLqHhGXpcStxk4FOBUh6XMsYGdyvTj4jJUNphIA63xFXi
63qaMaPVs/AakkjC+b3Sf/ruowxPNorHgALJv79bZ8hA5r39b21O6vEpcg6T9hRV4zWkhSr418ky
PGtW85NO53l8NNNXrAdQvPwgBErzvXX/ueNOcbtiw3Lvsv9VB0yFbNkplXxLOpY5p0+1NgVDkSCh
o3Cpld+71mGwY6/iqCO82fwyUnVXO4D9FVOwIo4Cpj1HU3kuxwXzA+ikIQO8WRuts5m9LcHgoA63
2SNyeOYYTcaw3a1OpZPIZ2hdYk0Jpt6PKXS3EZ2HPgwiW2E4Pgd9Ul3DJD3Wa2Rowpyd9tJxu31T
mUGPuFSMzMagS5bVEteIje6OQVlALIQ0se2geLr+NhP10ljabq6t17kZk804bSEBFZK5TJ7BbnpY
wvC0WRwyN7/JpibqBn9kVaxiaYIfjrwtfnh9Z4bLe1Vbl7YMfXC2t1z037atXVRkljbC3qgsy4uR
N0gK0r67xXxkyym5eE3qcyp8KECQtd342lz/pL1Of6dFW7n0XptFH/ytnqXdyi861kGO9XbO66eU
UVxazNxsxMwAZXmpRVfrGtcyphDUufLsAWCXudpYOvdWay6ddMgvE4d2hurDTxUz/S7pNGiH5uXO
xnM/HsxdZ8pr4fSnhFXCcnB2tqJ4hNV8AXcfYzyqVq++6iYF7YqAx6yPnHRjMy75rolx6qrZdSl5
s+qSzjvVjQsS1q4cCgLMnK2zxlGl9d5IkfFNaz7Civnrv0j0bPHW2K7Z4eEa6qoH/+o/B6ja1JiP
Wc625siMqNlwms85pQeX2JgzQAElbt3+quGCVJT0nFWCrEPzM7aUTR5NW91Og1ktvTpWfpJMBH1b
vk9zdcic8DmqOVzWvVkF6h8ZCFet1j/VIieAqb7q9XDj1yCvDomrVybfERA+FOeBiyoLWvhqVtEX
xAO12XTq8upIetIuye2Ijl5+0YyfROa+FVPk02v5U+wcVDTkTICydBZ1vonAuYk7DG9UoTiHwixd
wW73RrTL2RxCOKPqHMth1y80KUqyr0gOwlkP/NdkPQOUktlWZeUTfh7r3HFYkmjbPIqou/UJQzI4
3R/hluFmSrpD18OameKsxfWuqWh4syxBlCVdgUQRT29JzdN0Xy9bRJWeYUSf8aYJ7addahBq47Mg
r6DS3XZnziT8q87ZLvVvdjG8MOXEhy8gUsWWO/J5HTVpFoYL0ROBTtaQhqnaFgrYq/VQ24bK3L53
Vd7Rm+nbTE+3ShxtoXKPjAA/sYH9Gy0mH5O7vOdMegPip7ZLQWwDOsBpsfS9WOJyKzUl9IGiuCNa
ODGZv6R2R0gAdIbXuWDrLmpBm2CfGZv6EJcYRQYzJTUDO6vIzjJMOTto+W0HT5wttxXDoUhMF9wF
H5I0QqZ2iKU2Q1HrUnWUFZZx6JiyiDz6LVS5LTuG/ALqODM/uGW8ROkw2bqMwcZz3BRYPcYcvxKI
5mgl37o2bRpVv0GfPDe5cgaZHYIJsy8u4H0dl++dZjzZ+Pp8hg8zVlwN3YCCptPKv6hhBDDmT8s4
9puIp88w2mOol6/u0GE2BC5XZYymUT2R+HlMkm6fOcZ32093Eatvbk+hYzMWV4qbkRFDFCnRc845
Gw7yzMd7tRQQ2SlP+brMK93xT+e6lzIboZwFwiPGVWOM97Gt4850ie0KPYZE5Apl+4H/bwRAgkRN
rhPxWwzyeGm5gxxiaWwjelFqTC1qtDUrkhZTwqnUOTkuOng3fjrQRnhxz1brT0WjTtAs5WPqXfqu
jly7qi3eMi29KkvY+wgFu6YX1yqV2aPPtPfFGo4VgQBqyXWN6q6Rzqhl+pZG8dtNE99UrP3oEMhJ
wlo29pwxFCCzfLF5lvomfQs1AOYYNo3jKrJR4ApkbYfjK8EnAGshqfEMzNcoNHg0Igiz0KuT5dmQ
sOCdZd6KMXkBzeP8JpdDm/bqdLAm+r+8eFir5ga/JQkYGObStzL3Yti5V+tYO5zqA0wCLy/1XmEd
7Vj56hWyGAHBNMhzd/hlFPJphCFhMs5IW90eeiKbRITYpXfGTedUSCoS9mQGMlQEgvgd3anJbEvW
dxdogAZA4LNHmHk4Nid7r29TiENr+uQIw2+HgMYgyaurcUty2dVKw+/YUd6NJT72BBEu4kZ4yrEm
vyXqnJuKmxHCiXiniS0XhqKceIN/Kl0VG5xiExlLJtSxFEFbWbyB5b4HcyzjMhgkYmnnzNua0Fgy
rP5KbIaZq+xbJpphxAYLod51h8NpcWz2zc0XpRsOMgr/5qZ6gbu3NrndPlkKScYu3TL+c8/ttSBa
7a2DfQ8lLy83MBda+FoSkjo3lOSaMR3MJntrUcpcxzxPwExTFB3CfLlbjb3rxtdJUE0g4mfLtHdW
oKyxyLHhYcRmWWJH89RWewGbPY4xn2SFpJer97pLgqjEBV/nW4KaDrlIvbgc0bmJu2pYVeRa3Pxu
soM1pSoMvTEtP6xseFjwnKocPI3Kxy6Z0iEF0zd7PRMVGisUq2dVqy8DCA9GSmgdEg2japcp1Xnh
shOkJcSF6blTui3Kt6Vfjo2c/qQ6PzHAP2Jj2kMbbzpepqRlyqjIDcaAoKn/FLIVXXN6X7iNuD89
3L6fRjI+x+38MzHQYX17GYiQXxVJMMumvUXcBTMDfx5yDP+feLY3DVEt0ZqLydxDWBVijSATb8C+
2x46A6C3gPsejFeVjWFqS1ZeO+5Vhq6YVX0bUXiBsJ77Baaa4oq40oVhf0OoZzNC83AQa3wQYzlM
Pu2lX6Rfi9R8oywYveyAxPHNRJ4hdbIkEi+ZTL/PbG8h1sGN46DrSVJAl3Brigal20Z8gFFveHNK
VCE8wYRQmwh9P+NHJ/VgL8mtorIkcKTgEXeeRTke8Hr9lnZxstfEmFm/x+SzKIb96Bi+q/zaqvXd
VhRJ1kdf5IR8uswcXbZUGC/4mHdJnLAVN9tMKNNm/Rgp5mP5mwDClYu+FS1DDAJqIs6HWFkORoSu
5j7yuj5mFWw8k6WqI5VVaJuOZb64Lz0DkxjVJ/X830zKRTfpN4krdUrVq9JhGo6+lpRutI1uqsk0
ZI6uFd2OMjn3yM1+Jn1mHB++OQIfJgaV5ySOPsYIa29b/FcX1r00BcQF3R55JqbmPmSmXdKUmzmU
e6qfLS4XbyF8qGrXm5pYF7IFmTMwkikZSVTcqJqpGGdXhRnhw06hwW0N49k0CtsHY5LbdUddOVvH
Jem3HJSS8cTzkOhMV9Jdm5P4AqthauW9r5sjfhQfY/CGTUfEUNlwNYipzdvcEqTRkMbR+bCGnxOr
ICQ6KiSM12M7gBP3a0kaWW/tNc08VAgrKP/DyNcU6pgB3IEMMqN9CI7GeTGIUGy2DvKUlvyHOYro
0cozCuuaOdkP/M9BgSBxw+lVr5unKlL/RF4QbbJuvMkZi9oUY8PGJlpOR8OOG47neqDc4X1xjJtI
ZxKEel7YqjavOobzBuV7YdKnhcO3agxBAaKsZvrBxLaxOCiI/DQ2RwZamZ7gRbY2Ksc0y4eKqpU6
KUVKGRTVZ9lItuCMMSPa5ZahyNlbsWa2zms+rnBzjnPTQdJIWr8bq+nQxKmyT20lYzqha9duKe9N
TCJHuLCy45DWDreas29LDE9qHxJ0h9NxnUoTCwTWvc0nix69vfOo+33NH+oXdIewto44i89V5QSD
gRRQU4DlUb2PlXabY/DH7XYPE5fkpmo5McwLmMSdie+Dc0+3bs71TMoSycIT08rCz2X1lDXAG/jL
eW9/o2rZUO748Zo1N1v/9NS8LwUyRKQ84dThokjPklenVuKb5WJUCKd/GSE8IzncAu7JbD4ykf2M
Y34XCdtgVyIbdRmDr4+npyOnBoDIeRfuak5LOM9AFibjopSJ72DwtSNBpje5QAS3nhICwxAgKQVD
QjKsZ8FDnSX2pZ21c0X0ZMqkQElCOt8vts96gwVmVBUvE9+2mti/y6Aeq1IcK8xdSUm0cv+uC9gW
Cqceq1U8bYlnZ6hqEADbLxB5kBYWsgLD6IpGp7CXnR2L8xippBtzLs7FDtf3I3T6+7g2rqvQRLAd
0+WXBDVK1Yz/jLomInHEwlAP8d5u3KvRWs/g/CPTTHx+hii2+boG1ZVMqL5lNWFPtsbbIq2XJhRm
QDXFFcQQsMcCG/fm5+xWV9gWP12Qsav6XbUWYr6dfy7EXy614Spb+y+e8ZZUVn+0GWBupCm5RMNs
q/fWjq12h9ZSduQIVPxo2eOqil5nSWaqnnpTpQdG8qnZzAtt+nNmZHHRfQ5hw8018jzbG3dx92My
POl9ReyFyS2Zaxz1M5U2hBqxN4lxcXryjeOiASbqOmYiTV1hZnH3QmPHhk0HFCUMlhw+4Aat3Yxj
kkskW7IcgQb1oXIlQG9geeIB669tWrwCpne3UWuf1ZDE7FoOh1DwCTkN32yplgdJXeE13aHVVmWM
YWCr6eM+m1wY4UUgMBduDKBuDHsly23fdXJYraYNKFMnBt2CfGArOS24s7ZTxBCStU0bsIs6IHU2
gsnI3Xc5RMXrMFTWldzg6qBOiha0YxUGpI82x7nGfhzmskcfonfMyWCi6yldOIBISmXnFOpLZXPp
Z66M+BxJgiMxM6OUoG4oP8gDGK6WHg1oBeU6lo7zHWpoRIjDyEcW90Z7qnDm/ywVrDFAxmAcQlIs
TrYsx2830/kdh95wDvWSEENFowUD3mqHXhBR5FJYjEM2vs2Tbr+B0XR7xncqCTNN7rVWpxDPDpVT
MPcwPUfUqIBoDklgT4a5T9P537KI9FjQQm/mMjebjaPqE9p9q1EFuwRsF6in2WJxb48wv2P//yRT
e/TzNBqfzVAY+7GByRcmvGMCuetDvTJ2AxsL3L7+VVuHzLdRc2C+qKChhSbPrihCLWNJECSViORj
hsJHUuI5kzMi12QyknnurMO/qKvmU6nW5UUlWIe0o+6zwtkaAHDbB9aSNwdAQZfoWjlt27FB7+0x
/I2VtnjjEmkHpxKt35KOXAAKox6l6cr/9pDPGlmYAZkVxGcOVsJFmeWkVQn+In+EmaRCckHPZB4L
PoFzccgob2Oo04OUum1/LK1MZfpYkA3HYXMRuUpOXm3GG/aE6nh++9jP1bZg6pqw+YF+lGo6J1O0
kVjLCBuY3ur5UM+pwgAaQiierPFVjFlyl4vwpxuRP0oP4wVtOzPTVW2Kf0lKFfYgZqZgO8URQSa5
uRpJSEmaNXfcUYQYaOEaOybn9lkJZ/s2pKO57ybcp7bI7At5Odm2GfvkaooWYA+vKYHT3LFKlRWf
UWpkyF/OT2k28S11c3mtFwHzNBSEupLzzOvctg8cust7OVlv4MBTUEy5EijcY55lhz/xAKy58Pxv
Bt21D3pfxBsqOhgrHs6AsBHSNSGwPRNzdWBLTD0D0RGbHMebJUeNuk4y8B609CIFyfHeNCb2VanN
4V1RBu6UQdbWN81sx2lPSSCZPHiZiAGyzUFHAx31dNc5CPz0+qx/MHvtkREv84IjIqYebBKvcgnZ
gqBNzJ+ifx0ItuQjmWSD+nLGQPIStc0porAF61lAxHFJlHQFY+ov4lVNGZQVSGsmH6cN4hKBCDxX
FVGIBUJJ35TEQqieYXw1q7XMVP2UPxbLrxaXEW5sCghNuxfZfeZ/67cBQ6o1pzTlRyY12PtXrir3
k/KzKQ9q1vtRMsNXv87zSaU7rQiZscnx+7QZxhkhWtPwV6B1orzbaw9vuz6H5dFI2q84v02gieTX
hJRPms9Zsu0Z7Y9oUXVO7q/7YREyJsk7qxxYHac9R5I1HVgiyIU0hfhNhvjcuxD3ape4Pmklnl33
+yT7GNnvMII+pGCPFAyXzq5es0GeWutRIMIv9bfWniZaGSJTNpIJPpYG7tbhn3Tl7zyan0mPUtS8
2YV7j8p2Z5BHn5AvmYCx4I1VptdSAhlrTKWpZBd3vJdcXomTnceUoW1HjHBkYlos8TZw+PyNLXcA
E/FcZ6DxX0+w7XS11mEHkFEqpqcqpgBi8NM9Krb0GuTDTcr7Et9UDBBmm33G069O/Ui9g2wrnokG
K/iQFoU8o5LUBKT+yXa3HT20q3UBRq5NxxjYVv9y+4F7DkLCAantUdHxI0+g5MO8UfrpO1Q0CkWc
QrXi90w0rfSd9PFNxjBDDBfFfCj8trpVE9Z+1yIFaHK5ZPEeqvlErvQmRQ+2cKIPJteZTJ9UQk2z
8L1Of6ALyICsiGm1go6QKKd8FMn4iOMVkRWbVDuuUqpIifOE1JWa5s8C3LXnZUI9FUwKhDAl6nh4
zh2WPMw1Iz+zK45uaKGZ8m1QVG3iCpdNfiexG0rJHQIjgiNj7mIgWLnlaWWd5vrFaG4giF4cVUfm
j0HTnI3oHjVE1hJSVk3agVkmCjuAd1Ic3JFNQTSOS33Huh93NzEy1Rq7QzzYL+y5IYgFQK4i7KEu
T8KAAekr8VijznK4rLqvr3O7oCQSsDLAx5btv3IiLTWxqDAWEOZ7X3x34cvUPdHb7PkXnlkySCyv
H4vLqGD3Yw1Pl+xxqfjIugeby6VIBqI11KAjujghZUyLOGwbzetKeas79P/qgeGbrnzcKPnMdUvY
vPLBpb6OlIgpmglE2yvk96isEbHnp1SwppPMwxn7UANG4Lj1tcAzEVEtu+Z4n5foFud/I5HCSUOQ
0Z8Ki1gM30v2X1Ewup63dLyzrt7DUXhJovmMxTA9pA6vbo3Nben+oUT7IbFYRs2XPLuM/ThcQwtX
cvGSt2dbL476it+ubGaXnM1uxUo2hakFfdidu9J9CHdNMPvj6WIRN9Eor9J8afA9Io2TSfFGpsFR
t4myUZ0+MGXxX6MBnWC+ZkCXTV/Es9G96geNjPwGg5+B688LDTKXWR4bhM4zQ8fvxZ54lBaiS9hk
3nVfqcx32PRvc41fqmqfS3x0lUz8rIiPtmF9DilxrfCmpT19CCs926wNCqN1b8xhqafNYGHOvIwV
4wvCIPeNVW0i1UYP6vwCVARzAm5KtLusI5Jz6/TldkLVSQ0VHvbC1nZqX1JglYb8IPiU55RMtjJk
CBqCQzhQDU2P/WMAZSIN57zCWlb+h91tHdZjwEh8FAUIW89KvyLqQyL52HHMaoGIHr0hJaVbr7uW
v02MrFWnT+T2caEGBptWcK7GyOn9MXHuw8AnSC0y5L8hFdLWlcq3ORRkUaKdmprx1s9H4tCQlpEW
5+k1XW0c0E4o7V9V9Z3ROsmx203RORYqFoXSiwUexpAr1lBQy+hTWQ+4r9lWk6bqWTHfNbSwVSKa
3R89k1e2rB3tbO8QtDrqP9TvuwH/MYz5qCPnsQYFo9hGYfiZSheCynkMgkNlivRtWXwr3c80XmJJ
r9Lht2CL737O7TeF3nFo2NQw4HArnOsw5eeZ4GXm04yOokfaOqqfVNAL0oqPrNYIWFwXhCDFWjl4
aRUFCfhkhxATnpKIdheDVSSeXAfAmxAgBoVG/dsYbMkSZLYMjK4WVrdxu/Yt5i2C1+HlCX+iZoe7
XBUAN7BNAmhN3bP5YMBVXAUwEnvEmIc8f0lQW88SUn+Em5udEpPNs26xZoOGUpcV6ixEo4nHi0Aw
cr1Hw4DPPhepsUFajaq4IvmAbVeGpSEPQVj28kSJ8j7hgiHPEBoZ0DtR+nvft15ZLwy2wzsBI2dD
rrATEi7uXcZX8jdnSoxB9Uj74EcmOWVHm5Gf0l9d5XnpXvNy25evI9LBBI9dynNLvYZncZM0X6n1
XRkvsr8lrHxKFuVT4w5UFEmTDmm2GNbHPDWnMn+oeht05msJtVqPpAw59nhalMlLqCbT6OzkSGIx
2naYIygnBF+iEqqnlm0ioRhXUyuIhHNo8Bq3Wv1cS2KY4oIIIlpSs26+tKk7x/CMdg52EibbWbvH
8ak2bTiEJ2saTk2jBjR6fsbCGwZU+EYmJRCwJ0Ah23qeL1ZOdk31Zod/Cl9H7SBMY+BSEtobRLBW
gHDWP/RAhFvkXlQDs/wXNw+d/VMkXfglKeJy/Kcs6g4nGmi+5aU4AxfpgJe5J1jBIcfwM1sBxhcm
E/8VWNj16RoxNyUvlnYGCZjjc+S9dQnON6VgJlLucPLg9A+3Etrc4YY1hP0BqbsNE5NJaHaZGChZ
qKwmIh2KAGwOPwiF1Jl2TvfBYBjlh4l6uW3KX9mdIif8IY0IJecNnubQsow7em3YGhO/ktywU6Zd
rp+HjJSEkCBDvhIGtkVi3uzoarEWMy2ivVuZexRPpXg04g9zllalmHkwH9W7TMfLy9nMO3Jz2dzd
xWzl2hfmDdpdVz8ngqe6UXq5AkPU2sAWmzA+68V/Znpz+4tkLC6++3bwMZWk896q/uF7YHLGVpt0
OixcIOWWzSShPKxe8MQfqMEshls51QUB4C9t+oyPQbNQYXBMFVtZ+1bYwSgwmib5tD3mv70dhMUN
RXS2zlZ7WFY+LuIbvabKeewv44veXbOPGHMF3ZubXIv5ycT2WpycEO5QwX2+GxmX0XBi9XdKYqrf
ySPwxvqN2Rca/xokFHQxxCxrzfCoyvQRykDDJdvJnzq6q/gD2AY07/V1pR74UPJuF2TGO2idByv5
pCGPWzDei+6+mejl8jkqEy9nVTpDQkbDguyA7/TLIh7DJAMim/8ZJKPoR71oLvilknifYFglfkod
N+D2R9POL6oyfbjuVPnuui9HL1jfoiTK1q7twyKQwubouQJFFhZLD8zss3LgFt8mYIVqmr/UxXga
+iCT/PdVctImkqMd5dqqJG1o4f84Oo/dyI0oin4RAbKKcavOuVuxpQ2hUUvMmSyGr/ehFwYGsK2R
1GTVC/ee+1FZpEcwI0yD997/xfq/c9pb5b2E/lekiBu1nyK3ZyDV7i33HgkK1Ve2MKxqYKSlJ4Xa
0p9oi491Bz4GyX9gMp78JFyG5mtRYG2x+nep1KnTUYrz4vBJ5M5+oKjw2N1WRJtJ3Vim6VvtvBCz
5I0SJk/Pm3TjTsJqjTOEPiuy9Z0VfSo3XmP3OzUY7SuLewILmRoOkzQ2kywOImWAHht4ptylkgTv
6d3a7veapLemkwy9ZMOVu62J8RjQNAYB8pTyMFn/BtwwWs9+Dwocmo6BeapWvSqE5lynR0/eNLIx
humNnKiWVK3mGUuAQzZgBB0pxHQ2xGJX682DWqtVn8Z0qPtfpA5bki0Xk6O+mT/4i9zD/p+zi7et
N4lRZozZFbcJPjaENOoAJ3LiQ5yTGmIL38hPUT5CexNT01EWJvLHt2BZiYc5lluTJRlkUvjVC41L
LwAxx+NJkpCsln26LudfC5huuGrVaC9o7zHfVqxiNhTGiLsF+DP7z0j/8LbidUai0OyU8a1sTEbM
JitwTz5hk7VzyBgHeBAPWpZCNkOmfpkpb10jtm595IJNSNk3OXJtZsAhcSbcPZC8rs0p/+o7hIaN
+Plmc5SfUfbMsgQauX0agf3gLSIGIKpPkW4gh4/cfayOpStOiKYnHAUBUaMKAKHHsYr16MJSYp2S
lGA5ah0Y0JZQErM4bzi1a/8XanUZ7/xQnMOOzKaqMOWTpZsQ+thTlSr9rsMaQ0xs7vvAwV4aeCcx
RP9kTeRkV4KvoglBJ0xLPKzjHHNKy4cXufegMA++3315SQIuR7fHXWRW/RNh8CUWaqxfspZvuUnI
+SQQTc9RTTnQu9xeRB04UkB0bwFKqmkcjuGIFdtN/qbQPxYx6H+WIgO0GfVgQPA3iuynHRPwjumf
Nna/iEG4CqcemZhouRtiOkij/fPG+HcSGG2d+jDwZq9dJwNKkPzabduyseUMNoNPh1y/1Bp2Q+Qz
otd+bdd6RYBe4nLh6XZpQt5Sh7qkHKgHmVfCWOPoqDko/Cq9BFaPisw9tGV0Vz2r/LbIkidElShI
SHswy45qPra3A5edUcHAy9Vp6IoPsDZbz8p/gyI+J6o4yqbeUZ7TofqCqHEoys5dT97TlIhPlghR
ZQJFaLeoGzYDN1AAyUYyY2SluhVy+ucGNeNs6x+GW5cvgcVJK+sj1ewSatFaa/pHbchn3ZLfZuEf
RvxtDRNx1kwEeQTY2TApUlg2JC20ERqGPn51TD9jkjQ+j8hkPEaLTy35ViZ105PNwF0QkzCM/odw
qmWcWrzQcpv72alV8avnupTaEp27s1BmdRC2c5hG64LUrovMnyrWX3ToixA9XmXWnRI/WJUOArk8
bm4ReJUlGpId5/2+bMF2On6BPxhaBwpEyMNEQRgNOU1WsFfO8B4I1uxWjdjQGt4Cw0Lv6e+91t2O
Wvav8wqNcLl0FUyEtpTGxq3LDf5eh0xH+0Mne8qLZwhRNK6rpD/nkw1fBnrQGMOcUlqK1DP6mVL/
1jLgahQPQWMUHfoycGJJZJ+C0j/3U8lSuNe2PnKMii3wxkyHHy1ruTG0fIfz8IgsdhNWDazSPOXS
qP+lgF4IoloyUeO50tj5iAYd21ifDGgDyPT+epOiIcDhhxM5jPZuxqJRWT9CWRQkxTIwQS95fclo
g8PNrSG5dEN+g+i/r73u2TPZJfcM4eGYVbgpgAaapUO3ZnGodsWSF/1aBvquyMaXuNez3Wi2Z6+n
rOsF/AQ8cmrOixicM4GEjNTJyrCL9l7w2rkpC+RQdXum5USGN9eKwlYCVcXhuI6YKNgxYkDh6SeU
nrsBgCwhPC+oPTH5scccrGWrwr1PohJEEaQ1AmNfwCAxTQ5ZBHarBJHscDtWMJCfOsdAzdUFjIZS
FHyVfUsd8hDT+iCmdCdm1lcx7ENqfVPnJghBSWAH2uYtS+wpiYgSAp/u17uqDdma2dspMxGc8gaV
5c4ppwMsqaPRPPJJx06TWUfcvODG5b1KSWBDuy4yju2xqzZ0LNEKU5T2VGGVzUuWMcwZ/no3511n
6lWW3S5MmfK14fg+VsFrU/Q/LmKRRMuvAA+encDBh6kOAAVXeUSHNBXhZ9SPXy45fEUdn7PhHxTo
KyhkfOhyY4Mf61W+Cnz3O3YUrlnyMDXRb1CD7f2OsLkG2bZ0YTj6xyrQ9mbQYgZDwWM1gEVZrkqA
wLY32oy8OHlGj3q77dZGP55x462spDxUPNVPPRG2QxPec0Ce+fhmOs2yp6zir9yKjLgNByGEjUOy
5dotJrRF7aUiijeSlJgsyUA0so9i/LzLR+8w+vazVGTmgUYXc8FmOf02qvW94YabOv4baRcBZ2N0
TV80Q/sGIcDGxRarnv1k2ARrl07Lxf/fuc7V9T0y/YLnMEDBWownw4yuomwu2cSm2KNAjvNjAV4j
zAlSSjALWKl2jrOMDbljMj9m3mH75UqzvsOSt6BLJvCx3gzN+xJC33JGAI8YDpafvCMZISg1vCmE
XU1iHspGPleiWcfuCU7ESU5y1cb6h2Uk6NSyDQqve+dPyw6+XEkT4uT2DgToyUnCfT97BxOSyYxh
bsy2mqfvZCmfYWRsCorkrGu+6yiErsVOaI8txlrocYHnWTDwVdS5WBF+mshfsS4VrnWxerYAaTl0
5yov/mU+aPgwFIDtLeTrpCPg3hsoXQF8pUH+Dyf1Hh05oXR4qymQDuUEcT9vpvdIoE8RcyGK0XVY
m4n1bHTdd6inV8NSL6noGeyq6lK59aZVpXOaaNqBhCF8DmOHB3kA6MTT+Z4nBBbkFXRzIn2c5OaM
43dNoB3s5/yJJTkwACs5jAl08NocFkU7LBLfetNlzLAQuxUJaLaxyCZwYegE1mklA44q9xqNSCjC
zDj2EokYY9jQUeJMvPYrDFWuTWwVXTQ9ozVTs3QTHGQQ6cvcxo+bEkT1r4RCuYFHke/MMGJxHqfN
Kh4Tc6MwWSwMSPo5Y1ObMa2afHFppgD2ElQYHbSxQTNTCavauD0OBpWjhqhr6DuanNEVilRhcJUS
c5xQ2oePnAY2HC0l+iZtZj0QQ0LKK9nS7ltrTs6qGiLvWjeRXMo+dVc5etRDrE0NK0nkjCyGywO8
L8T2ma1dGa9HYPo1slR6i5wnypzEEN46ionFVDaPQQCAbZ4fYG9ViIXGxO1J+2nbFaCH7JyMtr8L
cNlwSU/hvzRgRahralpbVepteyPSjrIuGjanSX4FDuR8kuylP8vGLC+1ALST+wkUBertS+1Akmg9
0lJQM4I0I2yk5KqJWFxI8F9TximOxJITtzd5GdCjUOcyoalw54xN/uPbVvnJ90TwHdCXk5PqJRHV
UXmaKpJJ8tQLLyS+hscBEvpBV6hGmGYS+EpAzHIMZi1vqIUfJlhOdMn4SWVfaxR+Y7mOq5gRSsIY
C7I5iz46XqywddQzNMqTXQTkfMuSplr0GWbpPk2xT2pINy3W0UyWIYOagsllo3kM/SMfhHjgBc+d
svPd5KKuGr20R11npOs6nNqPRneMZVkXEqRKN97ivGAwB158bdGcYTX1q3NnxaeyY3sYV5mzH02X
y8uf5qMoUKFcsTSkMcVEeEkyf9h3mGt5o/3mo8rBgsce0cF62+l71AnNspBElcdAkNCNMnthdREt
4dbAmo35zcQuZoC2ZIBQhewfPa139zXGVL5KupKpWGWBha6EuqHcNd13hPSJMTNmlWDjMiE12Vnk
ArGv/eVVt2LoVqP34nl/HVEkMChRgvoA4ZFPMmN1tpiDNy6juWlKTyXAC8/lPtbMdzvpd2nOWq6z
Bcthdiq0g4XFUgJNX4UwRzcJ9OA9G5yFo2e3gpGEUpJNPO3oiEOsNrmNLRagp1L+Df5D2h/A5986
G35wuZisikllw5v8iSiW9rtZI+ljbE7QoHKPOS2/Hbw7KGprIgr4f/irHIza2ALXLbPaEXGfnaMS
kaaxBzMSbRExMB31MPY3TMBUSGeRbVK4KxkfkQx+zbS5OMQzOm5xQNH0HdlU0FVisnyWjHehsHWz
szJ6KnVrIlmvALPCYFwhC4pd6xEVlOsDoTUl90DeNNolcfPma7LJuRKjk+ziBK4X5BXFG4VQf9ln
Xkmj27B+xruyn0K7mvuGYFc3vrc2dMJAXQ27LjJoWRjPWYGwgC1eOWPtgo1n30GKkQE4a52hRmDM
JKolmw4YWiisMDsaxLeRuqMkcb6qgBNGmhDWDYTJY3yKMrITsvcgKtEq/1XUjQLtkR9SkPUkLzXP
cfU5UyoT0pwyqlG2+s9mnHcvhRcHy0xLr1bHN16m27Rp1mDPVpnV3EDkXxqdgbb1rBqeCGmj6MLH
R4ZJqfuvuMtm9wB+K/1s+SG3WXNgj74ugvqOXZ0nSV/JcN6EfyN1gGkYbhOQPT4bDwnRoveO83Ih
5Y0tEQeSssUK9VtxXqemfPOhleZD84weHJA4Oo+iepH+VzE8Uu/iwpZq9E/BjSXGcu/k07VN4y21
AWuUXdSaBHNWy4IffX73Exa1PTzEcjD5m75zpIyiJcQvWJqIShrUuj0eO7959ODk4h4hN0cTYC7U
7sToxWjN1pkJmGVCWgg8QngHJT5Jlo3sT5aRsIkosrirMwUkAba3/ohgz1rkIwt9h5uHhRenqkiJ
vIJdSp3Plb3wOYJN3jQdAxtbRW+4Od2vHG4ZEad9Ed/IzXZKLA2E5cgSjj1bi2EI9lnHCgKRBHKR
qocrTnIAzAthv+Zt95rMpiVFVijWJhcRVYmFzEnoW0zikhB+IX8kYwSxgbZKRL8Y0m05iWNIotKo
DhJmpz3yax8ogyHDRovAZyynEKfEq8YpURklG9MR26qAysDYT8eL7DYlq6cMBKfNPPYaTtBcUV3n
zLBLEbCdUU+zH04OKWpXsqdq1J3KeJuyinYDoHKI5Nw4WA6zw64k7qxJf8WQQvxvtii6n/R56MeI
CNInFiRzGfj6FgF2wSzHm7UT9VxOsd5aySneKjxQgWQ0UewL0Szj6hGUWHea8Qwm7clMiSt2dCx3
eJagBvisCNOQuQ1+J82QBOE8AtwIfQw2k5LVF5D9jPSdJQYD5XpT0KK0lKteGB+jFmtJ6H+Q8702
0azN16Tmg06t0Ctm8YEzjSAf46lgkToSslUMlyyCy4VZOtRZCMxlmn5RQ7cOmteMzyunfy0Br8yu
dNbL6x6ftI+y0icFD9n+xiJD2BMMs/HfBwEeWmPS3vOARXRfwMV2WOKYJhJEoBz0vYNergOfJl6Z
qLR7QKNrLYiY/lnd7NbufjR+gNfAib1NQ+96I4PBXIa6QgNjsbpxSSMiXRsbjFFxFGrWCDtemTfQ
+uUm5E+bWGpiQYg4awczmi7IIxFLjEACOpCFDSBd6xYFHRQtoBaYLDxObkt8DorITioLrTf/EniT
5YSIrVHEfHnDiRv0fQrwWiTRu6ipgJH9IMSJSVHrrZMUl7L/TomCmOIPuHxrnbG0nv1BPFnr9H3s
5khXZq6ndgDYL/Rut8DECQQbBYSp1f300EfwOnjMG5sXz8WxYFjYrK1ow8DugASLn1jYvyFS5Ulj
YM9IAnr2PLHshLpWdcesoXtxWQSSijNtoxQtnZd+OD3zNdTJSMC+Qt5tB1PAfAaa8NMS+1lwZ9BW
YhMcj7qO16jPG2ak7NINftklDnF76D8Y6aItkBbnh3moQo3sSirYvup3XWkxz2bD1EmO1WQ/ZzMF
jnsdzaO0/adWHRVe6jZqGYG7R9wDXNOSrKr6LeKpxAYBTH4NZOjiSOQYIWViZA0XzUP7MBJpUfwR
o8xqsf8Qk9z4Jlpk23iE1SEgC6/WLyQao5bv1qiqNnmlr3HnrYXONz1/w2zl8gI1jnKz764uFkDY
nywqgHi66w1zG/77YvJ2icUUnIWwHxFo521LgbalBuvROrB0fH8b2O1zhpMmmWBCuvDkWxfzQrpq
tHtKVkPfs3qp091YqAPJGGwDzlnoHyYmxQnROgEjOBK9XlIY3+Vo/Wju1zDyvg6PsURzHFQrZ3oR
yCFSLLe2wWpkIiSVAGks+ow4ZEoJGT4REQWAO161JixYtGiSaWuKCBFZ0SqKNU5wlFOu+kl5YCNp
EbncnCasjIGG7E/RC/TVhkC4Be3UkRylp6ZxD0PQrETP9I0OEGWl1Mut5Y4LXZmYt8EqMDBOixbB
lYR+oG4dKLf8u1U0KbpTvo9ReMhq5ta68RigpyUsiv3iUZuQhjIezIJGNjAp3Yhujng4nGQ69iHt
QcPuTkQMv/pmBA093a1CLCH8IbOaQJUw86/TTeiHv34MYFDEA58Zfpgx+W3TBqTbA8H+ItXnkXTN
srLfY2hmZeMSftTdyUz/DLp5xei9dZM8oFN6zXz7rbbdu6mSDy05KgFTzKZFKfvXVAzLoGb2BsXg
MLaEqxT8RFwMaKFI3ESORiYA0WqSc1yLvwTwxaEDolqrl6J8DqW4yhG9of6eMdKOiFXP/emYKw8H
L+KWNniZL4Cp/9UnyKHsgirEHRJM7Ci2AoKqq4mNcoObijGOAUiNUdF4qXccDQulMrUJbxbzVWoL
lBKiDggZbc1z6750c9BeVF2JB905o0AJxO5OlP9Iq1+MZHTW/NY6wousnFMBdhzhI8YdsP8uGSmA
e2ZNdbwZ6ugusfT0OB8rH41yguEaKzD2B3mLdLENE8Gmxv60tCse8mMsQIVOxiqrR0xpwxd5Ktzq
2muc5iho2THpyQ1V+ya0xV+BZyOUDJWUnS4iKN5K5+wXmf7nTt0RI/za86otKfLc7LQMQf9HXui1
Noh5VYjTMoecgeHcZET3FajFXIYsTs7fOp5oybihSJi03K3v/xOB/hZFLqUgJlU46DeRJ9fWsw6d
TkHU+Btb/xnxK/laj/h/vNRSccJjnmvvqG13NowTl1IRMDgRHckKWx5eazq4Ovx19eq584znACfd
kAcnd0qf3DS8V7OBJZaw9XR5QM+AGn1m4Pnet8QTgWaUpKLkaCV47Kyy+1ats7eduHzqWxKMQTKk
zcOUcLYZ5eXmHUqtztaZKMUj+UUJMhCXNXq0N512x5zgMyuyI2c4/xBRZ/anGu1zTm43Mdc2kUZl
0d1RAj4RMjYId+30JwufnJe65MghpgjCNzMtN2QaMvofnujEtsX0QirKFnLTm8UJNLIx1ia8Ya66
DSbsHMIbhOvusakz71lKlO0MItaJgVsBML49PHrKLuwtNIjagdXfIimxjzbPuOmlI3agUhcT77pt
iqWL5W7keExjyCRp/pUrYKeRfDYja1NVxtIsqlNdUO9i4IwikhoH/yUrEo62UV7ZYGxpCNdj/Bn6
O528bF9p92ASBzHb6qllNf0yj/0mc1oL5CSS1swkjo1dkVaCVY87dqBuBc0dfUVxVxUKTgXjkAwX
D40Jbey5ku0thSpWUCbmrINrR8OjP1fK5sKMnlVGw21qG9C0LtEmOASiaF2Xr76KGVCgOEV90eIk
YcCzFeAK48oBJwz+hH5or4MIyvSPyHkTPSIAZ5vkoGdx8gxWsMRF/DT2NHGjtZIos/TKW0biYsxR
5eBEJhJkPeaWzc3S33Iv2xsNqDlUs2hl12TVwXTAEQNzlMWQtQsgDEn/kzKA9DHvW439EmrJzjHc
h1ZZhHyVJ19L2T+b3Z9ecuh6BV77Ct57SByu803qx/QUJNGvUUYHY8CM4Arzy9bMRWgPNybR1ZK9
0FPb69yFErU1ig+fk5axf/rVO0w155WSrNqVHRV3qi9iUAz7aofl62h0L4FVvPdc0AwTmpvBmKhz
8BSEwgWM4wevSRZcMW3kq1T3rt6A04ASBUaNEW+9DNBpgeyJZbv1m4t/pL11V6MVX0ZerHPbv2Qu
v5jCEOFVEPfAMafvU2l++2O8qkyJl0Gb+KQnv0DMLdmF1FWFuTxIgeTj6dtO+I8b2g+nuidFUrxY
3NBfRe2hZytBxOc8cEPU/TiagTIu75AyeqXm4/p1SCcRYfE9upAVG8MdOKKiuysoOiy4Imbb7t1Q
o6vG0t6jJK1qpJT1BB5NdaLYjBZ65amBbUDLNhMWQsN7n0px0hi66412NWl/I+nRM4h9n6CZxMqO
7MJw2XjZH+ShbFk4ojNKPLnONSLMiWN8b3oDWJqRt+cqVegAmXK2eWFzXffA5d1D5lMRtDp/8itN
27Jitx9piSaNm9GguQmcF7M2+zvNSkAhF6qn1tWZisDnXeK/hslZEhg5dnq3LVzX/As8OH1G0bbH
OB3zMwE+xjsYG23bOo7/TZIHQ5l2QgVbtXBrnIjtMH5pba1YsePAq8Il4aMfeTAxhkut9m3wfGOT
ytzedFVrrYwgZ6jdGuVR68ziFomUu6pR0PQsz0ZfXYtDZLr1NrTbdJ2lmbaekpx6vYMornx++IyY
+IXelRIeYGy8wpvNvlSZe8tY67JziQxvjdzPmgkn1UcraD9smbG3cbL23JSCJWU+qrNSjmi3WRnb
Z+x1/jkFCgMGDtaI00R/tT+y5WnUgKCF9UDy2RviNrZYq/wIL90Q6tXeH0lQEB2nFWlbGv6DqCBZ
ssifYy9k6GFr0U7OgFkU5cxqBgxu1Btoh9sUe2iInGn05xY/YV3qNZq5NhpQwolK1dmGLbcS4AlW
1ZhDQqrDZtObNudJAv2yUnwbmk6ljt8dyBzcp48sCf1zZnfmFrmNuZR27p31GJ2phPg+N5rbKvIY
ngddyFlWUeSx24KUOVkfnl73OD1tJuWA8TGuAJiUs1VFmDtDi9B8KbLFwpTn0gk42TNk9xvhN+7L
AEuXwNlu3AZ0Fec069BeqbJ9tjwcv6Ov0o0GAyWXmAOEoTMUyRFzItbJ94E56i+EFmHHSzB+jSqv
d4XrRKgvQCxkQPdZpXH7hFB1V4FOLp/tZNXarZLu3fFOgfuZsvyTLWe+RuYPJUucvypujbLqr4SI
zcS3WYr0KaI3QLMtbircrymeUN8kMij2FyZBnPI7SIMnCXQpeGaJ5+gndlxz14+4DcVnq5PMZR/8
cFvnn0IjB96kiMrRgnua1i40m32H8D3JTouxkpXjR0liVe90N4w2ZsXwQcMtuRdhjW/ENglOsC0m
MWP21yIPxfWOAMSlhdMnktk9asfi2vczN4kGzV7PQnFXvanidZBM0PEV7GrUIwGr9DFhg2MlSycG
G9bTLRoP1XNgsoQVNqyyKF+W5q9enCphXFhsLAZ3pTFAI+lrU6Hgt+CkTGyviA2bwmtHll9X/Vje
s+1iWk7S93QgUKeANtP02IJ5PJlJwX9cTfC+lUXCWvJj5S9lAQyu+Rkkdg2iKmH9j9VaJCyUXDAs
NVIq0tc4yAh+90nka5kEDwwP+cIrVaO0b4OdHG9Gbi4wiKBs4POqL3W0jYJk0/lrED56Ihe5o46G
QuOK72ZMP/xKLLCEpQPOxaF9QVTvoAX37N+Ex5DdEE1JREwRXx6jAm+bmew88qEA+LCmTqNzXXx2
7YuWAR59MFyN0l+SzYP45uKCSvubX+7MKdqJ3jh2Pn4UCC+PeoT4ZpnrmGMBJKSLaQCiVVv8m3O8
fDQxAyHHqM38ZuFl5HO/y+I9ZvnpZ3/Y1J5wkEBrLBcxD56pjsy6nxxQ1bAMPYiSAF2AJaNy+1HT
ybceSCCX5UCa+DFEaadNp3jaa4OGWIpWzEKRcZMAaWgypDujONCMbVr8xlSh9osBnaa3md0E20zB
sQQNqcmtRO80MqIP9E1lZEu4wLsgW2OBMgycRj4bKHYOs+G2XUUA0AX0gtIDgTGeSBZDpPiI3OMc
NlElbxxW4GCRFevX2nxJuHgrpDE5cNieamsGrNTGnVHNmFsr5LCL+Vl1p41BtmF/1rr3iflqYp9L
xpOM/1c+ylWOurUSb7ZvfUDyYLICnq/SaMfQExgUJ+Zamtu+fO27xvaYuzYe7hwihIJU498idedZ
Mti/gkNnuOgxQctdmx8ICmM/FSWK3CLdZYJZgpcKCBgZ4JGcoFXKLPtdqxHsw2FMdvBEqjXTIvgG
0RwTWP6SUewat3hAm8k4i6R1FmYevz+v++xwyvCeA3eliJ6osZwLBdkiYhtUNVc7ZvrypwZoGLH7
pPqTj5bLADXUI1/1saE6pxqVhG/9WPHVDt5wStP/FdvA4XDpuAtN/NwtpABwvpjKqCcuprZ3mVx6
KyP6gkJU2P/QYazy/tbhhUJnzMT5G1YSBDM8g4BOHtCIQv3QEiWbsXIUMZO//lgErGn4FYAbrcKW
YelNK/n00jlqSV9his2QScXGMQ0UaYcYd5yrre3ZcOflO+KEReF8uxCV228L3F2qHSzCRiP0mkZ5
KINiFUdbu0yeMMMtJ5rpbnjWmgQqAD7T5B8pOciWMCVleOE4MOctmL2TM0SGI2H2oDjmTSveHASO
Rnmb0fjZcGFe+zSp1ZS+plTwM0BSDO+Z80oKLGUbs/rqyC6hTn58jnExwUhEVu7AnZ2XTERtLDN2
2VEOgbRbJ+Wvk95sf++qE4vcp9Js+AmRxtMipL9m0a74/SKt9IbXwsbbVvMlC2yqPt1yY33ErHkn
+ZxCrKDwxavdfyVEvATRIcWMEESvIF7vYBKAxZM0nj6IDLARdXvWr8/SzeHVEHpKW5csmjhCib6d
rG9psRu0eN/JwZlALs8mrAZo3VeXO9vc6DYJjsGuLZ+zrMPV7IJnQJBI2E3Iu1/m4zGYijcQzQui
dw3tSHW18HkKJoQAPSjYoD8U3XPYtFhbCwRGbGmkB60m2+I9gV5I4nKj77IENVi/6SfcMC2fF4pz
h1GO230KG8VuvbZACiU/GX2RG7xouI10ZtUiuiNATEN43C0TlQGGC68Sm1KaG5P9AwAR+CqeXaIz
GXZBR5KI86aV6wrx1og5I9Y5G3MYET5u1UczhRTyjyxm8wXJjttGsxizY19yERi02QXRfKAidkob
y3vE8zhdUFJOvz4HEdt2jvbJm7uuqz6i5x9gnJs+VCoGPcaE1rD7abEx8kWwbXPdf5j/mwvr1wna
UB7btzIUT5pNjC5SeT523YNGsp8N0FldLNHzP7XaL0ucTRAzSgemBjpcNtWnmvc8cNoZIFQRpxFv
EjdglZ/9kJ9dJxVvy559I7jrIV1jAl86NgNlMrwS+h9qmCafCLmot4X1KjCT1mrfdH+CkSZ3JM8w
Kz3ovAkRsRJv5tox2PE0AGOJ9UyoBfmp0D8KeAwGxlrG+HwCXfKQPP+lNrx4jdj64sBlFE6/UXAT
hCbEEIfd5MfWYOdIAAdA9e/oCnSqanBrcyEgpIDDcY+8i05IRMdhI58Hi4KFW58ZOxarjmlLsK6D
HzPbT+Z1So/R9NO3b5IPB7UqRuJAd9cVIdFtimuVzY4K0IaD2XJ2RMCsXF4bsNa5c9fiH7OfUHJM
iwnmvujRJzpojEiQn66JlyOUvFt8n30dbXoLs2N+NqwrYdenNnzRNXLO4ovkbGsZ70b4ooX+F1AC
hYxb6DloY09J+RcSOG/hzuinU+p9V8jtEyjc8RlAil0aXLzveBVOXSC2AT1lZ/e4495Rue4rvLUc
VxAENuxkWTNE6MFeW1ZDk5tuJJCWNiJxj47PAT82Vd4CJAaS+kcJjIK0bVejSQRH3rB3mQ+sAdOe
GR6Zh3OsP7v6W9n/MyZ9o7WvQOifQs9bu8jMMmvrxzdzQLuCVRUUcNxSeBebmoLKzqz3EKAIMk3i
STjrZ7YGJvnpZEBFzs5Gvom910ZijgN4SN6uSD5a9ToOX3b/x0u20wnHjg+zzyUApRR2tBZ3MGKF
MbsOw1PYl1+WqaHJwxxZvrjeZZAfQ7MXIl+bfJKWozNlINj+pa41eAmoJNJDj4AlH3dmEy6zCKju
AH/o1fT+EU7EkA/s11w404TYya521pGlr/jShN76zUVW8NRfY796kgKh3UAFti4lWvJKAQIAqU41
7jIwbAsYdH7yAqY+4lAKN6P2GIkRs4nwSEkZUOk5DNihwRNjWtAZ1wruuLinCGO9BQw29hzrJPwH
aV2Pt/34mOqLGKwVekLTuTXIpSbtJdL/0SSz63+rjYkzBE8emqmISELRDkh3H6r77MMTI2IlmVG7
5FiiYFUkcISbFtpDdSLNkZ3bQUBjshMKKebyg5Rw1nF7eaDzk90sXkkJ4GvZ+sYfg6qWdriTaDHt
YEcw1IYGc+U4G8nGnfsjNeI1n/hizh6v/XPLLqPvbxoMaMN8z3ASyOeMCaUnPkLn2dGedRQR5izQ
r6/KZ+zw2std1EOItjmitvbI7c++fsBemy1kv4vYP4/GIQFa0yPkk/Khxdc6OERM9nJuI2aji2h6
mxB9ItXziltV0p4OKVpQ81C3Hxqvq14dZPhqMUvvm9WAYAYIdBX8ctM/ATjSuRxRfnTA7aERe8fY
2tTkX0f33kOCcHEgFk7/wvwQ9PuO6yUxH2aIB4FfkOoe0pnWNpYo9z1K97pOJCX5N5GrP5WwrNKT
KKPlFDE0QjflIVFzX3qbVBTW6iVY60uY30tvM4SYHmu2Kd+DjeSGpUqpryOWHIO1jnvsp4T+kR3q
45r1POi+d8W965yIXUrYAwIgWwzmNzxBnTWRk5yyOebZvoUEbtSXtv0gOLBJUKGYd5OZExop5m1Z
gKYIIAJJ6brNsIMB5tTfEWWiFjrnjFS1/sAeM1UQ4UbwFdo1lR9E5FrkubP7tci4xA+U1MfQ3ZjW
JjaNI4OEbUSGhY2XPR74KAaszv9RdB7LkeNaEP0iRtCbbXlvJJXchiG1JNAb0IH8+j5cvc08zVQV
CVyTeTK5pfjHjeor4DaUAatNxH0KDiUnC7ql7sk3n20cG/NesQEcn/DJK8id+UCAClP8jFc8kaBH
HPfoiD+zesuMca0xJDVRKnj+nTTqBUUxywo8kq7AScuU0zxYjGB1fIYmmG9iIhuMiGP0FwdnQ1+Z
CAZq83WEeAiVrNOCFbXzRlR7P34xwkOO7CCu5zUJTF92Xy6Zgiw4jCEnEAg+YvhnBtSaira9Xo3R
NUX+zOizTTKAMR4gGaJN8u8eW+dAgZJ12WlOvABb69KBYujVi9+cQ9phZOPmz7bihQApBgEsDkn3
KQ9RR9ZOdR9ZC5Tml8bsncTCohpPGbYZwPmUws2J7c66Qy+RsymvTPTF1RtZhcsxwH+FmyUA1xHv
B1lv6+Bb5r+IzRa6S3In9cnRtmvsCFthoqXhXxuVtPY+U0P1EuFcJNinKx8G03vd56vldqiouWoH
YaZiJHlSiGYHesUKm6D/qrJPARGt1GatIK3FfeRDYsuyp93Y/RASzCnMqpo8uCm5NQD8BNEzwnmv
8P/Okes1PCEfGzd3jvhH6BZBC4uacrqYyzbIBEg9WpudfPlidh918miiWzbgo0MwbexaNEl9dirU
16S9SwswSX/GgZIWe4l2xSJeE0t8v/P4cKQBM7OZBQd/Q2RzNcoZaVw2bx0naEi/gOq/4YRrJ32h
FYQzwVUZzmVyoqZ0g4Mlrq22ZU6/89mh0UhHglsP5hlholJt0+K3Cl/D4eGFm8x4d6vnqUO2XPNI
+q8NDZNhPCX+h87jI6fnlm1d411C6tOQhbER/TrZYSRHmpwkD3e5CPTnuH9O6W2Ec419LKOAsPKT
glYiZ6UnZ40Opg9t2gHK/NhuRwzAwiZrmswfk4Ds8s/o3sGJL0I8/ok8QABnCHcIkM9FqDqN64R7
ibSsxayY4nCtca6mSXmMYS4Tdu2OrDU8OAUHZW9aE+H3qRmwg2KmIoWtvIlqU/bVOqnLXeqlW5hb
u5S6Zxo88C7diTnoEj0mPkh3VegnkX8ZvACK4l4i3Rrc08zzGUyLZHpYsgbV3z71jrBpnJG3znzM
xUbz6hENmPDZXKdeYuye2gbiHyYlb0ZfgQ+wDhXPvqW/S/9XY9WeWfwtVu/Ga+b/eR5UZBYq1gxV
o91P6ISHaxnkG8txODu9rWqBZ5T5tWHGwLisMtFwCLkex2tVUI/8geggS4/8MejL+B3WwqFfdMiT
r3CXcaJFW2se4jBowjBpYGjYFXCIIYYzGV8VxcMtjonn/RvsEU/tOjFQ9893xsZvb0V7qoadUVxd
ZytSnTNv6/fPnADvaKlpCL1HhLRg3HEP6QPuJLJSeGlGhIgwLdv+icSjqTj6GQvtjwKxEZuu9iY5
/zxxwD7cW8dS/xYmh6iTryqe6e6eYsdECOaSIhUhghBOxCAdPZl+7h30sNcyOVbpm6PtptqhMdsO
6p+0XhqMZAwdbP2Re0idnwGeoqjw/YtXUi1bfK1b4i8WpncP6R0ScWu9746JSMs7xRbdLa4C+V+m
Dn11CzvE5idLAxAxPCT7Guc2NN5itP+AuhvyH/QnV71V3SoYjjBtbO2ElY5gLcfa8BbSz3FOkQel
/XjZ1iGOa7Rg44I+vEVsqm1UDpE+LdwMUWS2stLvSZx1+suMUjxY9vINKD3JkBu2cJgIrxmmfdLe
FhOjG2EcVbAr6jdPvuhi5Ef/9WP6A/2WVt81qhCwhoKT0G+tnWluwuStC9Ypo5WMQ3xUAZUfDxkf
YmKZx/DTTNcDekz0ua7204dvDDn9bkdL6NGaeECm1iXL3HqramL79jZejOpf4XOgnEoc5b1PBsp7
6r+m6okVczywcd6n4MaNo08KUflq1Gxby2tlX+mIQadv50Fi6+OXfenirU89B9c4vRnatddfjO4G
egml5DuX02TvgXpxUb7o4LGl+iUf24Pg0lMjJt8QHeZ0h4CUJP4b4LtOzr7tfwi9pGZiPsn4YLAg
PRga2eW/0MOp2nzt6mTbqvxtQ7iWJi8C0IcEUeUE5oi5R43TuP+oUDLX8cMz8Ww9woz18rdmbXCL
F8hyCu1iaH9a9zXwGZOTQfgdJvCmYwmaPkUlj/WL2+hcDk8Af1bQUDZZ/0D0YFYONkNy1MMXdzqr
9BaHb1Z6aSg0OY9dGhXoDWBUHeIZMe2a1yBfsUjUcBBq5r2Nb+C94cRC6zu3zSmtP0heHHmpxLE1
uKixC5jPJf4ehzyrba6fQuC8aDzqu+Wwza8/K30PrCUA9BSzqP7D7xA4YpMb+zr4nRnpHSGbDkid
FKMquwoD54mERFj3H/jhIBABCrgECmUEsJ8I5cVH2HwH0MptwtYml0koRZLdJpten9OAGszqyJWa
MzZoLPuB/0gkuOYmWnquD30DXg0ns4I4ktn+TbqfqEt2vasd8+Cj0V5aNor18OYw7ikuAkdb4kEp
IGImUOxx2WhPH7o4WoqEvJh6Epd9glbWdRkk7CcPmNoXZ5vGiT8MPy7S4hkIUC3R4aO7eAmwAFbY
Eh4ewEOnPMfivRaYmtKvPHod+SZNo1zpw16hY2NmTQH/O0MuWBF0PtwnlESysUkP2ZDQrZXHMXkv
PGPhStZ/SYYSiTxiFmCtwhY2fJKUADTjUZvpUjVA74S1Udzq0fCmmc+u8z5gh81IGxsLY5e6rEbL
BYhmQnDQGgP+064RboukekHQ4ulHSZETjV8j90gQXABnaJIHbo44efi84H3zIFvFY45Ahugs1Hey
h2f8eeM/D1xHJBiiafTehr3u+11OCdMkYom3tpGPkt14yqa/4P5tmY5piQGZfFt3vxXi6+bQ1qe+
ACezmsfPWtBxa9zH6p65pwYWhzLfkSJ4ls+HBOyLVsZ8KTHw+0Ssmdm+iiiqfhEZsHqmB4o/rRIw
brbqsoapx2GOP6qGf3V0kT2WHCs5C74x4+HLYEPOEOGPl8ICIn5kAoxiBd4YVmeW6Eg4TWT5Hi0F
hlP6QkK0sMtaFnCI9BWLAZ6Q7Ji6qJId+IfIgEVKbPxbr7OlYEdrjyeNE0KrbgZtkKXxJM1pxIBI
gL1Y/SmDFZo2L15+yl2mXyyCalDFEsVVw5YRHvpC5ldvfBsZDZh3KyB63ocHHx8wiEWErmDJWKSc
YSyTKkDPWvbIrItQj9AgLA2hhdcOayxNU/Ax8t9a6XQh0lmrQnsVAO5DBK6hiyeeIAUG8VX5Eev4
zaZlMGVreGPLXIRrffwwGJyEvbvqBrHGC88s8pRNSILOxeyr83/74WLgg+y0366HiXEwQi5PVnxg
w4y4Ib3xu6ElGL59ZGFd82OVdwGZT10VYVqdfq8GDTpojuqvXKtQw0xOOgbpTgXpNwD9cITz9LWU
UZdo3rAk18z9LhBYhMRl4IetDKqmcKlTpVAr8gGSgy5e8o7v02eioMtN0BxlcgohyE40icU74SMT
4DT2DnzF4OQE2zTOJKYSrQBVwO62UxjqUJ+knXF1CVkSh5F9pYU6FmbTQqdLahlPS7hgeGLn0HbM
vGlwKpKAb5GBs7tJ58OqA8FIs9UOe7tlOdn9zv/K1qPXZ7885+1tQvXhzGFK+INzk4IM39McdKMt
GUVWAwkeazFPD08ReIH+TaHsdXkW8fWt+BNh+53Zq1T2Sy39jpwndH1R9REO17DD6TqLsjZFek6n
LWPYJEKaptN331taRyc4g7gwY/JGr8F4ZWuMS5p6tCmhmlmLESipVTxyCtYOP4kW80i427R/zp1p
47nboEpZGfHziOug/zbNy5z9p8uDoVmrVsXLtH5T8l80lNva2afk2CHbcrG0YBVJ7GUHll+l9N6v
kIUm+8NJLzwl6LBRPb3ZNLQ9qS4cWjRgdE9r3fpzAxeIfvZCPOvE/BxYWBPEKx3bcaMGzkn/HrH+
VPb45bOXjbSnDMZoBF5K4wutYjYxbfmCcnuIGCwMOz/eT8F7HpzxBSq4JqNEHwATi8NpYJ2ZMdkV
J2qMHJx/cUua1w5llOdZhK8g70HsiwwUwMzWMsDActFU5b9EnpRD38Gmk6E9VE3YvbRLLPtGSVpm
fzUZj0zhJbK3BgW/zpYeOsLUnlKPssvc+t259L6bjJaTZMqJkQqWeMRPzDrR2xnnOOVjs23yswrA
LPOvsWebyZ9ks9bJJwP4cx/+5Px/DN9ZMcda+8y42oxMIvYO4aXyTjrzFsN9Hin+Kv/Cq8sfATtR
zvQcCA7dR5bdBgY45L0vNYP6mz9gd4d6eB2BhGXVPSy3TMZtilIWxRGzC4yHS1EA3GFyp0j8ZF4B
2G7B7EObzf/VqZNHliMHAzsAtqqlXW5bzNALjzSUAo6ICk6h/lBUHRkFeNt4q5FKo7L9cwined3O
Gx8KZFk4FwXHdWOhuMEdQsWUuMmqSENgS2itamNr+4zCZEI21MQP2Y8j7qYZHxtMFyIPom0+Yu4p
2vY5piRbBWYLOHxWSYkooj6EsKENa8uE08Q4zNS9D9s2qXOsbWuHL1UMrDsexamyDYDf/rNIiPA2
wrFaqZIgTdM3X7ySFivSd22lQ3GuPEagrH6ScM5BJ0k+Eo8YvWSUsKEJU+JkCiczj7VLp593HPZ1
OL2NftMx4J7cxVCVP72VfdfCPU7Ag2JWyW4XXJ0mw/MTrT3e1gb2Xp8CL0bI70f9PRflo2sZr7T9
rmeE59XQEdh64Gtua5KO/WDNOH7p5BhQO4+kFbDoMXka1kilnLZvGNZocsIGLPj0nPfGxo4o0Tp6
6KZ0vj0ErKbvbvknec1/QBN8O137VxHRYHdkI7GV19pz7nTcVT7TMb5xXRsuip65MEzum2CWhCwr
T1s4Dsg0fUDjHfTzEJPtGpY9XqObC0USRS4KNHh0FGK1bDetlezqwARkKLCchge0HcS8CO8fUUar
LH0qwtl7ap9D6J1t4f2NxUvMKDkTd8H8y6EVldVTlcO9q/qtqRdr0zbXfiFvLm7WgCQuhKIki3pv
VVNerTHi/BBfsJUgcSOHyYSHZI8dK4hS0yaBF6avnMq9zehYZMXKCRy0+P23HZIHzTD2FkkO4Upt
KgHgDiefGXocBw9NpdixeeRA3iS1fCT9xc6ip3CYDlHirD1SIlYmZg6TB6+isjdiwETpV8i0K0f9
EhfBwWdpr0ObHlS0DAZvi8RrL7w/PLeXlgPWQIoyIVokgWwZ9zmeAc3YYbUktnqgouVmMryj7NC+
I+wxGNpLp+TnEHiMsD7BTfNhM6czmTgikrwNy72LqBUl7y5n0I+f8lKrj8hMn0kTWuhOh1ghrNm9
DTi6meToMXJxe6WjT1BkA9jK2rthc/SEcQBNtzEm8yam6hw5074Q3Im1++wIUJej84LMHwlAS02K
TIENpSd/o+RFdQgq8wYn8LQaDfPITDiqm+dIRWdyU933TPwBH7knab/pW7LZhc/F6rfpt8nNVgdo
kaiVkGfOSS3SJU7XOY6Rt4UV+it06+x3NmUfx13j/+Ca/TfiOclYh7cR07FY9cui5EIuU3+R1O1W
zqVfFTb3Ho8786VKiCfLI5PLmU4j6BpzhqcEf7XgmG6SbUL3zBbVIMgvQktc7fVh3Nic7JrjB0sr
GLB62eugyHdRJy4V+chNioqkxs6iSJhFHaANFV8yLD02kDrCbNBq/KwZ6gvSPENaihFktMYmqHYy
Yh8T1hNByl48RztbqvqQqPro6N9FzJ2ImzgitQK/1xGfgELYbf0gWgJE0x2ESp4kSmULHKYf6HdT
oHkBRFkiE87XVQ6zwZsNJmySpto8AbOlU2ZJ3cRvklGK4OAeso9QTz4dydctBu/LYN4liYngld8M
YCodJ82WmTJf+d+diqcTPL5jOTm3zhSvAOrPdkcuDbjibZXUz5NErcw2M2+Sc1JMb70xPVeV99J7
5QHY5t5SrJ8tdFha/8+3CNbU/IYfrTgZcb4tWDAmprr6if6QZg6aFNYMkDqLfNiiQg3ALeWx2Jov
8zxvrhG8zqJGScCSq0S7gtOMrRQ1tRH/uCX+0Wigfs2ZQE09BoMJvYHT4RIF1dZ8+JSDHvNYn7Qh
ral3miZW7UhXHRPJkzQo7QgYMr5y5D0lLCuXiVlNvBo6wSVZiBsI7CtyxrdQpDfSjUiSOgI+ZuON
awvKoxNrn8WQkmePBaMYlo3T7BNfv+Ws31UIeGq+OEJOhSDfJyJ5KA2MJa8EbQsh9Kvc186659yp
YNdeaHI4azsPwGr8HTEQxjzNj1wdo76At+1Agpoj0hXGgTdkpiS2cUj1zWul5DLz+1VpewsDAbUA
9OLDFK/tYVWm3qbBRpB7x4CuuG7EUobWPbBOZsBYcKLwsvNz3za0W+M67xJGlX8K1U9Jbq85e22I
vGmq5iHnSSEBpF0zUZNWm54GLmEyAUhnl9b5SXcJkcEE1oGVppn05jLZzrk+93ngrVJgtF3BIoDI
nSL5EoSA98yLZc12YmrIhviwQyCdjbUolFqa6UXzmGRP34IX20W2NdtINbQfpQmz17+abOmm1kGa
xfIoYXMn5KvE+ZM0/baFrybj+aauKHVQRtfBJtcp3citzWNj22XlSiLrQBbAxfqJI3SJMfs5nYNX
sUe4Y/GdFI+4dg44zyGdYJVHtaOG8pvUF+x2mnZvGUjbbMbrqT53Cr56HJ9kghomQjC6qBP2LjXT
H9clN8Maod5pDuOaxsl2ERaZeTBizrKewXemxVhTYDtg5BdeL8lPQfSMHXFlddW7ssNbhrdcK7xr
6FCuGdMrZuWn2kEV2npUN91LTAFQCMjBhRG+ttL6HJyQ1BApMWxoO6WsBWIaDO0T/WA5O92BzutU
b1S/WqUtSWtblD7mVUSsAXdwmr+7zXAammTPMTS69lcFuRPwAqFy0wo/JEsYJnC0kNKt3xvo7zEh
ISVXlUMfC/Nx0xAKpzfsmq16F7PykxQnJH1t6uihGZ+6Ea9cTYOPQ9hI725NNgCObr/xq59qXmTL
QD7L65VW4cNj3JJHeEOdX+yQHj8g3gCah0kvX2UBhdwgX8LCcyl5qCuPgt8kT6urv9KKwSjH6crK
Uywj2JtzVW7GhgloPzIobC3IFG79Yg1QezMqH71n5OMkgMcFKG26FWQOEAK+gNch/M/Ci2vUcD6C
nWVChWZFn8aHZmoOOp+vHfhxWjw6Y37vpuGQknYTp82mdXXGI1htAb0YyngTMGxcfjwZVLs6mR7D
WBw6wCPVlK6F374pxyfjoGVo5VHP3wxUDm5LQpFAiiL1TQ/ReejzbWiGqCzCnRYUu7pNn3p9PCFK
22MIWFhleoBRcqGiXTojUktS4t5HU77lqABMg6vBNP758tEk3aHrsn8jwYgjwovYTFhcA93yqkeA
qNfG74wmvkbKhPurZdmUdAFuT0VYEdiPjBhWeF8orNcMTuix4b7D9nnDcHRKYgItgDlmGfk1Fnk0
yuoekUERgkx+H6OExJ5iXsOcTnr0mZ65PhWa0cz5xl4C6MaB4NVNGhaXCF/1qE0PnaC3PcbZH1Fn
/kZvQ41DzdzjaMdxiI117cIk34dJvikAe1kFDByO6bzKv5QFeb8ewo/YCT9MGe0qSWvnZUhuKjNE
9DpLoZViMcEEWiG3MQtrurE2eNbT4pGGKH3yKNmB4puRQubvlKgUHLAJ4p/mhEx6OuQocq+tpTnr
3kTkiNlx9JFklSRERGUgtimNr6+YUesB3FY/xQxU1gJ8DylCpl2fDFrliOJ2mAUjOkpGMeNVSo9b
AY9S7JKr23TlxgkrY0UO4CGc9A/ybMkXKAkV0vA0LWrq5Sko4FO3dCRdhPjNxQ0r9T5kkW19KqM+
K1PeFbENm8or/XlQ8OS04bJ3gj36oyMI621DUImsS4fuzwBjaoIrQhGR40S0V8ZcwLgzo3hCbrPp
bcbwlvIACOT7wU6fJ5O7AREuaLVyLxxt3xozMUV/q5E0+KGHjMBhcwabkljWEfGMl2xir9uoEB2Z
NLnYHQ9D2Hxuxdm9HQNQYk1G7hWEKQd6WOG035EgrD4wm12ji3Oq/0wucaWx81rTAhsFQZ9+/aml
9grt6qpwxhf0769t5O4DN9i5JPMiZL+iRKKxpcaw8dN4QCSZm4IbiRsGK/MhxzKIp4rvEPmGISru
8GaH54Bg5meVynPb0tKO83uSE8mOHkcUyV0a2O6IVXVXbYvvbhh/7cDmVYys18lMyZdT+RGL3d6K
89skkq3TRxfXsfeeGb4qzPTFZPyFo/vjEyR4Hi1+a9/qzmyF1sZIhZHo2mqyRtK9Wmw/tUezLmN+
flIZjnZiBsw+tZNThQjeGMFIZ86U1AnKFQF7t3Bs12oswiXcHijMdfzmdNbDKYZ5EkbuVzh9erlY
22l0LOimFoUVTwultHsc9nfuw1ezjhgnx9k6tDGvj6p/bZgxVwNz6RJjxJg1+mP2MY+dPydMD+tK
G1YWyFSnT7Y9PkN6ffScZD4TgLoikOM9T9C8BIqxSjMhEvR0JtH9eGiq4kUq1BdpYG/RmA8w5zS5
THiZYW/G6IDpcSLJqzFZYCNdbox4xMdR2OjrvPg65vEuZy1jGiYeHr4u6Qk+W7eXVvQapPFxUPoR
1vUdPeZFy9kZAMld+M0MomX/WGWAY0QAXtr+683sLmBI6ZF6JyESjT2CwCRujqFrXemGnyyfamxC
qTe6xq8hEaiH+d5xi51rMOIVRIZNKn2AlaTpRAOEuC3t7EOl0BtCy4iRoeO2OHh6yhR2+IlNYR1y
yZiiH5HseQ2FKQqaAJ29DaKlNgTB7RaGKZnMGtcnW+Izcse/wLCf67jaOJ1wUGiDxpPogCO/RIxV
EqOa3doYSqFNf5padEoogwFKUs6ItUNcSeBk6P3BuCLALtr8VOvVnnIW82ewC1NtI5Sf74uh/a5U
DfoZGoj1mVvGz9gBU8jaUwje20WUDeL130TiN7OoKMVmYgDoi8OANC6UY4dx9MXOTXCcR63PlqCJ
OfE59rSrDy0qy5gjFibsfbvZTErBwB2+4hbQZFn3P7ZX3QrMZkC53Q45Ue5wJTn6qW3IeiLz7SIQ
hUYVQU6mjeZVZ0Jk0i07fr0fouFS1+qzxagjbbzsjgHaSR+Tfa/TSKvBvwSdgzRruGWdsVKsJie+
a08bER8GRKFZ0RCujS6ogAECrrBV/hS68n0yPN66CHyo0sXHaIkKyG+G6NkSezfSjlqdMRsVPtjN
9jGSELUPp9mkkZMQPPTMUIxEpyu1n3xbvTnmdPQHxnLG4JBzMe5JOwfTFbDxwZXWQn7rlHHqoaTt
QJrhvmFjTpDgvbdshM7YGgQGCg2dVMf6wa5MXEQAcaXvsCeiCI2S6jmU5W5EAN4UYCJSaHVMhPx1
M6t3QS4CC9fbHzJl2MiKbFgpN1/TMt1cKdkiwn8iCXFRZtGucEGnFBybLbOpFf8q9sI4n6dUHBIn
+27M4eyis7FHjYaT1mEp3GZte8N7ZCK6tdDXslcdChoS3wBV7FPoh7SOCHIIr6Ss3dUyvmkpf0J2
dDG5XT3qKscdEkBfI0oQVxxyNG66kCVsEEw3ZdfBK+dhiwCVlKVAzzC2WGyp006ucCUyttCSYJVa
AxNO/n6uBtSzPqSSPg2WZIXxS+SMA2M/19edkT3lujlte0+7lFF+FCrf9kFNlztL9v0nK/lNGsyL
wtZSEg3Q9pthuDVTxFpDu5FmeWhkAs2Ddhun+ibt1J+ekBOFJo6ZL+rmSqx9ws1ZJEtEKSjRW6fV
TrUpf1OXjJZM0AoyqNyUXf8WjCl2gLTcQjwYl4xG7ENp5fzCbFqyhRUHhxD4h0ywKftu8ihQ1wQl
lmIFUndmQ3heC8aLOZ9LPFRn7YZSmw6iCwjCSk/BgF53gEXFWqrqjkFtP3WF9hWhjjEq61ln66Fb
DEK50ytYi/Yb39mTiNk7lOqrkokk7KaCOjoOW6txD60WkhOjrUKJwhX179LVmw+8qnTixV6ZLjVp
fqP83BhdydrIR2hu+FrILtJdTgrjtOwZVMh1KswHbBiS3rrcWEtXvlZlDu/I/bXs+ILYY5XZ/F9L
uE6JIh+d+DmgTb1JgnjRO5tGcxnEtmoT9Gj1nf61dGrAuNa9KnCFGeXJ8ahcrHGg/B5e2kjfKof0
wBElyyyDwtKoL3UFKiUgp7vq7mzCd2ZBg5kK3iNTwrKgOcMc8GYUaJSIh2JhdK2ouspU/4rsqt3x
LeorI5qGfVLEX33S4keWyLU7i+sLYUc3mid9VIRxjAdrAOgfsMAOMF/iv28D49Tk6OF7Z/jRZbCX
Bu+GIMzGynjEIiytHiK6ESOVGq4Q0D61wj4qfTzESR4ukHYjxpPFU+ZhSUsYuBMFRgWOe9vtP2Ti
biBWj0zPJ3jlFZ5qsMw1Fh0sh+uR9Gqz768Z+Gm7HkGP1uUhkcEb8QwWoz+0m2naHgOOvUXVAdo3
Jw56Fw9Prw2v0sk2U8+30AcQ3fydBx1BguXRDEZTDsnfwkw+eQ8/MlnikKxQdgJFTjsMXNOEtWuw
WMSksuEHpJJXlXWB0vebDNHFS82rJ/17lhIoiehvgLm6AEqMVkCpW9h0KM+T6JmCdESKzHHd+b+V
jem6C6lwa+uLspimyUWYE2/8WD2JLn9PO/OVrI3PpuwwPrsFYgqEXmJUIDlx/Tj07L3fnsVgfiZ5
cImmksF6BFifenrozZUeYgFoxgbfiTP0wJliJs/j2tIi5F/pmkBxgCYGqFJ6T12QCYU+Aq5Cj9Ej
N3/iviZT1bf/xVastm021xREr1zEZF6HqSBILGNHopdtdEQ0aC+hvZ11FBKc2NEjLyjmWnPCAKeZ
3ilnunHSWV8wD7Owd81tisybpW0ZS0djnaDVnr+KJ4r5al506w16EB/hmZAoW/QAr9LkjDa74RL1
cJAlswlMsNQi0M+afh2N2qYxmfM2JWZ43asHgOuI3QNKKPYPaRc8BG/mGoxjsgiEGPHM9bfGlzd2
pl9U94dm6GAklSyLwqZh5mTUtwKL5ogL28Y+uaTb/xRwur0GO6wk4nsxMTrGuNoeZZ5++ETWpVP3
QKSFRyWq/6IAyZ2uEHNbdGsGKVUYhKE6yv6pSZp3z8TAo0mSF4p9W7ZXh61A1QRPOiuKpkG3SM05
iCHCnZP960Pjhlh8XTECk3p7TDFkw5f9CPR200XROU20m1vPZu74OcjEJoSyORq4+koUekNx8DUP
6aq2oaX6KRGN9W55zlr7tyIcD1/Dk+b1uwqTs6mal6w1EHSwXdOI1pUqWhluyBPGgC2KN6yeaRxA
Dg7ANnyCbONQO4MwyvddxIGV2tw0Uhk0eAh72V/uSaybm231RWm8HkGBoZ8CPKjERctg2E41Tp2q
KvZRigE3YTRch0ijqaEQmDEiTQhVhLBlJe1HBstDL/vPCZ6+mFWNWlDuK8vDNWffTD9ZV8P0aWjt
uuYhei2i5DvtNSJSAlabrk1T0zWfPdDBRWMW2l7TQ7AAxMYvHCulAZQ0KVE6fgzewGbYbJ6cvtn6
yv/sEobdsUsijzddIKU/DVnFIRTwFfT+j2qmne5r30E+WCd8VEujqw6FhmXFT72fmkHYUU3DFlc9
enR9Y7LxdjJD28aCUWvfWbB1e+dfMObTZXJx9cYWZrO85EIBrRhCWsvz5J9q2UIO5a0Y7AfB63AJ
erjTo9RhsDIVKgl8WyRBpy9JJqa6JYZlj7vc4TjXAO7ikN4ZQfddml51cfm9Nr6PaH2CULe0awDy
gTGgi5CHSeXXOiPOSXKWl5XN1KX/I/PIWVUZxuY0Yc+FHQBNSo0gNoG/NMEwrPT02yUsGIG40g9p
G/p455CGmFnECLNtcAZkdexvk8GzDnVaszOKnJsOzYoOjNF4LEoqAH8EskS0xiDHC6lYrziU0HhZ
313N1ZnnAJwc+BjYPZE1OEVJOW9e9QrWbOeQtIQiBgs4uZG5tapqvHWlXp+jNjzYvvjzrYSYVWPT
xuA7JqI7LXXMCL1fxjmrIdNrvrog5JRA7s7SttLXZkPP4Qlk+GRc/ggHJGrafgF/Q77bXGy3JTzE
v8NS2IaV/NZwhmUKzljJBRVPpJLJeNwHlkAbmG88BrzA8amF8LuguEBhjSA2d+t9k1L1olM7uWV8
sorx2nXDT+mPlw45Lxz1g9lzw8y7xWqG6Vj1C5GNkP7Nrcv8OHVaVt/Trm1+nCG7q3hkF+ES0aEz
tV6YZgfxIZ9QUrpuPL0IKNds0TsyZhsSq3yBlZJJK97v7s+bCGpbuTw64OLRoETlPLKNcbxgmswB
/azGOGQnii+gYu5OhoWIwNSM68GMloZVkr/Sjf8AGR+jsEiYpvwqWYitm7Y9AhF10GX3VhkBRUmd
v4AQRz0V1u8kjT7LGJBOmhyZhN1I2lpaRgtQJTk4evlllvBWompd2Ly5vV5ZbDIHbJamTI8+Ordm
tFeyR6unFZd6+IbnjA+GiNBQO2lzlDjxw4sgr94Swag5Tad+nzXAV4yUQAmmaP7ejoW1SBp0d8HU
jncZlRhh66hbNjoLPAd1SiMgYfrtaVDj1sYFVRfJd2fjCGJrfcn7nCg5Bd7P0G6qZb0TaKaOESHj
8U1/+tki2ij+GRs1pd4GVAGY2APXgL1v+7jye4AsM7NEAcJpw2Cb5u0xdKiUY2sRQ2+UtnoNqv+k
nUlz3Eranf9KR68b4UyMCYc/L1hzFatIFmduEKIoYZ5n/Ho/aC8slRlkuL3ruH2vUgUkcnjfc56D
53ccaDGYxPP0kzCRUnAw07Rnwiw3YIw5VkrGwbfh8ZViPq392f7qr5yoX3M2u4pxWfQ+QqYgvHat
oV9UTQYLL6fc0eLKalk0hrT4UXRpT02JOIi+vRcKkmTmcoLkppP0RMaGL3UFM4GgX46e3E+Iu7wi
h4rGakI4qkeYTUtOq80/KEtAC6atAwYSdy5d9nEkjWsIeOohnQJlskBl2QArKJR3Rkx4JTe7e/zx
mMFsrObGkNbXqVWdCPdpt7XSr0cDlbU7QTuybajARddsaw/fdmcuTR84JJleDvKJAMOJH+f0PgE2
mjaRfxWrJkA0mhUuQhaX9ZxfU6KNDPURRpRct8SBtCzmfgq/JEvvCw+TV6Pq12ouy2chEel99eGx
TsJcN7ZeSIiRitDTSK17ySnzRYZ5DAf3vmy69360flF02bQl66JfBU9txNLsJJDbU5W0uE+75Dmo
M7FKOttZanHt/yx7kznYtg9JLB4JIu2oQKPk1REzxnaNogLZozUFck1eN1EakfNs2E53FQyRvLMx
UVm4cg+0asgwduYaLYhKF3yfV8S3AUoXlNvFtpqLBBXiw8SVt92Y3/VsZaaBTHjCZs/yGq5doBtt
5KFJx01VNG8uKxH3CGSf3fjh+ogws2ZIkGYSbNhHVI9I5rACukHBnC64tFsOPMJvwbCoRY3G2GJB
50Cxr2OodK5JtlmCTMkwoxWtOW6xBUkGxlz9RIqgtzrQT5Zwne0KuRA05gOhqXSeXdJ0s2HWBaZQ
vrIdV7lNgLLezKb1RFs26KcnZC6sjIQy9faZE59HGpBEFGHfpg79Chni1cUk21B/dbW1C60iR7ri
sSZcFWP5K5PBqbDjVxlNyKkMD3UWOU2ZIgovjSn6Vdc6fmGSsgzQitOKlLLbvvQ2XenvPY8FLbJg
o9QsI45eUgExshWT/jbD6J011HICwJLusE9cNCRTXB1Mrz1PA6Yox6VnnWfOR5oCPzHtzZClt5b1
YCL94m64GchziCUcA5QeE7E0Mmho5XN/EEHprwafx9ogyzFBvcRYKke8CcZkbYURLU0zMbeaoDri
AS3yA+wulBbw7EEVTTmjZTAfeuepTFFGNrjg+hDfG1yNxoyf68n+WTvhRhOcW0eTIv5oVNEutz9k
ZK1Dr90YHo4TZSv4G/HJDccz2oqbIGpviDjknVSICCApED3C9lJb8joqKIsB53m00nFZGPKmxMxj
+fFG0EiJFCE4lXjF8k0Imfs4tnRGW74WKZc90yoqomXYI2cr3DsRa8xhOo5WS5TWGwasnTVXOtQA
tCIHgxTC4xgJ2ugXjttSvOOIhBkgBRMtCmvXSy5N3b9r4DEZRtW6LMN1Dq97siI6uvEiQ7LoderI
49yVRB/1HQVRBwAQ8MtqH1TMD4e61sj62fs1hbzI4OOiyOZp0XXBCQivk3ofxpZQyN7nEm7qT9WA
rluUzaNdEPPeOwe7Nt+jCDcchJlJTTuzAn8HbDJDDAt/mO4giQ0RiSSxDa4wt9b62EKxL39HqtgW
tk2uDiecRryY8lxQpKhmlSAC70a5T0hGrmydd+iTStinB3KY11SuF92kH5OovY0y8g11m0By3iPX
b6SVSFt0j9XGnhvxtj+fxYkbj+vsrZxLN/Nh0dFmxraHa0TpW8Mx8LCn/lEnOc+o86OOhcdnFdSU
ODbMv8APV5aatoQRS1D3mDb99wJe/5jYBwF5WIvt5QD6orST50EYkAy61UhlExAUF2Ugwr72WhTu
yc6CZQySmrw9fZu7Jf4wdU7dMFlYEU0CqyKUSk71ABEjACwknodgNpt5/nvYFj+sNoL3C9eW08FJ
AUjwRyRFWmatCe4e6VljbIMbBfEa1FyxDgFvmCVVb3LcBh83JjUCZSKbzJFXKr+977iQQm46SerI
jf/QQeQUst9NeXwLW/qpQyRWJGpX0kTtOS4uPPFstsS2WukygqIUVGpbkUcyVUXBStnc0BYF9WL9
9r0axyuEFnRMdoC5YCCJ3Mq4DA/jIsYLj0cSyo7nf9g9Hs3ETBArYUCIg+zc2KQCW9YJ5CkBF+GP
tuCa3DQvXeaj1OTfJjaLIiJ8XGqz9SrDJw3DYCwXwxTBiUPQniXHIaH95zgtcn97/nvizLMK0n1T
upuEPitFtSBeDTrJQJ2Ck4FkpA6pKbU2Ci/XQzhsiXsjQs1NhYQuMaEPgPbcct0nzRP0bnTBBHjZ
RUP+eKfftIYmduaMTUxK8vJaPhU0c89ZFAKEKPvB3OuWQP1nIECTtXfD7Rakp7itkRSMFl1VqjcO
zWIieYgm3yJIW8VULBfkFg8IpsU50/PfKNHgciIs7wmOXJoGVrRg0H9G1Ne4ZfiHyCcLiqi2hYr/
rWgnptAwUPQOzdgcCA46mlPz4XmzZ758jdL3oNdppL7m8zdT0P5qESDSHGpzsZqBSrns0UEn1w78
vAaTuRmv4sn6Zev6wmss4hnpX9goDGeWyWAaNxoIkt6dDnYfLSb7o7LQmIf0HyBKOC4hC0Sx+UIc
S5ruYRHvZUw0jQiPNOstli8yLYQpD1RzpoU2GFvXQwNrWdxafdIW0uOEMBdYGNE8ugAPAhcGwAyn
qGe9PHTQS8K6nl8nusNUu+vpB8FnQ8Fl+PaTQW8mBbOY68ke9QXLj1vc2nPRI50oU1fWHH/XnOsG
0VkzV8M/rLF78dEZko60VhNbDTpLYYExMGJ86tK7M4Z2axGfJfLfeW1v3YhWuO68pGPzAkR1kSqw
B5qGTbMbtbMhgnNO3dLxnkICwHDpq8m4Hahfs4xT3OAKFRN6XKe3mYt3g8TSqCmXAboZu5qectjl
QjofQ1FdGa53IuVQo+gw6QCz8F4gJlp4iHC4iNqSWvWDo8z9oD0WE64jHhs1MVm90cxDSaWv7SxZ
dDoWDLteW8mTb0fApFgvGyfeOIQi2pQoQr9Y6gmdN7vaSjVkqyjBJ+YSB5B13bjoEvDfQhfXURrv
Ey/6SXOYWOLyHpM0qhpUYsgG63aEV9ita1W+ZDRilUOrtKCdUKhp7VbdLgx+09uBpmfdJFO3ToxR
zZN5YXvZuolePXnKkL9ENpi8EN46fJ+0GVeiO2tsEX2Rcl4ZCPsGOuBbbyny5TLxiLmZ3utpZr7L
7s7GetoIlPVUlU5wzHNExxxPlJECCjfkNUKSk5whqyPX1CUt+h/CEQ9aM1N/IFVIk/dTj+mPPJk2
YQatCOOBm2Ou4hLGvW4DC3gFJoz/FFl3GaFdAMKL75tQPTQjV4n7W0fgTiXgvRoxBIdqaUYdV7zy
xqiBoFQe6TsIv81ijc+Qxn+pPYuu6hemM2MeG4+SRK2udYpG8EE+hEcwkFUSXmXD0adoPmhIK2nG
LrIED6ni2m5Z/qt0jKPmt6cpi+8VCdhz7hYAYKu86f38t18GtGbSDqWYx9Wosg25mmxuYBTyuf6T
q7PiquEsQ0+6Vx05EI1q1lz6KIYTESqsGxtsmVNPtH2iateyBdkCvpmixIXYpyxvpr588hPUBsmg
fse6KTeW1YSPiE5IZW69YQdLyt/6pUeSjdaHG19V3tGE6YL8vj2TPksjB1z3opScz5oSdpgEJb9L
Hc7xXJ2ig4r61Zhr9mEsm2MweB0YMXKxqMB8qPkDaSWuiZrm7IIKmbHCy0bOC4iq65Dy05Gdrl7U
yrvRszEAj4ykqE8xHtLg7Gm3V/HW43SwEKEJWk6goEUm02roBWwUWmP36LjZuKwEujfLsrtrvUaV
rwT6vKhBht7Ol5LKBAhFT83YmmmOMrCSwwYfEApR0/WPRo3xveKEvmxaB0MiEXxQr9NfkROR9jTE
d5IyzhIEub+IRudJA4HXoqV7FENm0p1yZzZa9+IFUl6r2VJNwlW7MXm9izyY7FVtoC5Ap9CgLFL1
zk7at6HsMY7pFl4RGWHvVE7R7aYpb9eqqOvj2Hc/2g4WgY4g5llLpwJCJ8JTl1zWJERK7rSawToc
9JtS67UbwzezNfZ+mi8eiV3FmMFGKQdK25Q3rlqHu5LVzmg1LXBhMerDoa7Lp0jTECOkyMJqLj4v
3MAJl0/UB5edYtuaKWAyXziAcWu4WqaghmKh+NRGe9sBLIKNk5v+WlUUw+vYyU9DgRcj6YklCRoz
2BqFfIgkbiALQ/gyiEaMbMgpSLmWayraaySYT5HEjpR2DoBxVd+bVtxT2WttJJttz06KGqKqbSRT
0nfv2S6MpRXG49IPVQOlpIDqEFM0r0zV74PUQrnSYrmJAz46Y6ZQJOTTzbu8QcmV1k9v9ibEd04T
rs/SGZgxhVM8K9uIY59r9N7Gq/FaQWWX0GHoYhH9woRxEguFqzdQ2Q9WE6J5R2oHr60PQSCjR8NB
Xi7NAiUvesFWIaqwbd3ZK/oKY0CMfaJxlin1Wp18WVPml6jiA/uXDBPO6No6bEW4DscURzCIb4Sq
FUYK06clWQeI4frXSlRna/pAmrnKFRnVmJFoIeG7RyhcTmLfEQQfd1jDC5c84Sx68OtwH40U0Dkk
imbYR4VCKDQcpeIGaqdxCuFMLEzT4BGWKAvZLVsCV4kb12z3qXO9jQvnpcBWlQJsTGC6eklyMsMS
nUuLWiY4G6ZaWC49pj7Eymdx77HY0siA2/R2/eraxluhjF992x3CYnyIM1Y3dGpAMqIdwX/FMvPt
tY4wGvxztgvpgykavEnHmc2YBqzlnb4YQjNZWXhjr0aQcJ5m/+zIYkehRqAeS3YFsrFtaUl2ufaD
Nrta6rBRdMM/0jF9tDzqkrXxQ2bMBsesVk41gHdQv5oJznMzJc/IIxaFH824wNepJvGRQjeLe3RK
3PzWbfrZcsYBvksIGqzt5yhAMNI5yJewm14JQa3PKcw7ygevQW9s3Og9Df11w0HLHu17X8vvwdMt
qWq/W+yWhQXwTO+ifWIF+o7LL2e4cAIxOuRXfZX80DBJVjnhm0TD3aQt+A8qqFkDvVlLtVMbmO+9
T9e87u5BuKJAhLgYYOizq59jb74qREv03hdDixpjirzrhMwjNsBdgKglNxxuQtlqzODvFThnhnDd
Ft7at6f7uOy2EypKrG3cBp1zPM6J4AO1saysqMHS0vA6aFXkJ5JUoWamPheDEcrSBFeNcwPpdU9T
FG1JC0VThlC/UM+KKjwRgvg7DBirVRAbpzh6IWB7omklTCZc72KdaPPkUNOAW0vO33wUJlhFfLXN
yWyxSNmB7dKPDf0HJGYcaipUuWmdaUBKSi4SgGvYYMKeml3nuTeu0w8PnZER/9iX9r1DlNTRoqFy
rBTkCXOOuSeqUDs01dhsMbYMr8on/LAxk4ZAL6SM0Gyh0aUgSQO/INDbHd9qw2iObgQ1bVIoLxqz
oStUGMTJizblujJxCB4sdIS622yTZgw2RZ9SwGgD6NzclvGR5kF/ILuAdaYsfrkVAFANweFGJ36E
IvaUwxKzUlKdOcVPOCNs3Tw5nv8Lvv3Zd095zS2i7eSL3sAzQSuHo8zSJCtUIA5aSMmv9LmUCMpL
uG9zO+YXOPYHdVwXhl3e3Wq5mW+nwbDhZRPKhrDmVavzbC2r/i4YXeMQeXq6LzWHJadIKRDDrq+I
vXBUfO+P0lpN2bRronDZUi/FI8o3PMKt9ct0I+lme57zmOaSWUhJL4LWQs6DKsU7ESLXnavebH3k
dt0QmhVE06rNnKdcIvSZ0kM1RBsjqbGN5VR0HLw74QGbx87iuldAggTtenDqaEWWFDuHtWzJxMko
LbFOrOyYbUDjhTL0qu/KTWZKCKntg9SCt5RoNE6GnPNysz0nenJOJvkgcbnUuTrVPUmP9LrtDBGK
490qSd49vYSGU3fYkTUTZxQRHA5dMcZhFvRNLJyt01u/XTu+J+FmKWhClpzRoHyvkpL4c7JF0IK8
lJ7a5GIigUy7465NlU+xU+c234Dfw7kp6Feart2BDcmWkiagL/tNGvOXDS0OpD7WAxr8hrVmB3kb
C5LTOjfZkg5/djHPLtDgW/SazJNmTVu/6j7ihr8Hnpu01B+rGMQV2Zjv2gzUymnSNV1/ow0Z+D2w
Pra7aubMas6J69oi74c0BVqenJVMjt/ONlTsah3dCBEyjTQMjPko382uz1AF/mpI2LFLdGw9qMA3
H6WYjxydq+V+sJxtL4oXOjxb0wlezQlJZEC1s2k8AirTp9zkOkfawpo1jtXOimhoNtecV+7rIbst
vNmbKH+6EVYjF4xp62er2hzfBd16ew7CSC211lm4yfO7xw61mjQilfyWNY28CZZUzULjGKtDkjRL
+CePWSCJvdGcs81EXNB3/TDSYuv23SOUZiKVwcNjCONoXVZrI+97dFfjec5NHpCEbenKENMlOIiI
VzMizqEMEg7g1mwUWtH/aK8AlW+I5tnFTfroT1BJxyQGu5P+QqR/JBxr2yAfJj0DnhtFT0PTJMJr
+TzAol6kTnRT5TMRl+arxV+4MAGxtzUJLJUB8MmWOJAG/DA9jgutHpeeSTqBCp8bL30fSh6kQ/26
oavRD5guRqWvcBDFi9yyNi7gwKshbfnwk30otWMCxz03Y2zhwZpi+qYAt6AhPlTI0FZdyuXFg5gL
y3IsmjU5CwoyheTzj8cXHZlRN626bJOETzTS5kvKcGrLt9bi9gOgEgpwQ3dO2saG3L61LxCCI+DT
Pb5p8WIDmw6oiqhmfMvJ2cq0fFdxZ5bJ3m3hIqhl5MiPiNXP7uMbozNuMnko2vPQjWDVRLK2A+c0
J2ToLbJEp8QaPV8iN6IX+1aot2L8yHxEiiQGReCE3W6lBdOHsDZhg3uhSlZhdTfZeQW0guRsVIBW
jaBDcWJdjNyMouJmoqVW4TygrGsOxCRJ/dVrHoaI+6R1PybajpsH/TZ8hth673XvZ4SaXnR05isv
BKIob2puh12Litrao3icY0CoUumvsA61fA61uCIPcEM2GxR8nCYSmRVQwhCYRb4JKQRXwK+HCZX5
fS6sV+yxV6bytjquZC/IKav3Gx2FL5MNAzJlXoNAjuQ+MfxFrHYsB0mBtIXolNgIfuAAd2pAUXOa
Sp4dChTNPtk6SWD9qJEqSSGW7oAwjL9SiSvx6FhIsc4dOTkxJcgSNs+YI3VHnpvKYOlCyGmC2WzG
WJOzCdoCxsqwL8dyhzx4G8TBxjZpeHE2hPBZUwahinslLQBY25xmV2KLHVl4kUOjZZhWgqSAK5FZ
DxELjU8sRmDdOK239OXvtC+vAuZfTCvZAwjAJ2SdVa/O0v8piH52vbOaLQYeIWm4gFifkYv1uw7C
ZctNCph0WnG8Hbdx/1OgjS8obgUwSzIyScZ9SUhWIxyQzW72MwYQLri3oXrbaLp21Nnwc9XfVd2s
sVJb/niDZOzoFYbpgz5ep7xZL7su6ewFg8R8QfONMJKyIW8WgQO2VvlE1jL/q1p15kPMw8yic+3d
odtoa8yrfKGjfkRT+qYBZWFTJ0+wWlcBvCZ4VnbzhBvzKoBAqeMQ1V4dC434q5G1+8B4pvTl9W9o
kw59wfR/NQTeSj2916kQxbhIgaXup6pC5XGyK04axASzHmQry/1FQ+fGJLkk1HZzD60g1dACK8VV
CKJXg++0Q04zoGvJG2yd5k+7Iwzl1WH96f35ao7CjQuaBtdU0HsAFJIO87UXzagwX8bkqUPgJ7Em
aPJI7e6x7QzaF+/tcIs8V0ScziHGTVbw1Lc6/mCwMDr9/B+j8BctaC/qH+kyICSNXiUN4hdwIcsQ
tRHhnjuNrU2mGm2BjYf2xoHWKlhsyJkX8OQq+xo81swGMCG/TMiWQ3nrSbjW/rDSwpsaGEaHhRJH
e2eZRwuvWO6fTJ0pWz0rLlTM+7JKr/H94sHlNLvuuGxdZYLzA8qRoLTuwsIjR6S6jkZ4eZKDnbXN
h5dIO5ZZ8OLm19pI+Fy2S+yJZD9+AnWBHidLRmxKad53fJBi7K/VNCuXT5QNsGM+5FrLHfTez67b
9LnA7kcfc42tieSeeNkkb4N1CjtrFRIhkQlFzbYHVDSt+yxdOsNWtpSC7EMJ8wDMisstjfr3LlTa
g0s5jJoYSdLhoo5v81R7M6nONU7wu9MaPGzpDavD85Qgk+Gg48TUEGnAtCmKxIF+c8PplXpph/bG
q2AuoD4euFErul/W5D6ZA3nvGGPJqnn3MTVV8Fxla+xD12Oztq607sYDOqjY0SactXp7O2i3WvgT
jcgynyOWBlLJDrKHKWH7v7JU23m0hRy/x5P3VrfJWcvjk90bpymls508l4bxXNbFMcbVEzYvdoC+
04l2DgmWA4bRQqeOBqUzUbewP8EYFC95162EvhFIbiauazNmyAHSZuvJhyTmqwBcopCl2+QKODWK
f7B8AMk0AFEwd8ifQzRN9mQd7A3lvPgGiGt7JesfIxfQiYqR7qlVM2mbnh5Vwp89cUf7N5BJ4OTK
KI22lJE66uIcXqocGOShLF9FfdJRCrc0ZqkLq+HdFzzq2SJXtOsMMYVAXsnbznmaYw1JF2GJ0MDY
G+YDerylJ5JXv0fIkcKrT9G9N+0NdTTQDw+Vdt/XDff7ezGL+2y3psGToVkOzatG5k9kkqwiAb/h
LbY/DGZm06bXKn0swEOjjMJzruhlQ/PzNaQ1ydKjyJaGz60OkwBwJehNA7kiXyflhkORISMKkGZ5
66LfO6wLoBIXJKDHhcLdHbPqBhQ9+RMSwkaH8Q2u0oziiaX74Ap/l5j890Wwpyq7mPyD3j0TXbPq
iK5v6f/VIXgeXtuY9jcB8aVuuUpN/bYfdrW7n9JrXWcQ4lOhWKQNWXs4XSgnCwehFSvviAF4bEnJ
4fIa93e4LJm8oL3iaaVnb4K/YDEiSfa3naBZQX5Cjb20b5xDmTUvA1o7r3hzMHQO4bEVkAZRWSPz
tNP+J9FNHMJxh6vflrbvepvp9zbKNzImAYnuq9nj7BQbDXajGZGImg34dgVRe5vKLBaDPOUlpeBZ
MEVuLF/AVrgP0i6u8wkX+3SrYJB5wSM92VULiXTky8us8iy43XgZ6H2kcH5J5k7G+hGP112ALRgU
qYx+9VHzMuKmvPIRq7oeSbERnXbEBZJ2nkck+oumQewXsKWgM1k/0hahFJKnST56XnlLLiZElPmg
hz2BlCrrWlKVa+MXi22Uo/LaIBkXb0IwQcP8PcvsDLXPwHjI+h5+NMSlB1WEG8oqnrpJgFIH7l54
RDLgzjPnokpvHl0iTkokppWFSqMND5VKDlQUEtZmJyDhJgbBO9xH8p2szsJ/tLi+5dTZ+nA81fpz
Av2+HPWNZpxabhs9unwaz7NKd6tF7+FwiwV1nQU/KfiA1eqvUwwBNMEgxVD31aelChMK/PbaGDmo
wfiYblL9lbx0khC4hJAiQppFwXkdZJ5Z6WibkLykJ1DF2ywAroHYuZNqqUFwjcMzwUNYojEdqZCp
OatQrovqxa3Xgi2eko1niVm4iO0hw8lTjgSbw3DNEgJ3sqXhci3J0EKxIZfKu2fzWSeOhwZ4DfZs
PZjxpgbSw1Xeb6MjbedNjJfHDn5o8tlWajVW70P/owBV2lYPNjbqxHNXegHhhE+ppH6O99q2qP89
k3W3nsKjr3db6r3bJDsTOcTTKO8CC1eHfMn4UAas+iPmKm6n+7DchbTqTHOXMU0G0leDriWoqL9u
bOJry2fPeMKI89HXzlOfO4/ID2hmI7dMaBKTohdQfRLVfWKDxE6jFda1ki8PWyu34X4ANyRQ2Hhn
t7gJk+K2A9xbwbpoBbfaKYhvgaFTAiBzunMg26IV0KtVNp80wLW52EGNDeATpBPNhy3OBQKW0kFE
hZ5Nh3IicuJ6CTKLeOamlLj4sLBNRK2anLntewuTvG3dRHNAWunc6MVwogzIHTGEIcAiCD7hPqr6
Z6q/GDtQXfZPiNhWZnWumsd/KctNzXyGOHDPoUsxvQ8d/n+zf+59sfoXVllfNWQPLZJ2xz1yMs4T
KvV/NaYb9ZJzPpl6d9y6sAqIxb+cEZ87OVX5YuxedeMltM///Md/+5//4+fw3/1fSMOS0c+zfxDq
dZuT41r/1z+tf/6j+N//dPfxX/9Uum5IqSvdtk3dsVxb6fz/P3+caW7xL8t/lWkXN0VZAsKronNH
GKduVPPk/noU+ekwrqtMU5qWtHT59zCpgD3RYRhYWPqCePE9MqAlMvpFsKbWUO2GVbOAobD5ZlT1
2Y/7Y9SLH5eWWe9GtUNH6ca7g74HiWud3Xe3EaMCWQPRtZd4MhYIhnfe4pvB5z/88skauqFcHqsu
hOv8/ZM7rQr9uXm9sK7aFXC8KwxQGxIkroNtsLdPX4/22fM1DOHYdNV5i4bx92B5FYxADGjXQgyg
TPMrjc4YR6++HkTan/wk05HMFWUQKHz5FpVpaxMNimJRr9AargZeYXoXLVHdnsvltECYj9xtO7x+
Pex3o168RVHZJedJLu0VUre0IUjGuzIaKkm/vh7ns2f456+7fIadH7ZWhuSL7mNT3VX4C7kzfD3G
/NIvJ8WfY5h/v6cMT1hM9yNHXDFsHY9AbJPjyO9+Ao/lb78eS342A/8cbP7Bf3zbozRbANgMllwP
S+2q3ti35lW3MtfiKlxa333in48GptZEbWDb1sV8nxy9a/CLkzd+pM1Z7MjGXhGHgd94RT9k4yy/
/nWfvi0lXQssi7KEfvHjLEPqLj6EfJZ87Ly4YyWWR3tyv1tD5jfyf72xP8aZZ+cfDzEYe7dr0BUs
xj0w1hc8hEsiLpnr8TLbwHtfRt9Mkc9f2x8jXjxIpx41RI/sH/WqfHLW0xYE0qa+pnqyDL8d7dOP
64/B5iX0j58nsIFoAQiexeidfH8P00uvwI5887Kk+81TnP//P4ZJ7AEJVhEkCxDa8DUXFPweILkv
KNjtrBXSYpyVC3sbbbFIbYJv3uE3gxvi78F7l6LNNCFPh38Sb4vcWJLxoLZQ3rK7JC90iN4K7GqF
tLNKjPev56n8ZgIZF1sfjIyuDgYmKkpsrgsbbIaL8C1YEl8DC3OZr79/qXL+RV9MWuNiyezjMG45
WcGZ2Xn7bA1v8Gpa4MLffLfF/vsz+2qki0XT0WSlcof5A6jmwUOwfoVqcGWtnW2wdlblT+oFp3TB
qXuBVWExz+Fs0WySTb3/+jF/thxYhmG6wrBtYZkXy0E8OviVMlhRNVUVq67XmiT5BkPLfzCMJWxH
6IbF5n4xjKs6g/TgBgY95CIn5eKEwbUb6m+W7vkTv3yqlsWdA82G7kKC/XvGekMXVqNk97HFzFtH
MLyTvQXwRRgmkgC30oyDGxTffKWfPkPbYTWVAlzj5ZIKrblMEMdjxfFu9eqtSiDXUFv8D57gH4Nc
rKd1END/xKK+aKjBaA8x8lkCvv8/B7lYQltHTznTjym6G9QHREspWlhonR6//i2ffdrWH7/lYvF0
uEDqWc5vGQW9fMN8BFV4+HqIT3eDP8e4WDlD7ja2WZABq45qk26Rni2JbdvQslpo3+4Gn57T/xjt
cqnMZaBRIerTBbkFwcPwEO5x8h7GG+PO2JMxtUX29Jh/9xO/mXeXK2Rqxu2EqwSk0924AH62je9y
gFUH1C5X6A6bE8Fx70Cgv36yn35j/+flXa6RkS28nr4/a2T7YqqnhsbdSMMqyp9N3/lm2ZDzMnj5
QbMs2aal5CzRuZiQ6MXiuPLHeU/Htncz7MJ9sbU2pI8dm+P3G8BnE9ORrIXIwwwkdxfDWX1c1agv
gQpSz7Oyn9139w390xEMfoitIMUqdTEtdbsOmqJmRZqSRbaI2Nzwap7hqYCnuJXbcEN3iCYAnaZ2
PS3kal73EQEwZ7+7aH3yN9F1pFSOo0t+snmxVuZdKx2YYXB0HFM7jyh97vIq+fX1ZPlkiv41yMWG
CuG+712CvKmov3tY/6dV7dz9B0PowuYEzT7GNfnvNZ/4HsorNTwgMpHBou0QUS7GfPf/PojBHNRN
gatF2ReDZPpoBCRaRws5njobfefRL77Zuz6b6wY7o6mEbjPM5cUXti6exJoXYh4DAvSeijUisoXC
vEKS0ypf6ofvTiGfvB1sYsJm53d15PGXU8Dz8GdGgCoRXpwGO7kb6+7Va9unrx/eJyvGX8NcTILR
i+gpIVbGGLku82tzvLE4tyI07bqHr0f67gddnKrEpHX+VGP1Tn1yBruT5iPRx3zz9SiffDmGa0iF
pozPxvz3KfKPQ3njtW6O63s2T4yAatboU78Z4dO5QAFER5HomopUi78ndV0nQg90KgbeUWzMjbFu
N91WXWMua1b2WmzhoX79mz57cq5jCENSCeHwdDHBVd3Jsk3A+bh1Biqqo+Nv3wvUaV8P88m1yXAd
lxXWMTgw2RczbuBvUGotdX9Sux1zIWFHjt3GCb/ZGj99Q38MczHjaMN5pZh/DZjKewMilojG5de/
5N9nyYut6a+fcvGKMjTLhfLRm9UrgPc7cwNkQy7DVbrYkXFKuCjr98nZo/Pf3P0Ha7cphLC4xiuh
HPtiFxlNAq7zKOI4jeYS3vPGbKpvLgafPEJTuGyE/Pmm6YiLCWG5vg0GhOrRYJnrUMu35diuv36E
n52a+HoMOKQOk12Ji58hNOVF8UygJ+OQhsG4MhezX3EJO2pJrcpcJ6d8WWys26/H1T+55v057uUH
XMigN62R6TFgYtxIwErX7Y9sCShoMSzUFR/APZXVMw0psURc7y+/O2d/siL+9Re4+Ay8Fl+iNvJw
ox4PCcFu7raAmQErBMlb+81M/eTT/muwi48h8tqqNHTKWa781U0/bfqWSfzNB/f5q5SGyxVPOqb7
7wXtjzURWTv8rg5Qb71SFIyXyZId7kpbVSuA1lfOj3i57dCpfnfh+/S3/THsPIv/GLb3Rh81Petk
Z3y4HngRGmVT+v71fJHz67j41GlnOIap2/wyXV28rj7O4yDx43JBA2jnPmNKZJ4QnHJbbOpvHuQn
M4PKHJsxRxk+isuLcpNXoms1AFFtIolb7mhqWvRXgq01uAsHNfE3P+2TT8GStDCkcl3XwC/z9wPs
osmD1ZPSOG2GX5hfP7I8vS1rczWKaV/VuBPKdpOb3jH2H78Z+pO9gCObgHLAxiPV5emDPGtzHP4X
aWe2JLeRZO1X+a3vMYN9GZuei9yzVrK4iOQNjCuAxL4mgKf/v6juVqGioIRUUveNrER6RcDDw8P9
+Dmwla+7T2dOfk0ePPxkrsyGVmEVPgCe3xeIoYArWFj03B5PDUsHIj43Q2V7BrzJ6i+4zxnh6/SD
g1gObI6X1zgTRJ8tUdpdYPh9VWRINTf+rQWmw6G3+fcsSAdAg2L8bCR8PyUMPyDnwFBzvJCYLi1C
uglqxncqJcOEDsVQ3ttvDOgBFpYx7wsm8cPjrtHlm6BXgb25imgvaj+t4HTwwG4kpx85zKeX92uu
oson+d2SHPvreATuEbeM5zpr8yq7iR64dNYc6T3F4s/nnXFl79qNeHIxzbCwkzPRijK/pts6WR18
B9JO2lo3jKOFx58Zpu8+KzZ4OmepGjVX+XhmRez1JCaaqAQZcQRNCQLBd+a2P4x7a8+ADgviJltf
3s9Z55gsSZy1iTHbCo2uTZDA6gO4P2qqmbV3c9nE0q5J1aKMvlpUZnA9JyOUO2+a+ts4frpsYq7w
+2zPpEwkBBTrqCbL6HbNMb0CdrAer8xdtXf/esNxasgS8XiyX8kpgVs5wNGz7ioCjWjQjk4XHqti
Q6Tr6pkN6bqCyTQhuaH3HanGvizzbasO15SAmYlSYeoY2xCQpKW8W9jD2TP85AqWFFZ5SfpuBckt
NY3qqO/NK2tX7pU1GndX9eZ0p25OW29jbS5bXXAO+aFkhYrV6I9E4AC6mgIhg8yDPjb/m2bEMZh8
NlQw+mosUFowq29RepdSnynKBT+f3z/iAvUFlz6cdFmkOqRHzC6iumJ+j0tGq29OgBehp1qItcKX
X7rHkx15LaPlV7ZLPGf6is4N9IeBAhGRZvh3vg7pR9TcOw6MaMn4cPlbLRmWwh8j+YUadoS/EsmW
lVmbBzvzvrqJ+Ql2xSME60iinhsTlRPk3C6bnneTpzXLMdGEF8Y1RZoToakLKLhPnVXnZ9vLZpY+
oRQNe6f3tbNL9ubQGFP1z1bfbBro2svw82VD4htd+oZSTKz9nLL5CUNFH1217vlrq8HaddnG0mLE
55z4PLUT3a105OqN8t5nwhFNWQEwt/yPl+3Mu4XLpeyaMJPJ2bXRnxxUEAUnqqr361MEC3Ie9Ou6
hiYRbAHwNM2AhA7UvqcfL5uej5RPpqWQRfDIOq8hGqfJ3ikPrvIxQjixhVfD2I9htbtsbf6jPVmT
DnjQD4NDfORyCd5W8Tv0my///fNO/vT3Swfb83PHKiw2ss5+6IKGB97j0Vy48P8gvXiyIp1iPtSo
wa0swCznLRxWNFb0z+1O2ac09fNvl5e0tGXCRyc+ODoJQ74xIcNEdSWBwF5Noi+XTcy+Bsyn9Uhn
FgJkJrM7di2mWTTQJey1Y+Z9HvM7M88WNm/JlnRsE9c/V424rfQaqQkmS97FwFEjUPRD+unyspZ2
Tjq9BaREaRyR0YxnBH8YKMq+/i0DnpTJoMjnKZnBvlWAwxmMQpvysoF5TwP15qg0f3TVlJbAYE/h
JAmp+nDlvgXQca1sEVz7Cq/hZrkdos3GAgukne7YgM3ll7dVKYjL+IiVwf63Nyjk6Z+Z3UQe6833
6L2o4xVrtFybFYS92o+Flc6e3Iltyc1RJIaBGdWotfeOKfB1fOU8oF4CYprh5sfE/XzIvznRZsGs
CG8vbpGJWcn1ozx0zRAkx7rf+ftMLJlq5m7YMXTCmNdKXch9H9tnL+zZpDagqzTrBZox8UJ9VEV7
XgVAfMx29JkPDFrqR+PuvGPK7aO+CrcJVJJwGC040+xxsF0HDAK5letJObHVeg2kgAHT6irsIw68
9ztUsryFHZ093wBVDdUCSuHoksdafaF5Ws75ZpAHQWgGd8ZvZ4Z4ffu+WHqzzPrMky255Qwnwclk
KhQC/tTbnCFJ7UZn5TjRwu0sXO/FN5uYkTZOi43OHsyOHlH9UDAU7zjXqq4zyJcuxMa5ngdlqN83
T24sIzRewh7HnJ25Dw7ZLv4CmuJNswVm/IZMEc7Jhbtl1iANPWqWGjVoW+72hjWPvsiPePR9yqGg
Zz74FhbjNQKLP6BrMg/Bu1eA76ypRSn+nyo3NqA2CNfDcO+7N5VTwMWzEPjn/EK3BVbYo3n0opPT
G5AmIvtTILZ5kyjZSneZTWDuayF2GDN+oTuuQ7OIyxPc4vOb2dQKt+pjQ7Q/RN2+uD/tLKaKP5X5
iqr97owE337B5Fy4ojHvuho1ZsOSWxLcEUnRi7ezMZpM3eQ/6B5sPTff5mmyqREzgBfhoKKcQPWH
JdtwZaQPl3+HF2FEZ8Fgv0ErQUKD7zxftQ9fAZdqD3cCMt+mh4LDeXvZwkvc23MTcoGqawOftlID
vCdcNRv7qtgB994w08HI+Ebf9ftlTOiLsCVMWpTtqXCDhpZBCc1gxkYJd/S6DKt9bNwO3sesQzsO
3k/r9Oby+uZ2UNcsAAe4p2XINbC+UhUz6H2KEzYzGeiSur63YOIl3pr1TG1I12majFDfWx4wsGRT
fkRZ1jpEbxlt3SHT5d6fN/Yuve8/QGH+lw+FMKwLdIdHkQ9w/nP3cGylR5kDJFgG3nWP1v3G/cyc
GdN5a8iQ/gSIY9ZbdGyB2qUhaMo5En27pIrVAKj+O8aNETYSrZd8DewJabC18ta8Sb4swQZe9kMe
l/m7UbmIpZ57xYbhnJi5QwIDmGRw1NZM1wCPXuqHvIhmwpTwSR6HjsP18HxHmwAuqQK1I/gmIyYU
r6v8h6IvBJYlG5K7FExLGjnzouselG1r7EqTUXxjIV1+cY9KCxFncPqSacnFY2HEim708KBqN5m9
OzkL0eNFEitZkS6Y8zB6oROgbuMwkO3vYdzfBCeE/OIa5vbvBuMxrzjNk88jxUOUccYUgkExR2et
QY+gM7fQEHv5ChBLAhmvmyYpoyPHw9FQQrU7YQL5o2PLFOKOqEv3bbzNvix3ZmcPlEMDAoCHMYOJ
GfOiiOG9A227KdAqPyS7cIOSQQhl4MrcuYd4422oXl3exkWr4uqbeIdjwaZkUT5nEnbdb8ZNxhCA
CiXCanXewHlU7f3128sm5+KwwwVuWyqAI01G1uX6OdAoBMJW7tNiYyDX8j5etvDyRcWXm5qQnNEr
u2pMhFKbAO+JF1X6a/gFscw22NqbrlrB61xDL7sJt97RWLgD5pbn0lzkOSegfC9yuyZF8K9rudKU
34w+Y67zFZnA1IC0uDY95YPtYYDa6UPMYKaBNPXlDZwLGS4wGRIbVkHi89wpPKf3tLiEIbQszt21
EoTVN0ZF3vajc2JQMFkqpb/s4fO9pvakw9w2DkSDTnNa20aH+Ik+9J+DjL1DeRYlr9Y5o6iGUmtY
mdmmiv1qFUHDhxyPgxbLENs7s+ghpmv0+jZyqtNCZJvzJs1iHszyNPIUQETPdyODiN9Bl4bq8RZ2
JubCggd9KxoMJEZqsdL2YpAKgR53ZbwZf1z+Ero4f89eQToxAdArYCyHER1VuthrIzmda5vnMSzU
OzgHULc+OOvmV37rbBFcJFCswWoxVrmptx3nFy7t/V/GOki/g3D5SYwY++RckcBl0EeeVuhMwHnx
XlF3l1c6kwo+W6h03zL46UPzSFrfMqRaQQUVM7VuRQ6Tqh8Zbr1s7CWGSizJIZtWAc+bBIvnS2Is
O23OiOGtrXstYqqXGRdtU385bdK9vbH21i/UR1eiF6veJ3ciUMB/cflXmFmvxiQnzVjNJOZ70oet
yhHKyxD10Yh677e0PaMxrVIAHkeY8tKyVq8D0w4/XDY6c7CfGZW+JJPKBeTGOvMdYQLflwfvrCt0
GBg3Ha9UpVyq2YpAIXkv9njlircLyan0hi+iIEkNJaOnmdQbQ7sbXPi7genk1bZ17ypjIZ+aX96T
Oemroi7CqF7MbGwJkpl+jlffofic60vZtvh7XixLQNMM1yUUy9iVc1X5WTgOp7Vxf946NBuZTt2l
R/hAt9l6CXInwotsjIwecCTAHKY4pfwN/40gO+RZHaWn48DMfYcet8KsfYJmZeK2D4SIz0W7lGDN
7eXUrHwH2ME4ZmfevExH/3aqUPPVIPmMtOAHpfGPf90tqXxStwJxz45KEVbrU009oQ+z9oKu/Jzr
9SdDUIRbSnlGxyo24nQhps+HVcd0bAaoTR0W7ufnv+jhxOx7j7D6luHUwF4lb8K1cY2qwnvjrXm0
3sKiT9v4fLCOyZX73VibB+d4edEioEnfFRQ8s0K2Be299piZTaLqGcZS99TXKEmb57fKGYbCyrtP
zGzhTIgj/cIMxIm2bhm2CaT3+UoDaJSUSjPSNfxtveNvzKhY2MzZhVigKdlKsjp5GgQkVT7Aop2u
VcbifYhkU8QmnE+v2C1eYmDTKP2wcc+XMcaOguQT4qnojXyggyu0nRAF0ZWFxbyck+Bm4B+gOmJg
WrclQzAFw26og65FXPer9b290t41G2gDNZ63cGOtTSStNxCHNx/hiV7X7/Eerok/MVU69+H4PTzY
AAEng9x5vuKqUf0styGjNJp1/HXY1ut8f4Y67Wv1a9jARLALdpG6cCnNFTDE4n83Kp3E3DdPVQEy
bw2VLNmEegtR2kHADtsNgz3aVrzpleNi+ULcA7KTTszKJWWXqVY7ddh095ZhU5Ir9Q1cb5t0tzwx
NeetOlBKeL3JAGA3fr6tWRuFfmragq3zZjDfmO2+NReO3JIJ6cjRAItPsU4AyzRnH8CKa42wVQbW
K64h6CAQ4jaImpQEpZshKEZUhGv65LAFbhkXXzPZf2duvH22VTZLqcP8op6MSe54MqsOd4SKPiT1
DjKmU4d+ZXSLILJZV5gsSvJA5LpLzWxYFPxtd+lVc52sEGbcixLP0kyU+JVfeN3vpmDBe+4K5zB0
msDC6xz7e3a+GiwVFQb4jcoV9IVcCl//egjjqqFgxpgomjrixp0E/CqPGrS+qPr3YIXD9Lbq05Vb
Lvie+OYv1jQxIvmEhmaIV+Y8VooAvfo83rax+ckymh9DDVsWj6qlsup8yHAc02VohIaGKVk0CrSt
zABv91DaAoCVM4HYmXt4fHoCJMFxD2PQVWesyqXMaDZCuqZha1BCQQ8tZbMxar4BNKXwI7YPqv+z
P/24/MHmKkD8zU8GxJmYfLFhdJqusKlxdjtjl17Bg33NuBKrMrbDoVyMgrP+ODEnOchJHSLdbRiu
aDbDr/CzkayDQ71vkDhd+QdvYBaLALyFGHcT75ZKq7PHe2Jb+oqK2ZVDp5HuZTHiW1Q8Ue3s9GEp
ZM1+MiCowNnFS9qVzNRDplj2CLXYee3dV8dsU97Ge23fbY11soXUi8HE13zDiUUpbp1rI64U9H3X
aCIN6/wOEbXN+ND90ncpzfwl5oKZrFnnsWMx9+CRXupS6G8GLQrHruGBxThlGyZ3iOZsIsuDWVLd
Xl6Z2Cr5pIvyNI8rGHpM+W01OjDEI2vL5O+pggX0PnV2tffDL/u9i/7J37MlXZpBZEXdKWJeLzod
4fM72cjnttk6bH3mZpb28GV7lBQMliP6XPT4PApDz48d0/VlbQi0sujHJrt0f0ZsgGLeBlamXba3
fiAGeXl9c94/tSg5Ccys9L1KLh1fuwoSaNLeL8Ji5iqtz1YlXWzxKXBtT6DZ1b2717fjIQ0OLCxa
q7ts2/2MNtrnU7O5vK7ZOsdkYaZ0xZ1GDepeBCqphMaAWNY2FPpXxo4Jzx3EkzfDRvnl3mdAZKt9
+HCC50hZwJbOHfjpLyBVADqrC/KuNGOkOY5RedsoD5dXOHvgnnzFlDwzz1scJXNPyFSFt4FZX2e6
ufXGBLhMYh0u21pyTFM63S1hJomEm4i6Mgq5LcE5uoHg8035BhLN4sNS2372jE9WJ3Z3cgHltmJU
qsfq0Hdbu8Nt539uzPNGrz7nyOpdXt3CGZD7o+M56aJaI/VH4peCjY6AnoniyTor3OTvHTdTuujy
sq19q0WPJveAqjRGcdeFMM1pyrDgfUtrkiKJ2echuq3ErcHQb0OzfF+31p1rNwtm5grYnG2LXIE3
I+Q88ndqNUgtC1EsWXUbFkIbJb2FJxA64o1GrqCmq7fmEpx6fnFPRsXPJ85RMksS0/ilYnpyoIwy
z1dw170dnfjjZceYP8JPdqSvlTVaD+8wVbVTCR2Met2bny8bmD/DLtUfj4lwqkDPF0JBv9ZCYcCH
aJVn7xZw7DXqMhteI7vLpubX8mRKOsHxaMByn3KgFPKbBHG6Ll8ISCKMv7iWtScLkivotluV0KOC
2TtGB+1QHYadtlUP7vbyQv4gFj3Zkb5+rjiQsSYkv4q6Ma/iQ4lS1VpZfx+SnShILD+c55rvOPmT
RckPwvYc9nA4C5yiug6utYN9tPHv5FAsEkAtfSbp3IZapWfBGVN9+T6AajN8u7B7wqUufSXpwi/0
svSjEp0MG8LVo5le0a6mN4hTOHtL+xO8S38QIp52T7r+kbGK3UF73L0y3dTj1oZLC9YN5jm+Zh8z
0gDQpcFGX4A+zgeJ3826UgKQdqPbWwNmTwEMlcN+GN/k4UL4m7WhW7AGkNUzuC1tphOdQLo13Bx5
ug/jnaPcGMXCuZ3fvokNafuUgrZQ7fJ4rn/1m+hQ0b7d1vTgkhWvI2T1vKt0M/zmv+qU/W7WkEsE
oePVQV4LPZVt8h6q701/7b4XhT/O2NvztXFc8EuxVS/8cmJPSpeiPPe9RGeZ53XHUH+9Hmn6qbeC
sjG6SW/Gbbopj+INuDRqPBu2JoalGJz6KIehncI3pP75sx0S5O3sAH3WKEPyx1GSY5B09du4VYAO
qqVpvG6nPRAX/KNBDvL8EsgRDc2jxOIS+Flvq6MJvt892szL8Oy1D3jV5vJWzzvtkz1ppxMmf8ys
qojT9ekhhVZdaL3Ce+8s0Bks2ZE2tvVGOikDuc7ofkVZE9Z1dGns4FXbB3OQTQke8lI5Dw7Tqg9c
ICTr/ruooGrXCskHPb0dqf2fuQzERfnCUSf2pIsUzF5kxT5vNOGoYoY62gJX2dRUHxHf2L3qGTEx
J92qvlX7Kt1RwMDe+aNeGiBLeVUvbOLsp5oYET+fJFQaNFJeZuESAZD04Efte+tmyBci2WxKPzEi
3aL5aCeVMfKhahPV5x4dsjDNvqBVZSE8m4JNcfNflz19toxlTExKt6ltVOd8qAkqyNInR0HpoiDh
vTL22joMVvFuKWrO3t4Te/J9UENlFIfY68wPKTqO7ufLC5r/Tp6AwpIxAs57/p2MvrejVAy75fqX
oR2+MlWPnkTw8bIV8SFeeDgzGQJIZIix1udWYjOGBQFd03XZ3ETlV3Tfkenx93miLUSi+VRuYkkK
EWXfKyd0aE5rq7jFiqjkB1t8A404hKR2py21gdPq8uoeG2aXlicdYHNw8sKPbPrxV/4+fRzWLo/m
gdfEkqXZUAGMDj4XawY9Pfqq4piCwTu5ie9E4SPYlzcCMyOmaZaszfoGLTOYY0TZQabH1u0xqYB7
AKcH39Bf9frbUvtweeuWTEg7Bzq1PCvQK6yr2D0oSXiMA/96jKulXGB+356WIsW8Tj3ZQxvR8qy3
TX7fIEezFwUH813vvVPewmi/yE+ztDLx80kALMK4PI0Ilq9rIX5gCiVS+xdahfeXN/APHP5pZVIM
hDnNqqEwj9co/DJ2XB2F/5k/PJuwu/dXSMJslq772TYF6K3fHUMKgm3pZq3V4+/VBhrsh3Qbbatv
zFzCc9oi7bhyV+f7iAR8XAI2za/WolSLNDG8x3KDBF4wHS0bLIuBhTJYZdnKfSST1WjS0NbyA9Bb
l3d4NnZNTEoR2Ghyz1cQIV5Th89W1RhuohhRlNFV11a5RFE3n5tPrInccuI2iCUkzVjgqIpDaVOA
z/1j9g4lEbSd4KLSN+Yh3Lrrv7VEGQpeIFxpOQpapUgRv8s1PMhp3mtt/IFZ1CUk8GxW/rRAS7oK
9LE23ZMAHzB5CgEfM0L+Jvl2+vgvYu5tXj0Oy0GFsnndKm2LOReH6fxH35psrW1Y3XgWk7VZ4t01
Gq6CEvHRCC1ePHk2bC/v6R98ySdzUshJ0hP/b6mXOeEqu3Gvqnu0ovCbffC+3Z2hxqJefY9S2YJZ
8de+uIusJ7NS3EGWLVdOI6+sbjdsx2Oy6RGMWQm0tbLXD0pDv2vphCyZlEKQZkZGBfcGiorQdbe/
7P7j5TXNvqcssLPAewD5ybPlbWciVHKiEZSB0mpjhLwspFDNz2adHnwkxi1QjtB0LnzA+XP/ZFXK
JNSq99x0eMSMHC2oIjKtWWlosFpGufDN5vfvyZJ0CcLc2QbpCUt5dF6HCSNsztItsbSFkjNmDsXv
Mo2YJ7ODXakNu7ot7zIdve6xuLZ6a0UdGZ69YmXqjKwW6ZZplW3XhpuiRrnaOV15QozY9qLfRnf8
qo71InhevElf+u3TJkh+a2iROyo9v6Gen3exYq7i9iE/XUew0qYonGTep9DhGTt+v+xb8wk9MHIi
Au7FrfY84J4UVS0SUQxJbopjegiuiq2YLhKSHMl6KQSJRbxY5CNOzlZhT5RD0Dn1gkZVMWZ7vwnw
b9pfp0sZ/XxtUfD9MUlkGJ7cNzVbJGGSDJTaOeXxj3r5Bg6GhE7HLt216mqpKzzrvYJg0AZTqeue
dE7igB9lFimpd0rX4flLMb69/IlmNw09NmCvngbPqVTNyDITjiWVsltuu+8sNOY7U/3kdMn+75mR
LibDVYyyr7ke/IFnnAcjR13vHTSU/7oZeOjMRzycTo/jub8ZiBOr4blKoc0EE6leZ2q2QsXhVVYQ
KkHVx8EF5PNel0hQDbBUZAWoeu99bv4wFukCxY7I3iyIbgWrHmHZktLAZkyVJDdwtKqBKMjYBFfu
+zbeeXsIzH4uXTJzXgBun9kG8Fm2JQO0Yg0VYmBSSMS1NzEK6a1xU7RL48tzvjw1IuV6fuV1QezC
KZkZ3kf2723vLKlBLJmQvn+mUxRBmJgHd+rcWaiyq4jXXnaxuZsL/kEwl4xa8a6XPn4aZtVoBaxi
0I5Gux3Ox5bxoFD5ednM3BeZmhE/n+RTCBv3g6IiNNWWzerkv8/bcpWedn/PiFjrxEjBNHCdBhx+
l4b+SQMcHuQ358I/XjYz+7CYLkbyZddqjXHQqSKhY/feuBFkcubGvXdXqByslodMl/ZOcjSrDt0q
MGjTadovq4OQ6ryqlihDl9xA8jQHdYZTbeEGSnGvDAgjG/aqs34bvR+X927OoydbJ8OJoUMk/icj
MLmiqwHnlM7GVNDevGxl9qKempHiMzobp0JvuDvj0xX4rU18HW2VrV1dpcfkAMfb9rK9hd17/HUm
jtclWn0OmE9fF5Dzr9LQ3hhnf+8aPRqsXbOUn83VJ6aLk1JAvzwldV3h5hpamjzhg7dwrjk7oVxi
rHO4otF0f8X6GCgxLBQveBNJ3qEzVu+eBY/R6F8p3RvkwlYVDFR5s75sZ9Y7nuzIvQi7D8pI8UcE
rIbqu2ahqq0lweayDXE45YvImtiQXEPL9WTsRsHJBGoebtvVCbquIXmgO9cVC0xDs34BQb0DOtOC
01vat3JEeEmrS7KR7NocvsZ6sB6VNz6knZfXNL9v0JOTyDEsJ6eK7akDxa0lABhPvofk82jexEj5
LsW9+a17MiN+jYmbp2PZZ8C1INkWRAXqGsnam+Q7yq5bA3VEWtLVqv+i3S7TFczv45Nh6fZIx/OY
hAn863XtfwoN86OZBhA+aMP7zOgPl/dyNtoKqvd/76X4XSaLzM2iG5ORvXQHqBMtpJRHPW+3Jwv9
hsuW5gYcmXd4MiXfI57aaO0ZV4SDcjN8DGnnrJLd+K05lJtuS1X4nvTlk2DZMhbL0LNBxAYRTW3M
dkwZ+W/DydAZrYcqLBKDAu7qb/SjoOEet499q/3ltc566MScdOrUTrOCPKbSoDUACxhzCBdj/pIJ
6W2hhvagJggKg15UTJSzBMtrxPT4BuVdMT7edeiQjZ8vr2v+pgEvKRhePXikpG9o6kEukMwgnfb1
L1EoFkMbHXwvvAqj3WvehDBp/G5NSgWc2h2hzANwgl75neXk930SQKPuBAsB/w+WJYjaXfJ13p/P
T4GKFKwNqX68bnbFUd8GVzqYk/+M3CyhQGe/nMeMraB8APUthUknDn291TgHmmJ8yXoERa3FCtus
vz/ZkK8WB6STqdBDXzvvUN6LgbcK0b2eixPq3z+jF/eScx40LU+P/6xK7pZpRdWPDNgJSEF27G/S
r1Dn7cJddg15XgGzi7aGJvKdsRWY8vBmudEk/F2+6KA4YtzfhnvFkuf9/aL3Ki316Wft1F8mn7BZ
lZ/SI0NNG/9h6cU19wlR62FknYk6dDWl893BDlIrRs0zonB3Q2HdKoF+u3DUhHO/WNDEhnTAAwP1
I6vX43UCdudor/Mv/j5cI6mNfMDwCSwKFKZQiHcfvI22cPXNXQrT5UnHwQs1049GlmfE+VVtdDuv
btddam8WljhX2JraEds8uXziVofR2w/+xTufvIvgccZBaNctZayzC+K8Cd4yejOPzjsxFLnURuLa
BfVRNysrLFa2yoR9v9SRnn0qQa7HHLPQnHPlOGKPppWoBrmq4NgTcIXxmjrhdb8WcIUEIeP15R2c
X9eTPWkDB72gIHDuQX0U5x925AFNZmZQ1YqF1sSsv0/WJX6Pyf75sHcolYGdTOi/x8FhLBdyRxH0
Xnj7xIKUhwyKghR4laI580iO1h0qMgL9sDR/srQQ6f7KVSdWxwCavLYs7zvT+Dg0SxiS2SLj1Amk
W0tRqWW6Ok6Q3Aiywxplm24VH0+8xJaWM9ten9qS7pLRHOCJCkg0+hjJLXqNLRpRlr5KmuvAeNeY
OUTYJKvmEtHnguPJD9vQ6dOkOVOqUTvnfT949Brthpn74s1lB58dZxDVU2ZhGaOEVPG55ykejIdK
NZRcZOdtuG4K4l+z4iljkOMkj2w1lbH0np67PZFk0wxB/QbeWjLaeUoLwTyNOCu79/cFZWJv3flI
zGNTSFUu0/LM+uXEouT+Zqif864XpS/kKXlDPaRm8ZqgPjEhub5el+dRF0SHChLDSEHb1s2QLZXw
5h0S5TeeE+heMKz3/Hv5bn32Q0M0abWfSbLuzxY11jeGPmxO5c6z4lWGOvkS3Hr+yE2sShfWcPLa
RDWRYctuBMrEP5ablmZps19Gfogv8SJQWbqQxgJDiJLZ8wUOfhgl2VlEEOs6RUKkgMyz31EbXXDC
2RM2sSP5oBPbaqSmhFxY+oKV1ZefTNNeG7X6mitkYkfyvNYt21GP2LqT/qu1NsFQrXJl4fqYXwsC
bLaJ9hs3/vM9O5UljBkla4k853NSje06iOL78PyXWdDJQW34E11YQGz6B9KeaUOcuaEYfXXJmdpx
FRTD2oq/XQ5J4pd94QC2gKhD0Qg4TPI1zauHoT5jhBFiuILua/9LcL6CpVEpXgGqZrd+tyS5Wq/n
je2N1NncWF8BEluZ7odzor3G0SZWpE1DJ7GuS4XralR2mvodSoV6aT5mNrpNTEg+lnt60zQVQBwr
7lY+lmhSX/4osy+46V5JLuanrQfkhFVYFZQCogSa7NxNr17lx+G4PMc6vyKhxAsAkR6P9ABI0jEd
zMaCjCIYglXeqDTBzaXRyz9YFCUuFbQ71FDS7Z62WtiWLcrzxadmk9+1+3SNsgXESOCzw+3So2be
sf9j7cWcunKuStfuaFo4qbFW2whem1+14q0r9dY2F6q6sxEBVNC/Vqap0v61fdHG5xDXRpHaXcWn
ftycOuULcDt7e9kz5r/UkyX9eewB7tKdYAxhMiH9YgEg0KqFzHX+8pmsRQoIpQW30ZBRpfAt800V
5cf+1N44RbHrKsow2rDxw47EWf0UjucPQansXrFA4h7/gz+SAtfzBXZgosKz6Ge27nVsPfTOwtjF
LFrHnhiQvlVjJmc3FPmskzHaLFJa9NoFZ+tjGdSlTjLwyl6Ezsy6yMSs9OHOaeQ0Q8uH80cjPURA
A+7KjOH/LnT0BR+ZNeVSzaLUhDyuPL6aD92pac6kRqdcO68Gvb3pQeNCDb1U+pkzRGYE5R1wABN1
w+ffqi5PQjELVynD6I6+WrBCEG0HcPUVNwdUCdAC2h6MPLYUDc3erLTQoXStddlvIAbvNbsXUC5u
rL/ufFND0lvH62ynz+mVrCM9vYkLpvb817RspyakIGh1YTMOkUt3Ox9WfvBOExf7+OCEC/nx7FMD
GDYwKjJ/uj+SoSrJKX+bNB7Doz0eBTzEh5a4saj1Z9lWEOAt5/1z2aQDXhllesayeeI8d4jhNOY0
i3XOljnuGIzdAx49rVJfP4xpXi18rNn7xHGYnmKOX4XbWkooourkAXKChr8LNmkJySA0nFejyvjB
Kj9qt+ph6UqZtwhHN8QdhqA4lRw+7sGpBkr3WBWkNE3hPd4rPa9hQRfc/Fx6D89u58SclGicWuJF
n1GELPzhDZKG62xUj+p5uHFjeyFvXlya9Om0OIiVvMZdEufwr0dit7K+ANJEWhOE1Cu3EsJPjzIJ
+YC0ti4yzn0f1/GaYwD/t/DP7pB/Vw0ml0TxfWkv/2CBTwalBSYUSzINLTxm4bxPxW78LfFo+58e
MvjKvEO+1NWbjY0QUP5nfVIo0VBaiw2Rh4aZusrtYK23/j4Kl7hBxG8tp++C5/I/ZqRTHtIEGI2Y
E6c12srvblrvRx8fqvIuiN9fjo0LC3ohIGJHWdSPxMbKfui1D7r6Zmw/XzYhfll5MUyxeeDlEGPw
HlnGJnU5t0BZA5QLghNX3bHcV0jHiyngJWbO2Vf91I50jCOo1QtswW5SvvHVDzbjpHURruzSXPXl
G8O/6UkX+6XVzXrg1Kzk8qXX5VplsDz7tt1Gh3LvboTWnwEB4vLDfu5zTY1J7t70taP7NXlUyNXS
RsXdKUiPeRwsXM2zNWKXh6ppwd7LC1LKazovzLM2DpK18c7ex4foyt3YN86XbqtvwDKsjQUvnE3f
pvak9LSoMg+1cIrs3U4l5DuH/Eq7DrbNSvlSwiUJ5yicD9vLfjk7BjE1Kt007RBUpwCin3/ljP1G
gWCa3gU3z6oALPvYPAdPuNw7n/eZyfZKrtpoxbkdzhbb+2/STGXd7vIbMay+PO4x6zMTY5KD9qHW
nFshRVmmPxVri0yQWx8XtlKk1y/OOGq51EBNkdBJ36/xRrdC/gSuDHfvXhkHhU/npHsxozssX9ji
N75kTfpwfmWmaZedSjoY2s58bDdVB9F0ah6/mrbVD+11vxDGxF/60qhjMfug2Sq85Px8EsbKznI8
4JLlWrFpupafnGRhOnZ+VU8GpD3UTbjQtKAg6Kcq4tDve4+DFm/UJb212YVAkefCJwTqU57j9rww
sPwQRSfDa8MHt4W/rtKQe73sEuImfLFdEyvSg8xku5CsISxW/WkX+Xde/9EZvunKFy/5ThtlKWuc
dUATonHGmkCYykooRh8khtkjxKOjDu1cC/qHBPCVepPuXkNW6k5MSefJab2wKc4i5Th/8L1+VTfH
sFtwtvkIMTEiBXorsyOjsVlPORi/pcrpjQCuuVZ4e6r0dVoUv9QiPdgeQlxOuGnS/q13VpYAKTOB
w2aGWuX/VJKh63vu8ZHu5cNZAY9imN8t44Moip8XLpolE9JJtqJTlUOZytOso9vuNv1VMoT72Pf2
l71x7oIRfCrIggjKVLTMnq8lHOKka70ogU9O0cjxjYO3LROBCoFvDVYadzu8DRa1SGaXN7EqxYxU
KZX2pGQJxCQfFU/Z5c7OjoeFPZxJFp8tTfpMsZkqY9BhpFBPD2XU7SBHXgfmjjmtld0s9bpmlyTo
aZjjoS4lc/rb6TDWfc9cZPfJvjLXxsE+r86f43zlvRV9JyZbb50f2RKSaCZmMfVF7CXIIjwkK5Do
ud91wZgjPejpt83I8JWVLlT75p7Wj6MdquNAQe498odNAvxZdcvKdz3SgXfqWsxexVuA5N+sfXFX
rczr4XrptTS7lRAF/8eg5B0lvcnTGDC2pwfVyhC1OYWEfwmiMW8FgTkxr8KbTPL8Nq1OVcDVslZ4
Aca/gkepbZFa1d/N+/ABYvfFju/MTcZOPpmUFlb7Q1SHmVXCi3rv5t/i/P0Qf3FeIX8FPH5qR/L8
3IEm/6QXFPq2RUCaetolG5iSiPzOsG1/MGi5vRxGZi61ZwalcBXVJy/INFKpzE9Wqaeu4+pGH7V1
VVyXoLPht3/FvQZBJEVTi8EZwdDxPG6VsZfpjeqKPr0gAmE0eBO/t/5UmWf2jE1MiXfcxP9PXa0n
/Yj/28UviA0VxVtajPjuUk5AEYkZLbyQ5pd8Sbd63FHiO5Fk35C3bfM9swc7aIHpVv8JjqYZx39m
Tbqn26pPOjvAWvMpP3T1FoyZQLv0B/2H5m8bFzygRUlYef/oI//9vf8fZMDf/Gs99f/9L//+HVXS
KgrCRvrX/7svfmbvmurnz+b2a/G/4o/+/p8+/4P/dxt9r/I6/9XI/9WzP8Tf/2/7m6/N12f/ss2a
qBnetj+r4eFn3SbNowF+U/Ff/tkf/r+fj3/L+6H4+c9/fM/bDAm1h59BlGf/+PePjj/++Q9N1Jz/
e/r3//uHd19T/tzN16aLvr74Az+/1s0//6G7/wW5PDgIitfAfWz8+Pzz8Qfqf8FbQe8IRDZ4pP9P
1Zc0161zSf6Vjm+PChIkOCxqw+nO0tUsecPQYBEECHAGQf76yuuIjure3PCzn2WJBM6QJ08mvdGR
dDtM/L//w6L/cjAlhXoowhb4jrfQNbbzvz9i/4WvgQn+bYZ/43m6//m/39f/94b+9439Hz2ra1vr
afzv/4D2dBtA/O/RRNfi34iBMDEAUw5J5l+v+P8cfkcK6JUCp86Mv+24nrvTQBqR3K5ETrypOjlM
VifiQNdXdcctflg9aKBHW9pEO3dY03I6DPOhXLvHqSyTcmAQbpN9oceIpIExSdSONBGjjpJR14mM
DQc+PAe5OxOazg22N92YBEeHP6tOXZumcV9VQO/9CjYrrnzfRo3VceNVhZxvQpnzeSU5Np+DtJyd
8bTO3ltTAyRtKr4fuwpFzpz0KwOjS+sr51i3bbzp1AvvEkry5NrgraFbD/sEGFBQydzL6ixnI0ed
+XF5CgioCQ6/6KoFZabPXNv6RTx475DYGwu2UohnOnM+DVE6ejpTbfyl6/ZzU5+b8H4qfyr8Gy9v
wDqqVxcTMS/B0B38Za1TCmwrXYgsnKp5qH3vLgh01pXNX+V+2MaDumO8wc6Bw8gKujrJ2JSfFe9O
QffFNURHSHm30OahJSTx+HaYRngOdm9hyAvqjAkIjpkMowKSTDs92Cxy110wWVgVkkvrt3lVRzpZ
lHceYbMALz+W65ZkflvtQcrcxcELJI9s3q9RkAwS/idjsBMsqIDAfY1V0UisZMIvz6lhr9ibaRc7
6rXX06s4R8L5W4ft9faQB+5nQbx+TTHLJr4e57IrtGtPRtNcrht2kOHj4AVfxuH7Pmz2YjmFxr/4
NckW7OIk3IZvDYkP6EN3U233xvPSyaeHIfQejAjhRb95WeSXtwU06M8PM5ZMymhf1tVNtmmjxwb/
UzRPMo/0lE6uOfdr4Cfhxh7lW6xfeldm24x/R1ybsEqrSJ2gaZsZii/UBORQS32IlUq4trvWf6+E
bxN32dbcrEEqoNhEav3ZhFsRcmYzscbPUPGhp84jhUL1ndXQiYapiXsyvv9iTH1EtSa7OwV6wDxO
3+hLMzjbJ+vwKR3nIK35GV6qtjpNo31GBZu1fYQFId5mpNMkMZ4zFsEm7pkz/5akzX3JSdLCAp0G
LTDlkU7J0MD4iUcP5QQpAL9yakj5bDLTPJ7SxpHvcLeA1IXr/xnhc5wTE0vcPedsbM93YAg5KSR9
4T4ehV0xYStkhOWYXnam06nVOmvV0UGNtgwmM2xMZvPpsT8aU5fyqx6XHWwv4YnGw/rOYeqsABwc
lrg1iZrN+qD7eDg4eupy7GsDoGjK+OBqVTiWXpxRos0PeJyN7jzchU394vjKf1bV5D/N7d0UztMp
5uZhInD1G4bU1E2yOGnnPsZ5Y2XG+xtM8GdzzyP8LDiRJwtnNsbl8zx7CTf8G4KO3LlMAEr0Cs+7
WJ6kH+z9MHWiMt30lkjXvlT/2KYSjHUoXU+/fegkjgPumgBPf17zwLwwMOeY2GAB35xHAq2Xhd5N
ePeQaEg2nVb0fXHjfKVHN8wn6Oqp0HkyxmYNTOQZ+yydoZgbmlL5rXV7iPot6WDW5NA2L/0yiyKV
EAfBUaFhD8qrGS9Bt+SQiN+B9pPIwCR2AD6mntx+21kNqmI4ZE0o8pE+WP0eLB1OwB+v3aNQwjHv
s9I8T9upk2Xa4MAI566sAGvrh/FhLGGn0PAjm6LEd18IMxkNkmq4g+gRJlsKmsdkF3Jnp1xyqpch
bb372OMptu8Tb/zg1sVdWx/wmtJ6khkoQ0ldedNOe/sNto9198Cd6NrCCQtFIYeOGgMFI+GVGhEK
9BvoRc9tAN2R0BZWymKYvIxUQ9G5JGW0Tjys+WVT7L+uoikcHR0tBP20yOqmzMtqfVXu3vRwpgt+
R98cCazbsMif9qI72InnwgKL0O/tIPN1eKuDSwTzEYE/sIUmohiAaa51cxfdTCmjendTiaqW+ipt
fGjGfPaOtfzuo3wKq3wTbKegyqBWkujNxfY5h9kq+IXDmCIvpph0JuHo5zVAiQqd59QemukoS5l3
bQWc8W2J6qcJO4twi802Wn2o+VP1DZT+sbMQqCqJ3C1xYJjg+ecqfu+rdmfQuCoV5o77p+K//Rqm
2/o7TuK7l9gFs8FuqR9Ad3we4OQ8wSbYxPRhMG6CzYvEUDfFi08Y2lDEk3FRiQz9ZEY08dXv5mEJ
b2M7osHQdIf5jo7jhYs5ixxx6Mf2QSwksxj8rQGO1Y5B5yzZaPwrWPPx7/di4Eh9uRaz6K+BQeV6
N2zY+BYOmRJnLWGGVlKsGKLfTnuvp4VEn0oXiyfFX83mHYcYyqcDLH1uIkkTeAhOJZ9YU+6IknfL
0iQ2+FO6H6V7bxUc3/TXNPVZjRy8bQMUgUGtmr/G+lWjZN0W0Ozg/Dyz5RY7EgrOWtIQmvTTlCxh
2oono+csluw80EcVLJlqXgPxjhuUB+OYyGm7OF1R24Nb8kO1rAmWPL4kh36SngoVzxnKt8TUr+Wk
zm1t86WmsNfVuzUqz4Z9hMqmysGjrYfEmQ048NrEuED6vpYjDj1PSlsnRAXIc43cr6E6DtY7drRK
KqhAlHK/eZgfT12hguneWf0sXG0eBaeR/MSIrrxHymJ/NUJeW7MiGr3CDvChGNZ3NWHDkaITByEn
xp12YUvWiaRSNverIWudfo/0vptFu1ttt2/GoGhbiZIN4iItpCGoubglXpszyK/S25nefLApzvQW
Ympvx31l4sfWuuc+QA5SSIybSXtkT9HCJ13Fv5W/7svySWieQQIgCxR9vBAQQNLOD56gj/fJ1+U5
0OJrmXHAudsXoV1TDo3Qi5LxbgkJ+g/91EQ4qKqtYF6nwSRXyvmDOgaFZCkq2E6OE8KAma8er03e
tgjRiz+nIQGLq62qY9gbsFN/NmF/GjhNFMywl77yr2XcZxYnIHLWvdpqLyElOzbGnmcdQDDeNY9V
vaXuuONrjBRZnZtwqPOmi97hB1AnENfYD9GWVbbKarivzW79NEe6Tyq+/kDrskrj+VbNRSyJ4xcq
+ntUj/tKr4/YUj77TfxkXdCI7JIOMdQ/anGaER03c9c7p8mjv5UX/Uza5OG4pPOwHoeF/AwVomQH
2lg/In70CAfzqe1slNTRu78sKHGg0XSctjvWBTm8f3RiynY3im8mvCzWTRGuNHGj/i2QP7Px9l4f
pFNpUzqSZI0YqmV8gdnmM6vStsGup8KJHYH4wYwABBoO9+H1i9RdsvKHZu12pe5Osw8VEWOLGSvX
sY9CbVRI5aUHQlZiQEbLIsU+yvi3jdtz1wz7Rdb55NwxZzqodcwEx9nA+mqlhxPZXmtOTzBWQbxG
yOq6PYI0bsGYqKhLYrklYeldFm9JFX4A4DOWdrteRFnfPtHY27cEiDnqwzIsi1pnqxMlYeuCrCwu
3AvS+bXnUWrin7ppd2JZknFdsPHgHCvnTy+CHMNQHJtnGsm97ZtDCc2Ydlr3DV6jilS6GoNM3DwH
iBsrzlzNPlvtP/H2sPmIrm4J/cqmTHTTZHKDykn41LT7MHreJPhVEaQZYYHIjZ+y1c/NAv/Hun2u
fXHEXyyaNngIcP2T0h+KJVyhtQhvcmfKer97XxiBytc3rumRaJKOm0jnxdkTlPHcmx7iGfVD6R+0
27FDr7p76sDeU1D5Vy5eJiL7qDyWVAuSSa268bZYm7DVYhuTVCkhBj6QYygf5noFDhrIOmk3hEsB
2u8xaMi76fyPKOQqR4K/Alp/EgHI+hBgT4hrcRSbl2gUSYk15O0bnLJEbfeVhKguRNGWgBb+BMJh
jDnhFGZ1+erNKEVRW7f8J7DbPw0eFDkxRC6i2YFMFcSbYP2yeg8MdJZqoSknP1q+TCGUiDqebr0o
NskPTnTwcXixipnADJcnTvU5TVCaKn3kJDeJ1Z72j9IeJ+PlMMFIyy7Mpb9emH8Ws4uEcYrb6C7o
r70jD2RdUXSBxby1jwtQKhKW8AlD6SIPdokT6cwXnPa81bgpIUtHaG22gmbxuoDDdqJg2fieyWdb
vvTWFFu8ZFKEaYQWl7oYxG76PsSeVW2cYquni7pE0z2SJRIL8lBZ752gOlnnbQpuxe9+2aZPuTbJ
WM6HerWPFXPPrPutRJeU5dGg2miR1CYEC6N/m88Nd7PGD7iJZ1sCo2d8xyFb1LUqG3R0N3blpYoz
SdByUrNv3GnvRrhOgp2gKpG6AUk1ihQQ3sPFOzX0tQ7qvQzfsCiWNuWXist0kmbvtuzFcXBUly2j
7a9oZFG3zR2HXXioH93ocxw4zIjAz/G+Bx0mNP7U7mktox0U8hrU/cVWSO85cthVKDeZxcGpJfrN
62xeO9RgjJ3hu5jUw5SX7N1UPN8CZGwhk23CUy1VOvsRtE1BoQrSCEQjOz0blM2OuBkteelIntja
pMuCPrijBQjjKVwrkmbEGnnztvUSSTnKsIUPTv8HITDEMfcr3o/AyunmhDu/jIupwy7euKBbqoqB
m13nqN0QXZQTf5kNpUsTZqvecqn3AuUVXS+drNLAfWbrmPreZdZfgRyQz39gt1XcTCu9cV9vww5K
N4dVL8UWNjmLq8tAsUQ2eYlsH+tlPjVBztr5uMHkJaLYn96mHS5GGmyfIUp42rjpaOEqigIr1GrP
a4tKEppWE7qecTwHMQpDhB0wofQjq8leejoJoAvox9dhCLOeencuQ1FNmruYxx+zoxJbSqTkCFas
6F4IduYsvaPrUEi8w7mdD9s8F17zSv3fodkuq/ITTw67jsMJ2b/Z69bw1F3KdIFwApQlxYHGw71o
uS6Gvsw8Q76YqB8a0u1siSi5EJaBQDsBiCBlDuHVJ2iOZJSTne3NW8gQC3o8wSZEyBDQTFi65WEI
K2g3iZhmy0Tu1xkMB6f/VuFLDVWv/RTFORT7Hm66mRHpUR86L2WzZgEDSwbdi53VsfR+oVqboDAt
xnB+AD/uOqDgjEVUbAJUtWHdLxbyqCN2j4PzpAMkTuwII/j50QjTNWwTLjFSC9n3wXyDDR5WZJ9h
8XeTRP296gfgZcn6jUHmBtzFQ3c1Thm8lRPiIzq37jfkVZClmqO3ojjU3aHCE0pi+7EgttIqylr0
CDE7uZtItu3ba6J8Y+row4u39D4tzoaD59bp04S2vipt1mmbDJ535xD1hpiQDOuB8ugvtGJ2i99n
LAZ6JUzhdirbzJx2ozpxzEgshD9JJ/OJijmh23Ft+F25vgemFYnZWKb1uzNBBX3qkm5cEuOLogpZ
Xnnr86aiA/eG3C8hQsae4RW6g+5Ssiwfsf93bX5WR+wgHLUfGXsYZ5lYB64w85hpCh6iQQLCWGjp
ryHQoErLzG2jS03mzzAOcgxO68SsU748Nk54PzcJXfI2jtJ6+VzQvQ7uI8Zo/ZFMbC87AZMPRxXL
EmNg1xqop+u8JMuvbsMqa6Y+yLQTQBPPnY8rnJVOlxoB7tdMeUWcw3PQv4jwx1n7vF1Qdg63yRH4
CHnTonHldFMHHsOMoCIgS3ryzKP+r+f/9YSbeL48h2i17WSL1lvzuirRPXCZBNuGaiS8BlAO7lGj
K7H8qVvyykSEzABNZFxvi+wwOB46/t28HNoGAgU90Ky+K4Ll0Jk7VBi5YzsUxeuOzM5xwyy6Dswv
h9GUM/iHmR7bwckqDzUYwNBFXevef+o9iYf3hOWRvRv8CMl2A9tjNXZHInhz+iyPzEfg93A9hUF6
/NCM9SMm4on1keQ7m1WVb5I1wMqB1vg+moQFznNJu6KpUNI2cfRn7assLo+OgfJA2B4nsf2gXYdl
s86cJX4eyhTewmlIs2A+k/6tQ9ovyW+gx7Mq3ynhBVrsf5nS6cUbGcWuxoDHOs2eaawA+6gg2Bet
Z6izrUW4/K2tQMUYokoE7aEet2L2f625BDeZeHdxs9pzd6jt7+xwA2TRooXbe4nu2aDMd6nK9Nge
0A4l7fhIm9WHqr/BF8JpuE6dBKbG7Wcs+xdQVS0CF/6tiIQvgxxeoRP0Ocjlbz9MCaQcEwe6GECw
PR2lTP2hW76QHeDBjJZVip29Ava6CVJjj7tSjoAyiMrlpo4LW08au5kUhQdg2LRjw5vu4ou/dif8
9RN8aV8XtIwO3VMbg31wXsV0DldA1NPFKrZbXYqCts56kPDsVj/45ZNi9YmhBubTm8xjLNaZpA9Z
UqrmMiyv/pL6408/jHdmeFYlcid6WuWjXA63VFr/SS0X7FxmHi9PtO6xoar7Lg2oSdeSDWnc8T2t
DN9HrnwZHZg6KHblgzpRiTfegACo2Ve8xicCViisAJ+NbX46ID6Etk86hi9SXeXjpRff81LtXKBn
MQ8LtwWMBARAH/jo5MaEu1iNEGKLs5muJ59FQLIGlNszXhoK2AB2eAFY+eLBl68jnEEbA8W+/rXl
oNzq/hnUc9yNb8X+jLS965oPPI7TFOxW/cr8F8lwU4UP4OFTtTBVl0hbIkgo75MRCvmUm0vFAFrH
9oAuuVzmp0UiTrR+lC1R2sgedr00LsQW30VliMj5RwQPanOSaPgWAD3E1iCET7vQ7f8y5WZ+c1xL
u18oGONjXIxDdGZunbp4RTR+HAdQGMny4pkdiUE9gtLPhOJEsqSrgrwJ0VnVXbaKP5V83dBzcPYn
Zgh+kftQEgP3tb8aAwXRbEXDdDFXmIhE/CnunJ96qQ/BNA+HOR5srl02ZDLACE7JZBjD3Qhp3miW
r7yxx7WjF9To15HCR6qpwiXFnLdNvC44jhq5d6FYAmsaMiC54FG5Y+MWWkb0uFJMNFzvIiJy11fR
M7+pA6ARx+1T/v2ApbSZ6EtrxhlgXhSeZ1J1BwEpR1dM7V0tEBlq/a7C+nWatwXxRV99Wdi15gAy
1s+F18k26COS5vowQl0Ummb1Wzi5fr6FAuVo7B1UE3rIZnbnUVTNik9ujvW4t6j/V072gIUalCXu
lbSIyDMv6vWw8PHYDNiBHuqdriEfBUDEGdpcB8g1tjI7zK12VbQefagWK6c6KiBORMMQI/TQgIZv
QFvHYQsSuLgXdgY3DZheKN5XSg7+RLsE/BPAFcP21imSWk746d8H0NQyaYRzhj7RQ+1hOcynZzYM
cl95JouDekdQjFZhU7jldqHlvJeGF733vSDjY0wDufyh281csMJz6H0cdM8Bospw7MJ+TFodfQWD
n+jOjgn6kBQOfb/C4ObLU6f0+1CTbzmtmNuj9gGCSwGJVgQjDMUVsrewL9ZGb9GNpkYNSsCVamxK
dpmOATpN436OWOFgpAtTDH1g/YyK9OaexSGYcBxmpLlBnHiAENTZdCyXMx78eZV9XtfvGhO3WLCU
t2A2cZrXs857gM8Up6V3ZrCPbGKMzIa5sPA/zhhhaH7A2U/rFRcCEM9lgJjZgUQzS2if+R2aZU9C
cGC1/MQCXe0oMw9uT35KIiaA3chfhJflOSzbvHem+Fz6TnOaw+V+IsO2L90JfsLyolYXZnu3W2wD
vQfczzKodjR+NDzLBbtMngQq7BoM3mSMIrjaDoshwKhtDIgrgETg0izBnijvUVRjW1AV7EHgqmBA
jW+g5g4vqrNlpc2ZnO2OQZhVrMEjGChFL8NvbHhqoKcivJOHqS/9Y1Tq82oL5vL1bBvsYvTlfbuV
H3YcxqIfkM37EL374J/+fTgtrjvp0fQ5zfSIveD4FGzqxZcvVRc2T0546Nuty1jFHjzui50Lon7g
XrzFmD2PzO8EuygsssDN2W28bJxDdol6PwFTdtlPBO+nj4EYBaxBoozNcNzGmBZTjVHFisGG6eVx
MWuZj5HOXQeiaLLtDKRk1JRWk7ce5TRnJloQ7SmvdrpEFgjxLFLfxyOUOO027F4Y9pEOsenP0qvK
M6yTcXtDaBfZnu3wrb3CkZfmjmB550VeIkL3HJNSgC2sca0bdLVzkLAIBfgSbFFeyaHPhnUDdlCv
GLD0RmFDVopTq+ZDE9qmiL3fqLU0n9uxTkrYq6aVbT9DTDeF0l0GveuwiLzlnqkpOpYNqQ9TKb6x
U7ym84gHgXV8fF0c+1PU+e8q9vU5voFQDQq+afFRXi1AGVzkkAC1kkS1iU3a7bq1pAVnEasFkQ3z
cHFeQWyNs8GlDiSuMZrWPs614XTfhhxvjsa7uMNUL1waiLzcbumQL4E/HzuhWdJ4YQvEOY5301xf
CI8TobftdPW2kt8Jte3EbdxVV/VXYGOvKHvvx9BPvIr4VUb2NpSmaVRpffarn6Yi8ROrkmVSKL/V
UIBo825gWBcyZADZvUaG+LuYiw8QBud0nIMxoz6+ISnMhMeJb7SvvWs9IM76wpd7GWFyOVtd7+SF
o/VUADFiEb7WcIJMyHQyIeZcgeeaXTw2r3OLvwePhiUdI17nEPs4WdFue790M6n5D7Qsn1DpQ6So
Qg1WheW1ivkncTGSjG23oSADMNfjFPZ+uaKR5veNxuAs5vQaQzEtZRbkABjxvRhvNhDbZxdMWsrr
FFPEfTE3e29GAcA3DNyqSm0oJvW1rMauiOP+sw6j+c846KRjHabUYdXtJ0revXAiQKRRUgZUnrHW
+aZDWdDZoHQfOW7dFjzJiF0b3ol00VthKzofhF7GJKwwfB8UHN07HqiczSFwMNiMYO6z/pbuVvg4
+Yemg/n5isjCZ+/Xx4gclehyrTzSFt3YIXa2E9oZwBH/PjweOnjgUAJY/OviWv803bDOudbfpIJh
VbJw72kdMZqC+fhxgKo1RM7QO/C9xy1a9/I4I28DnZgoiBPThuhl4RHWeg8LAVZVNoBvsfh4MUE2
zyLKYYUMjwalryKK4LwD+7+zwvTVLcMU4RBt7LymikwV1iYrciBygIOEH+ZloEnuLAMEb8JEWlGf
PEWOre3LPQnav+NmQ4Byugc/GmYkoidYQatw1nhJCifoYFotp1dvKHtgRvI4OA3u2dyfCGatMgrR
lLF2yaA2ArkM6LetzpxpnyHf1qraRaJCoTI3aazrDD+V2LVke2mZufdgeYV80tNEEedkhhME9rBB
1csqX+yaA/FSRzP3e7BmP0qHQYU+qr4wWULNseEwKAhPrn5YgCfyqbq+LMoIqzAchgDOzDFQ225+
PqxFuYRGmnrA0BsZzegAvSOswcPMbjIukEOmXQk1S9CMIywkz3jQHZQDhhEyGbJhKvOq+p1A5ERJ
MhyGIXqzgJoSSW/q7shkqpzLexcsFQoYIpNT+FQt42PlK0Bz3XKolEph2KvRP0hQMpYgKOLWczAJ
oUPRDALdopUwwsAofR/SAs+5voOL78Hha3+q65FBMzS63V3PfQ68Mh/KhR6gnNcXxA+fINHzl5ib
9njIVgyXJB5JW0EtbQ3jQkVEP9G6dB8ZGhiY2WA8sNA52Pct3cHuiJ26Pj7gCZLdWipwZ2Jzx6Px
hYho2utBrQsaCm/fxFTtLaIt6DqKHcMtIPmosTuidBg/CFPlPQOGDsjBfR7AikIfKO976vg5GTf2
rlkh2tJ+0Hhke+WBqWO69rs0ZfWxYf+btD+hafll3fr1uekbrC3PeIOyZq+TGcJnb0XMLg0Hseb2
n7Act+g/5yknfv1UKw8RRgmURvXY7Y3LCCAxjOe6kb/jNg274aYGJpxAP9d9uUNRjBGaO3bHQEr8
6HKRiev0/bWzWESQLGZF5bn9FRVyVofIsy316wu3tbgwVWJrnPAlDVbdA3sBoBET7h7/fYS3X9WB
IoeI3zHWhkdngFBl4hrAghBfKbDk8IWdUu4li8bMZcQIYI3mO3+zIpV+eURSqa+hoHsL3PlYKUSC
AZOtvO5ddhK8MicwdMAfXEJ92aKqv7i3DzWuJvWEU9+MBRRaqZXcBWM9PS+8LLgfr8+LD3oNCz6x
xcefSx+WK2NJwrzuvDZXemAZxG0AzwetewQjQST+yuxuYcN20m1/NS7WoBnGJnYqyobSYzcAFlgH
tI711sgHl9NdP+kfsOaHi4TSbVeh1QypzKaAiHM9CQ7KDPRuZ2PufHR3O6+XHxvgtXKl6qrcEXQt
h+vr1tlf1fEuqxqKPF1r/bpVWGeU1RLiWjD/UPFozhUtPLMB6Qsr6Ct2dnjWvf+xeC0aN830YUIa
eWWB4GkgJhcecphYO6p9HIgQp3gCOhQF+jGSRj9iKJs2C3ZOBt8Z9oLZ8BnKOUBPZ2ZyHWqAj+XS
HNo6yLqBRlUieJ+BsTUXTT2ABg4UtoDp2ph7QeAee6/53XzBT2LGWryv70fabxksGC+1XdciiP3+
iHLtQS0LLeyI7NM53U13w/C76PYRGO/PZumac4ylxoGU91vXk3v39iFtC+am678ItAapRQl1Hblj
r1QEwJ4wSfK9eLn++/0oXNG8GrYVep1J3o0yTAYWAvNypO+mtYwjtPhMQZRsOuFd2IcgMPaBRdVy
osR/3UD5zT0HSUR28XTxtZ0vnYtdnUSpeicC2FPFZN3TIAQa0rXx2ZHziBHADAuGiI3YApy9JjEo
tAuIent3cbB6wIhLWgTawdx+Wunr4JUx8DG1150Ir95K/oYYmCJrNfSe2Riqz4MAnGfaPysg6H4e
0BuK/2HuPHYlV7Il+0UskHTKaQQZOo6Mo3JCHJXU0p3y63vxdjdeVwHdwJs1ULiDyps384Rwbjdb
Znu+JJNP/r+tuA+gemKylfVBz5cidHTZ3xkpvzAU8RsOg9yN5qyxLpmOkUXeNRaj7DhKKLZO4tzD
B7RR3IeNq5WnSWbxre9sIKLZxt5biqueV/4G8gBRbWYTrSagcjxpHo2GMdth+QzwnXhXUy/vaw+d
Ky4JMk9xNV5YXCs3jYjLJACAdLd8ZJa7VvSHnv6BDTj1eC+b1NzCvaX3oo+CvKGwPVnK5TNZ6pCD
O3pbYh0eJ4c55Pv7BYzLmDbW93nkjK/uwmOEJ9AhE36HpWu7D7Ov3Ac/QqiOMw2BL7PxrSH1brGY
7Gez2Na5Qcu1YS1nVpZ4tyqzDrnJTqBKv9pSMZUBiG3pTuTuS1D7UtbWjKA3xVy6vdaDRRvyXZI5
Jpqwah/mYWyP2rqst0kMzCEEoJMYu+a9Wy9lPnb3BEi5lOn84OaoGPwnx/3kzeJaptNeShmfUr0z
9p3o/iSREFcNhy7M3Q6Bm4UML1Hqdo+M5Lc41ZqzglvbNdHaO151xX6CIdtEPbL1HEX36chIWqCZ
TG2Vho7IysNYTc+5GT3GXpft7d7D57Vy6z1NzX1WocHPdmdsrKZYU2ZRhyE6/Lht4b7H/niVkXPv
OawWSQY8jnhK84OaZjIeuZ3uijbj4hg65jJfvQEmfdKHXaK8366wnkpbZbt2KRx4xCEgf4BDOtkP
o7+8lQ1XVyd2m3AcIi8QWtkF3YRvoyAoNorn4o6ekHd9GtMXfuOmq/X7Jk2te/pt3syo/qwi/SPt
51deoJQ9rpGOHC8uswcYEtdYY3Ux3lV64xP/VUHij9afeTDWRw4PzalCLY8p4XmkeCBchOYGfd1o
G0s2/PwGparecmEeSXaDl2JtD8MHNcPUZ0WWCWJm3xJ3kFutHA2sMuea8XdkVU+zyck67Astxng1
CPHnDFKtDksmR4d7EeJFyWmg9xE9DSPXj6aylq3qdLg2Uy/Ptl0U+2olv/Ik4a7QW+NOirq8WIOv
9g3zrIWFFsUa/oqdBNzdu22TizKY8mbcm7pznMvxTnrDyP/t5cc8evN9ZT8m8Sco7at05+jQ9N5l
1uvh2adcY054cnaxDt2y5vLHc5dl8pTRhM1kPSUPk/lcx3V5sEbAA1e5VxAkCkeWWh0bj2hR06ci
nGho9RERBfM4LN6m65DKYx+VMFcXr+Ss8KI3l+vpljZDsZtNMz5L/Piw0FG4y2EQNHFweRy8amRC
68TWjNB87bY9izpbgkaD1KmiowdidgUafkpaaaBmclnvq2IMs8Sl7oLQCyiI6DhYsAy85NZ1UX2d
wAXwj0o7NPURoizpdZgXGM7GFfnGLvg4z0Z6X85xdt97d6rlDbCQhjdTb0cM5I2/qam0Oqb4lXaB
XGNb812zeF44Le4Zn2Jn8xe+pMbnXIvqLm+0z1535E5R+rvRRreje3v2dkWSfk2F0k+lmo+FP+2b
AgFYVRd39Afudw7KhR43+1qvyqMfDycxPA5TOWNwW05gtMd6aj4XBwrUm/7UKzaTt8avmZk0uY5o
mFkGA6lSZfIv3ut50Zy1CBfBE0W5NfHELm7rrwqfIoheTN3Jn7qLPvj3Za3/Kl1rwmjGyFcIlnQj
3hUWLJ+d8GAEj7ODLsViStA+HIScjbJ61KLEe8k8zsHIAbcakERypSrs30mEXmrwohmz9oz0tMn8
2d3YlUVxdlqvzAE7n9DPFBwwau6oGQufPcZvlBHLTXHWFkPblFWfHWTFPMqd/U7KpcXtcYJI943d
wjX6oE3C2bWOfOmm+W/b99PFT6zpoq3/8E1t1zROdGjjhasI4/2uyeY4TCxBcNxwDmmRtkHpiNsg
6gvjcre3CGDjRDU8PvvWvFsMc7nK/N3yWYdnRdlu0vMnPIMJVGae77tRoRNk0trX0ldhJlx6/RHp
ssq8xlSZRnEkD5PVx3zwZBc01vzXKjT3cbFb71GrR3tnjBO8jjbd9TKNj6ObJpu1njA0Ct3bI2Qc
y3w0jm6j01Hg2Sdxi/VFv9hFH9ZW/2EOCE+VRzV+88tBXu1aT0Ly2NNn5mGtZ434sZ2XxKeYBW9z
uV+8Y6bek7F3cCs8tghKBpIuNcJiVmCZQ5qDR/oZ010Flsj1eNLBKtzKRxHnEd428o7jfAP6Ox1n
PPTcYT5Zom+vqOtjYxgbOodJe5eGvtXNViLrc99uouRVWG+6DTRhDjhpvbMzFXEDCwkvdcDH2VpV
OhAQSz5xZyUFAivIYG9b3KwIsB4zYcxbNEj0jS6SoBz2bqrhDdOMI1Bry/NoyRaOyMhDq8oi9E0u
OEbRIuzKIg1bs7ZABbI7zq4xSEvs7ki7+F5rnIzSeTarydurRvHeFt7OHxOyGaIpL20pn7E/o3C2
Mgr0Y65/Iq0vyotujaNToFfxg3gwWA5zpJYk+tZI7exBfffWDj3dvBbgLoi2W891p72mLdOxdepX
D0lpP5oQmqIV+FFwGaZaH9IM7tUCSVlHKd+twp4ulVm+DMp6MrNU3VvjcCbQfOXs/2PK5SvVl/QY
MdeRnbrINZ1gSMTcfPW481oz+MJseVV3WeylO6v64ZjVWK5I2oIAVHPgUn+hQp95m4EF7BnTzRQL
clJAZqAD3x4AEiGiYXGyM7B2eZjRl2RnQB/o+RDMqbPRveqnA+9b/C4QJSiLlfJ4N4aR1XT9vm+c
4WgX8VMxdjy8jBL9X8o09JkUI646G2OucfDTeh8vl2lJpr/u8FH1BjfjrFRXP/6N6wh5sZuZ9BJ9
4y9mvhsLQgjpumHAZ/5cL5kzbxlcv4uFMFOkF0jvMSmLlEk6een6iLttw9d1/W0ckbqs5cUfcvwx
Ef2mZmkHzrjj6W5A5mS7ZnT8UF/EFKhI/oxxArFhGuWGZW76FrxX28vymGb93lMppJKxdIGRallQ
qdoIRxevMcF32s7WMjP0tdeOmepMcRaMjxVGZBm2VnZr07ba+i57EQR350DSgsxZ6y6QKpm7G+Vw
M1r+grFL5tlemj+dIvEAiWIHuj89eXhmwdh0OZmWvg6Iiv4OJB0KBJGTpVNy4FjACH7TXWX3PHp8
4BG1k13Z2/ds4SrCUYcNcrgPbhMH/sJTL1EElcrwNWz0gfBdW6EzjTw2vJ9BuJLjKKG1e/huck2G
WQt4gdPB3Tv1jQuFxONmMtIVKn1ry9775xDwqkznBrDeZxGLkyxsvIRtJ6d6hKlJl/mW1gsrfzwk
ZeCLcVOaQE85XLxs1LblKN5MArGvbOdQGMtbNDi8x6gE3N8+tEQ0exX/siC8u2iaAfhceGNg6cPR
TIcvZTjN6vLoh/nJrM0l6J2a7XsKudcrcBdtLuAx3pM7DvWpHwfMUlkzEib6H90sVejVQm6j6LFV
rc0gFvcIEbzd/kAI18v68i7y1GVMcnnw7PZTNyWxooaiQbNf+ObP9c3SOCuQDXiBBmncucB6lv0N
h/Ca+kX3UYv0apWu/etG2tEXz35Wy4dJRu4N4e5r5KC6xKQGprF4dLXYOhRxeTLzqMeDHPPnpB0f
elIAgdsnzn6Sk3tAFYtJ6VRfRW7e+imdH5XNDFS9eF0+35wI18HHu912mf3kpl19qfo+QE6pv6yq
2rrZw5QZy8GOeffl6qB7agR95Cq4pRAcY5jvJW8Jsp1fEoYQjqajHDnGweyK1zxqvLPhaPbe8ikY
NrsF8tLgJfnvRydvdcn//jMN+W8Jyv9rZvLf/q39b73mEuV//qf+vwxWkmz8fwQrU5X0n9V/Ziv5
Pf8rW+n8y2MNEIVRVCvabDfgV/4rXMk+NPowDNs1qZ0lA/u/w5XOv0hOsiCDA1+nfu+/opXiX57v
Wv90PlDgJYgc/7eilWJNYf97tNIQjq3bDDNw5MT3+fX/I1rpGYYyVSKJ2uSOtc1fs0R+OuXCzTWx
nk1Xv0Q1z0RkeL3OP1fMclr3f5sTnghPYZ4ktKWW1gEt42bRFZ6KZmdqy0WjoRm/HmjT+fXcGvN3
zbg0KHnTQy2gWZT76nF3J8nAcx0fv3O/l8o71rV7B19WJuNdmZL66durNblbUnOPgwBQ1GErRwtf
wHqyl4e+OvecxYvZXSpR3ZLRO9Sj5Cy3mtPQzJfYHU4kVPCe3WjTig/gyL3pGCAHhXhvJwUs/6hh
WdVp9NmO8q7r5D4rIiAMydAmg5qETeym7UZ494OBr4ounePTK//HvTf7dBdDt9b8+Hr0kCVPQ+0/
qaY/lTPROaekuQgusI3vyAJsVBVvvaF+XXYNUcmocOEuIZl4frSS/ucuO/ZzFYxDGtZDFGgWmUE5
hY4DnoKMEBflQ4vRV8Wn2VCPlcrvB+QdWTm7LB2/xKDfEmkzEObH9tXADGaYG9lVQG2BiigvasTF
G9rQm5vH2bc6TsbyocvmXV4hopqFukuKPYvggr504sDKi6BABK5z+dSY0Y6P74eZqF0NwrMMPBCK
FKzMENuGKTkv6AC0GJQi6+YWHzmfmgYmvGZ2YqSCPbL7oM6ohPB4elBmwktvby0UNtsvHvOBT0BB
bAl672pTErqry2gjRventt1QK9MXwU+xkBSKCQJyf+mzt8haLo5HNmjwUB7TLXnPbdr1N+V4IePe
1u3lV82tY8Md9C4HaZS+pof+4mPHFKtheBqS9qFLiqPosnDWGQuXt9SO7mxJlKomdeffu12DQNg9
Dui2dqRC2dgnHZl2JvkAqHzOxGdnl/u2GJH/P5Et/2RTJTbmQKDG0A6a4CabQoe12JhAgPu0tk9J
9mSP0PZaupWFdtZFfOca+qXWIWgxn4LB2i2DHZYSPnJxNbSGTF2Vsp9RMja1Gd0GMo5V16IVT0Rg
Uqb0dm9NKc/S+XluL0lE5KYHEWx4QFRgZWqJN34Tn536C5mL7dNLEC0ucT4tu0/Eiy+9F6uYT63r
y001lE+J2b9IwPsxPbfxoStbWLfSOfppRT4SAicHikBiy4ruM7G5/7rywWWekPO3Xjg/dupuMVkZ
CkkBt2ydKp2BUWEV8TJX241td0xSqAZlAurMNgEFEXcvE5eMbR+Jo98Dz88vtUpD4Q4XIVW0WfeA
6XYRWLM8Gcq9l/b0GOUV+lvMbQljRXb2e122B2+Mj5obH0zD0Tcq/WM2r5K4V+dkYVmq19ZJEpCY
aZ81zP/6q7No2J73uelutQU3WvtNyvnSIu/VWOx9ZpApBxLIDl6RPPmGiSpfip0m4i+9Xz7UCtrT
wJA4XNUYX0qonYKExXC1I+dFOe0Inn5CwUyAcX0j6HKLu0n/kzaMM1184Nr/XTm2ZNdix+VRJzRr
xjdfdJ9pAcSstc6dVTffbXZsXOesaxqeDxATEfjDXHBbGXr7Y+nlPlVc24WehINgx2E29wezTHh4
r2hwcfbHinUhXvysourUtj8iyo9mLq+6pUi4nVAW32SeP/qtfHJHUq6VOzxZQ0e9dr2zpjpcimGT
1cQI8uY5z5oXanSfViZdZMV+GP2g7pKnXLANaCT/wFZjuJlDJ0KrHD4trGfgCxKwAnozfRQ9G4MG
an91hMEouYi6CBwuFB558gl1aCKuEEB1ia4KHIegtdGJn8rja5CTmOGCQz22zsbVnYZ5Fk/g/qTQ
fMbG9quKf/xB38bwEpIvAtvNxpvK0300TKG2uv31soMTObdGddJh09lvwt03eRxJ/m7K1l+ICZ7z
JSaqhLlEZq/amvYM8PWue/a2yv4MnGw2smoCqTULLsVJzzzMnYqbfBf3m3EBtgXkc+zmoib9w8xm
JvXGfndd7dIqFj7I7jQp87kbln6fMVuni//VOPPfHLtB1jwYFoSD7TCaezfK5sDio+wmq5WeONtm
2mFXy+0s+6tZRqcqqd9KNtoas3kYOdl8DBjw9R6PvZ2NfUK60xjNkWvSkwABj8v0LqavOl+8nYga
bKip+xBe/Vdrit/YLd+zsfqNoPjHnGi2yttnfZYLEfbij9E1JyTsaBBPUcrWmQJaxeqIfdZQTipR
n3XcfvmmZwRuPBysFI0x5TVuvPS4jAkSYvUh0EVNAtu6ogIr0/ZjyV/YT15G19gz0fNCi6fO069R
I/+y43Tr6SUJ4FsOy7pJMAs2LQuZQh2nTdeyazozG7TJdy/nZlN0XETnr3L8aJQTzPaws2LiP1zr
2BwRthPhNNlmt9xZVa/qdSQEwD1rcKAy2+5UZ/cLsSdguGmjS+0Tr8OHWUuK5bhE0X6s8ueYzR2k
d7+rlXiN7XZXe9plqGP+nBEoGuYxTeKgbrqT7cZA4t3BnRayGUPyWepF2LTzU0uMB1CfmJP5CYV4
YW/GGxfnO22oeEe0+lUrjLPuZeeZoBCNeeTM04CA+47D1N65QgAoGl/CMchatjbiIckKG3tftbiH
Urnutoqdg2NNp1jEbAhyUMFnH0WjtZ9TmEj27J5YHH3zh+K+08VhMMv7yO0IDJXuBXolGDrEvwXI
xopA+VRvhd5j4LjLb6x5p2p4zLPjZLrEQRBQ2u7slDQRpdG8adJiQilD4sz14rYe5O74TD0BaQLb
DJqMbR1Z8uvF8ojpHrgjpMb4VEfRK1pxoEfDnQGOrlo+xplVg1zV5tXAavNL/5KZ5YfWN6RwxI3d
VX8SP4d/rvCV12My0dIX7j1bcgVEzALmWeYIUqB4TxGQbOW/4B7jGVIiU6RUUdGT8Ot4zT710q2l
fg2YeMu6VvOnS2ZsXjqeXAV0SUSkTV/u0QvurYbCoCQ64Bny01TZ62THu2Slc5rlqMVh4b+0c/5i
IxU6pAc77uv9EPEp1/Y+H6ayxUjmxVjyW+uYd32ZvVjE4RbbPGumemS/6kZqYB+FfyVcekpPc/ys
qX3fpgfL8Z9aCE+tkEHPPgDu6PY2rR8w1D6somJ+ieKdwyjlduW9LpIPGSNQeslPoqQ8+hlr1XvX
31oe1Y7jztdK1uou9VeDS4XJ5iI0YJ3xGLZL3MZI7qHCwtpu/vDVcLv8xRX2VyknOFDu8BqigGYt
NwzEFhKnJX5WkrXgr8VTtNDxSrQTwv+L37QvjnKmp2FRpyQXgSUqGk/IdYQCz6YymF0XMfcEgNNN
C9xLR8KuKtN44zbtgZgNoMnCIYfVWDh3JW/40ZyInMKkuQuKT7UiPYkgaSRF9GZFy9YyWMlSG+Ti
vPhWYHZ0cMJ6VD/1hcGHoBb7qKAXRUwhG0vDvkq3Kg6m/9kU4zQhTBwZZZSvHkutnbLvqIq+8tg+
5QaxvFRqp7EYlvM0W9vMG4g8bCFcp03kts99YcOig+Fuy7TaSsPYV7Z5nIjViiYFPdcSDjS3Dw0T
WRt/rsLtiR6MQ+J6LzVxpKBU7s7L+18KHLbYVO00X9H4+dqDOJj+eYzix5mco4dVmYm/LY+biAUk
9eiHckFKaVr3aHPmbJzR/LbnEbrd66ptbUI4tdPeSCTalXz3k/ys3t2+ekJHPhWl/ZQy85pdcnO9
7GITdEsWUo3u90Ca0Y1etL4+FSNG7CS1Y25C8fJAE+gOKV+iOELI8qZ3tTCZevmmmcWpNMGP8hE+
fk3qKBR/MbxHgnYFrlnaWfCvMNGF6ZCeqW8gU9owlIKE6Ko9qJJygG5QJ61RJE0IH8IAMpTPp4rW
8hhruYSld9Exm8jbrbGtCOFZTeiy/ruhtN3gfyODXPIpXFqH55GnXnMi49pESi95TlmeseRdqLk8
zJJcC9hs/ZLoy2EhKT1HT3QB4Dv1S/FoOgv8bZ+SIxne+4SwQU2Qz8s/8sc4qdmJF+WPDY12m8zI
bhblqUR7x2zLS3hzO5esk+XsUpPPsgx81Z/armJAIaZ6so2vpbIPcOXufprsYza/mkt9zDLVh6bv
PLXTOuZDe3DJNUX719I1/IBDwnlkK/dEiM9d0q2jXorYPCo/OVr5s4KKomcFx5+SrG4iggVNoER+
7+HYDGWzLzIwOR2un2WvutoleGMkt0k5OvEjS0aOktgHUtFRx8XhO+i6Ic8yhb0Fp7hfXOPO6l4l
GQP/d7b5AqBZ/x2H7ARtcY74wC1mAlLGFnrr0g7XWqqNyUloRmvFRBLq9ltX8KYxzvYouz4ogS3c
z3XqGEhEzoi6NstLx+EGjew6X4Wrn1zEwqSPn2eCP5peba1+PjQGw0Ex7NzBDpI4nJHNmyR5JspP
rwnlKtQy0uTxFHndc8RP0KO9WnkeeObZ5UNF0X1gq1cu0WQyO2CsHyq695HbXNoJq3VKLo5NRjgu
jIF0s31mMCioB2EAM1KO4yHouH5WWr/nV/Of1J0Uwcs4SPIvxD5RDWKjBu0x1hPivMuxsfWcWT8K
+grqdqx+XFvxaBjPZevcT0L8KRv/fpzKk6uqW2nTVbWYmM91+2FI92In1XaJ6d/BObmfBbKeU448
BklD8RZOZGQ73sRluNiZHgwDS7Ft8YD0aBHnEPc6gV69r6PAXX4aophO697o7CH4r6d/IDaOMh2v
vQ9gZk5P/WQV53JQXwAGvN1lMW1UEvMwKDzYOCPQ8YOdnnSWEqDbSrxoBpOtsr6zVbBNmmNhdbfO
WQLLXnQmfnLZc/s2NPqHk2ZBq6zAQMP2s5xspDikMuUC2+4Kf9kbznKoC+vZMaajephLfwn1SN1D
25yNgqF2mrZqUO8laodN3mszNvyhwg7MTnzQWXUwl2HatHoawEk+taVilOiuRcIhlE7qsa4Wai9q
dY584ktruF5ZW6CSB6XyfEPe/cFlIMDrjRLsovx9TMxbPMPJDppT7i38EZDgq00z/QaO+IQ+wDJ6
Gb34g7VvpvEQJ3oGHMHUr07LRM7D8UR8ZufGvGk9/WHwHPeQgoNfeupTEpJGZAjuWXFZTgUNCBWF
N7BXVVacdL8g7medZZ19maP7PDNrmHkeysKnkYaLf1qUV6vHJHOJOtle+aDvQduZpRdx5y49KQNM
sMr/zVnpZi1Fs8vLfD+64iWuf5yiuBM+UV5IwiSJ+O3NH0POQQOKSORs74w8saDQGB/zTTb/AOoE
Te1haF869alJMsyO9uR3ai2Wes0Wj88xalhCoQX8j9pWwvjKchqnoGC2PPtxJZygS9DuJvtbToot
BdzPNmbZ33wJCyvMYy84IXTLuOa69gls1zCMqA4289FMsK9FmCjrKvs0MJLXpmOfW8ZhZL0r/IZN
yT0nTaMLen9aJvt6vGR+smP8Dx2Yda94b6I/jf5W56RU8rR6nnJzR+42qP1p25tlAX+kM3rqOJSc
1vZuiE6eSLDCY5KyaWmYG6t/6YYqD+0B3tXmAtjauMs2bGJBtEa22PsStM50TnhJaZBzndCN+jhG
+buQ/n0XvWlMOFzGtZc8Gf1d2shLEUV/sRNRLLQeppkmPfS7fHkSZvLt6f2v1xBzazMLGCdji+zq
GTWy2mouyZ6aLpe5maPNkix/8y5G6BOXvnngXKaH5qH04kBrWWQKTltLrtOoq4sngnykU8ttH/rU
4SyeP9FvQ4Mfb+ITyTTrvuCsfxW13ApzI8r0lHvssMh3wtXuVZ8E/ZBcc9u7WVlxV4LbUY72k6Vc
fj2mGrx30jUZRnavD+fJTpHnMht5slWHhotNVyentOWupMDmFhvjvXvjLb5qqA8F66JTz9/NeX1m
pvMI1hEeYP2CuYtqUnl4Xoqoeu/MoW1fIR8zHkcPy3KFb2SMaIM5YbZMv3PO/4ylaGnF3hQf4pUb
JihjD6ekG8+oNaT/ODesmPTfSHOZP2H9sLNoQYJkQ/HCozCnYqVA1ICGJP7WVJcyw1Qr70ttOpmF
9YvTDG/B7AtWSzIrz68RmrI5TychEXubmHO9LYdt6S27ehK/rbehPiaYvHcvj/ZLthY3mEeXPzKn
rGKkooabx7NSx5Fktu+5DC4UWsbqkN+lC5+HMHGuLfcwlTdAs+OakoY/zo61FAedWbHVtg2dKFpD
3P1lGAUVP2XYZz7jSjjU4SxJHnZH391hQA0LOKPa1iP9qX0TVtT/pySDFurVpzHwpblthohIS7bp
e0lhbYSixImT4H1Cv/dLcpgIjlWmDEdLI23Q75dua8R2QL40kOskgnAlmmej7veDFbYjQVZ9P+hV
SCK0RZHgibYXKQhhQXkGZRoEMoB4Xug54QN5sCPtHOvO1phmIpJy15XjftYfJv2x548luJsDsk6I
uYztgWbrvHcT3WdfUQayVwGAjd59M5wjj5ZFuaOplhHjS6XlsXCIAy1peW0pWpuk+ZIUkkKt9sp0
vpBzaAY6GgbCAJBOvAKhjnlc5fm+gAU0Hb5G/kSdI+i7+CsrGWrpTWbeIa7ckCtGUJFOiJMX3XCf
fSottJrTonsaBe12Lk1FHCZl4h+K/L3tj0SRuPKpHQCmlVJA9GUtd5p6afv8itQFy/IA7bBv16U4
znKD/gQso4UZ3k4n8WtxMucHc0i3Qi8+Kq8+mdOfspudvRHndA2ie1eFoMvLutYVms5S3aYOz9AV
DxQz3kW5uERjFESdNuHK5ljv7Ic4xQTDDJPimbqVH4aT3lmtbgZTz3HUzPm35fLIp7wejmfhw17F
N0i8bYvURbf8hvDf3ZjLKIz7uDnJGYFCwwBqIHDdJHqdo/5zSMhLlLMPMOAUp5LWKMRNLntR+T06
KXcfh+GbqCsk3HwYSqzR1p+dC9d0elqijeWonfImgHZyDrhGy2wEWaPD6y9PVR3hXUe0536X5E78
aaDg7A+UGU0z5a7h+IiVoudM7qbhQ1NXb6SSzcv39sykh1Ui3INQb3Xi7JbmRBsLLvDglBsjRSnw
6HTZYqJzkF8d9eT9Se13xohjwk1okETt02YFGzI0BQwuLd4vSx2YKEtZ8ajH5d432mBNoNLfkTdG
GDcqoEWCjWzuTh/nI2wuqmZ5X8UQY2ZBMUY44k/ZQAO5R2Y0izL61VYl0U3mTckinLDT2isxCXVh
Vx1Nd5p49Rz5NIwjl4zOoMBnzai75FnWQlNG9jEcYvwrYwXIOj7ixurritXhJXjK1XF1fYvV/xUY
we7qCFurNxytLnG3+sXMVzTktboRRC2ZLH/1ldXqMDur1zyvrrOXPdiY0PbqRtfY0t7qT0uM6mh1
rN1/vOvVxa5f+tXTHlZ3G+T3NmJ3wxDGwbw64N7qhQ+rK55ij8+rTy5Wx7zEOvdWDx1stHhMBJEB
3HWKv77mf/z21XmPxLOHEW+Xrv3bYM1nq0fvYtYnmPaeFSSrhw9FFfOK4ev3GPxidfq71fM3Vvcf
4uRzWnkADTDA/4cQWFkBAld7PpeUJHQrSaBFj6RZOBZXxoDM5Z9ypQ6GlT/wVhIhAUlwQBP8lVFI
V1phWLkFsRIMy9O88gz9SjYIEAcb1IFJek0iw2ayFKu79KAyGKB7G0AiApRAjViLOM23Xi4hs74M
upWqgHHCmSvKTQVwka7khVoZDAIvpF7keIPwpxXo6JMv26UUKa70hgvG4a88Rwvd1a2ERwnqASh5
Mlb2I1kpEGjl/JqvZEi7MiLL8G2ZPlkdaVH+pn4ij/ZMPaPbsar2sSKHFSnm9Tx5SVcCxV1ZFDiz
gngFz2pzFPd9B8g0ziSZVPecrCyLWKkWaoRhLfP0lEUxdY/+jy4aBrGmhIXJuzTQneGptCobmRJi
xgGdSVaGxlxpmgmshv4JdzevpI1amRtrpW+ilcMBa+RjmN20ldCByqIAluoQdjufO72+8vqwj/d/
cHdmvXEk2Rn9RTnIPSNe/FD7yuImkuJLglJLuW+Re/56n2CPYbXG7oFfDRhCzwzkJlnFrIh7z3c+
N7LWVT9xrNWsj62pn1HzP1KTQCkvd1ccW00ICc0KNZoamjQ/1AMSWZooajRblAIZTZo2CsYdU0dv
QzLnR6h5JEuTSY53LbjOtppYajW7FAAxJZpm6sTDoukmAeYUfvJOmnxiKyXXqaahJg041QwudyWo
FGImk7E8y44QPEjTVJXmqjBnzJqzipdLAnZla/6q8CeKbRQPknRGW6YprULzWj7glh3Pw7Eu97XZ
Brz3YLtsTXnN4F6Nxr7AvxJ9WFJGv2l5H28Xjs2GZsXqLj2Xmh5zu7ZZ9S5HFR693AQ/osIE9tTM
Wa3pMxMMbfLnmtwXFq0kCELOB9+NhQtysWAioM5zxp0mCM7x7ZGNNx1EH00mmKJwuEXEfWQu/k02
xbvyQ7SR3blonfaWNvaj6vXMFN1dFRsCMBaxUOV320IytHI0d6eQb1VzUWJeBvadx4LQhZqOGGin
PRjzOvbGB7p0rSvgqPfu4fS4VwNSviRblp0sN4QpNHsKC9gDBS6aDkSysifhws1Kk4MKhDDQLGGo
qcJZ84U9oKGjicOajTUJQ4vZ1gWDSL92C97wwxTfJYN07mfLwNFZE04f+ccVMX95SKIRzRNzJeRk
cXFu6AjOxxElSOvuYJzb9agZyUzTkpXmJltNUEa40FqGY0Rb+PTsF/gAZ0GPoslLWzOYTvcU8H04
ms0EGGEr/DppZnMA3rQ0xWlqnjPQZKd+CFB3Ux3N8Hv+yX4CgfqaBk3AQn04zmEyN0YCNd+RVt8Y
KUmcwKb7VVOlgeZLC02aOpo5bVS+BRovNhKJA5P919I81vxob5ZEniK7Lxn4aqY5VluZH006soAJ
k2qHuiaTDGr62dnWQLA+MCzzNvPiPs+akRXAsja37KPAGBe7rYAvXNztaBig7K1vgD6Odx4P7zVB
ITQFGsiN5iV46MLh5yzJHnRSRSu7sblwAPGOmuaty0Om6d5ac76BJn5bzf4umgIOP3lgwOBUE8Ie
qHCXvZmaHO41QzxpmpjZqcf33qs9MaxL6TvPDZAeyRbv0C0LNGPXRluRjtPOH4eR/Tl8vodUTGmi
udZ/+H42XQZn+Fn77ZdQU8+DaSSHgsqK3TwBB/K+eMzi+U6UKFZDq0gPpTkBrmqWWmmqWuEJ1JR1
rnnrQpPXeJDbM/WkpC80l51pQjsD1a41sy01vU0mxdm25sRgWbPdBpA3F7t6XYJ995r/DjQJXmsm
nCvMthc802TPNDlOepYrdnA3W+wvQ4/Qq+tBNwzTD+Llt1jUl3SqWGSpEhJdkYINm6K6iCmGXxE6
3JuI6jwWt16z7Njm0i3gHvCPJt1zkPfKTmbgiPcBjORcGcXHlBxFt/gbRmDsM4eHEHi+1hQ9Gd16
H2uyXmjGvi8vjWbuucHtSyD8+ZPGB8t3NZ8fTZD6vWb2BxN6PwfjXzTPn1ofvub7M0B/3ixn2dhi
6xMB8HUWIIX6JA5YEoQrYFJ8rkVuh/PJq8NsH0J3Mxi6zV5083XOoPlMHOjsgaVTCEXXBNuGadDW
Sjj/lj0fOjJ+znR6IdQ5hlgnGjKdbaDQZcTKQ96B6zDeICIQUmchLEIRDeGIVEo+q5xKPwSX9TgX
TL5FzF8Z2Y8VXu4QBWfEJVIeLomLwD5LQWLMbmCIO72SkOExkV5GmLHtUOODqpsUeXLJf7nwnJ/X
Vi3sbU5BDxGBiOQHx3kkHGlwdWu5G7sISth+GnReJNPJEZ6P6tSV59kgODUUAP56wjFhupwH0T/l
jn/JBOFqr+5erOk9Von3YI6vMkZZKFpFiBQxb5F7R0vG4z5P5oKrM0kXm8iLobMvnDLXDWEYT6di
+L550vYkZUQvsSAbXbrJPV6AzlKAxhJ1njQX4iTDBBNl+LwVunwbN4hZDZ3KmXU+p13wduTtJQbw
WoGluPtAcC1nCftlFu41XfgtyrXxGFnEM8IVDcvmy8mKuq+qCImHDZxdCrgO5uT10R0qZok5xvKc
JDXC4i3kDJ04RLD1CYyEaUUa3ZoS972B+yJBSU9609/xoM/4dMP0W43WxVHwJUPdMKNPibf181eL
0JNjBa+VTkGVar71TBwyzDNfumR88wjvI31hDe3U/KxTn3nUpJNVgc5YlTptNRG7qolflTqHhUJg
03gxH+9tmYKy2yjLPB6y3bAT+DUB19ga+Zu4ih+thGapTEN7vLnBeoGq/ZxMHNm+PuKPnJFulwY1
62WqsIoEoJdL06ZyUcAMqfU2MLI/eqHF3wm/TyWezRzXVNa/5rH1E2OoNffB2qtyfEJ+8bjMWcI0
haHSNA/cF/jIZ6OOado/2n1gnvMcSwcf7lemBVEWvDHkBhQa0AeFTlVdRzJ9BaFNsuExZrBqwT6b
73ruM4zbrEfki2AACV91DSWGaZPP1NiQy2ZmKw2DVPpnDvvxOTOf/Liu73y3na9xc54b7lcisglX
T5X9EM/8wWOBO1/2Icu2OTemsL8QtbuTVshTGH0AoJMd3kaLUa5CD/yB5Yhf9NjA/j7oFoUmCw98
jcG+KrFxOZ5DznyuQ/CYwqbMwQ43ecTiSOZBfMFi/89/+u//jgvSdJ4AUPiBXQJW2ryQ7cGZCXPx
UOQ6lgXNfJ4sPitMDN4M43jjR/a4G5xx3vrJZB0tSByjha8yB1rTW7dcm4my8AZvimlyt71rqQuK
kY9SLeEWDXN6hJAx2SJcOzNNH00W0S2qPYMkJAdhJMdO403H1k/WWVTBn3lWjUoAdXMnvsjJ4aXg
fF20BNqQx5Hl2niLjdglQxkRDjQ4WJX1ZUnnhsl18K7v+Hs3AYH0IzTNURvxhS3rmYDUtRCKs3Y/
zFfyqh2R2OVUN5N16siAuzHlYabVEAoSD8qZ5F0/lg1adS4OrkzqE+3SW2mn/UPtD5c2Kdl7mmy1
sTqRCbHxqIThMl0oKLlFrJoMYV2HzDGuQ0fRq8fRgo3YXpWuelBDcxxoqwQsKI1NbQl/H+FAZaYh
FoA41xXRri6G46K6jW9XwBqMXlc15MoqapOe3Rz2m0Yga0BlizsNJeQpdRV+WsveCI9vFrHIsHIw
fdK1EIqtYc/YscKs2xkZUUnHC1xknOWhEfl7ZnCijmflH2xKzNR4WZLQPU9FKtmzBJe6Mw9TFabE
E4+OB+vOyOzD7v+wZW4wtzVH5jANR+04fMiWyttxtI9R7mhDTjx6rMXrF8M0I0BJkNxKhNY+4xCx
GoameQiZTXDcfCFaOR5VrF4mJ+CvDJht/XZqGL3076LlNBDFRDLbg9m0wUuRm+W1N/ktlj3D6TJK
HsvpoSkjZN9pZFxs/C816yf2Cd6ji1xsU6GOn13eyYy9CiZqDLMxtiLG5YSZLleP5JdfQE72uf/g
WUtPZwgYgjHkVByE9dsyJj/Iv28qi3uxjeSBrDD3SuV8dwKetc2YvFqOS+LA+Ga0/svIzI/oUXad
M+O7NJz7RdbZIQab52DuPbmcd0wxbj3UEWy32KYxlVnLZrRYZxo/m67TQW7q5rNWrTj/51nIm7wj
jzg0wK32jJnQ952twSN3bWzMJO9PbDobqrUL8rMxn67RQVZTspML6GscRR+R2+zoCYbQVwXW0ixA
lmv6zzKvL6ZE6Z6CIxMa4YHZGpyE6w6gGBAlWUYseW91odYLyNXQOkdO3WnkKFD/0t26DO9J27Hl
TGqDKFv74Q32JuxbuSlKAMQSKnOVhiMxQKXXO9xWyrDONx4vg3KDhQgcG/jGnXYDYkqntIhmOMFD
Gk+PUNrj2gTqrkEbZnWbYHId/cL4y5rWgNVoB6y5+OxtylCnqF/C3Lwp5txt2t/PbsxMd6liiLji
jTvy99ah7MKexteoRdRfL9UfcToGbC65esTlzUp68+Y/oQvbpD5UQeqAZ/ulQG7htOBGK65XM+4H
BSxmORtGl+OOg9y0t+NhFfsW4ommprtAGDvqKPj8twdrhSZJ7GLffxFhQoqiJ1YZz0xYhsVdky3b
VkyWMOw3gKaLuo3FKJ5kR0CT+PfesIgpp9YtyCWDq4KSk5G138D1xy8zUh/RdO9Gkr2WlZ4CPzuW
mfrKy1SDIII6YeLZzokn+PUZD01ePpWOVoUnst2CgcPWqKlfKzWSd4whKia9ZSvRXhuJnpIxrBIq
QM2t5eCVLKl5iQ+qRFeN2bDBjGrv7ZHYbm3X2B48HsOxUZ28HkC3Uew1jCiGAqOxM+9jHFNcvjdO
cl8m3shE1HppeQfaPca/1iW1H1YlMkg44j7Lf6ismbFJessej9+G+TsetvSbOWNDieLsfeDrZzmR
bqET8PcbyS2CsawMHBMbEbTMt4f8KERu7YWNVDZqMsSNqj7UYcXcT9RXpKOaUbfXZmlPm/gUJ2z+
80Y3ZOKY5HfMv5Uj30/Jsn9ll1yCgHvGTZx3wb4eo0fp3s2gqY+BgzKbO9KFb25cWb2iBb0eqmtG
HQaWNXKjDodfkWY7xi68EeawuQONAqhLL0NqBvfjwloHm4VHXq5gv0uS1arr6VgaJrfEoPFQ3tCT
vGT+E78Uq0kYkgh9wFuwhM0zJMI9lsyZIfcGT+1gUWLv9g6wJ9/MrTUAsOdXhEQ1fRUIaVCoxLu+
Y/yLz2sA+W6OjmvP96lauyrPLpSc7TM+rP7wGDW1ovXXS58dWCh2ZXDDy8GjvfnSIfxIF6wRX2uD
4zTrtXA21g52VfVkpRyPeJYaaPKZBTcBFleZ4cv5UOEH0vh4sUmqiY3g/m/In2EOWDVtAzkgXFo4
3p6ywt90lJeMvB5O8DNUj8KhLqf6gQFilRVEqkLEvrxg/DBoVzxOFIqWbXtqo3QXF+7ZxwshhuxU
WD0yp2TdxO3xoa/4/M+DXcs3PoRsUCpI0R14gQ+Znc/PXeWuTf9aBM5WQvjjIb65cB/JV9ttth63
SygjKlPs98Am1aQp74xLklt/aSOYjtS4E555jyv6JaIiAzAByW7pfbdmpold9s1w1CkSw5sPRbAw
jU+H+I8y7THi3Q9ddYt6NlGTeVyAeYusevIl81VP/RjUoVAvWf7drC4YdKkDfFHDeagxV0vnpQ78
hrwx+6IyurfIxMuYPThp6hL6BJ19noI9QyQ7LMnEa9VHh6wPdzAQR2VmF3PONnOGELIRa75Iw9nE
vbFqB11A8xYAwrQZvMyYbxQ9TFL8oJ/2Psp7Ll3Jqjatg5O0J+YAJzI31y5m5Wnsi7G66hCFyy4j
wfPA7wvhb0m0AeoIpRFcwl3LcXRKH8r2rQy+LWa3tZF6IptCXp/Y4SpmZGj54VOmGAB3JjibiI5M
I+/bvD65LkqIp3zi0N94emntMTGkvsLskkM/d/uFPri1mfrvnejOPHvs01gYd2VMPiQUHCJ6o9Dw
12GS0FbtQsZVoBm12V80pgE64Ys/nNzmB+duuPBhj7yYLKI7VpkLinbHuXW29c1veGTMkr4PVry+
M5xrZaKXLD5CwG+je/M4QlESL+z46ruoA2qaHhK9Myl2pMTxbSKq9nfoXHa5775PJaCz3RKYZcox
s07e9Gb5Fhn5x1jO985orkd9LOGqbLf5N7pfT2LOL2krD4XFL9YA85r4DwMn1Ahpt93G01omAEiJ
exiNQLAo5YnDLvAMPtRzWCfLDjRE7AMkAPE4HxGRfOiamlDrAoXdUR6hvPFIrdG2EtEJA8ueaOKN
Ke0uhwLzivm+DeN3U85fRNDj9oNfGj17PSl1jRFtt4Ljns0cDNXBAfEom8LoWI/NunaNV0O2P60C
YNTBUpUx/QSW1HSLag6ycbc+BJadtAh+0q3vGXCr7Dgy99C2PGP6oVtjvTtXyjiWQ0nIlvst0QSj
+lL4J+a35w6DUNFHx9JLOAyzsu2z7j7hBFwMwYtTcs6VIQ5OZPqdct+y+XtK5xamhqNns15E+xBa
z6Eaz6YLmDsbX7OpYCgYoEaIHrmDvlEegGIO+dnejNMLuOO6yKsNtRDbyTBwOQG7CtSmM8IHr1xn
qX9yHU6RQzfcmXw6rgVq/Lr66Ca2Bl09609yay3a5O2XJN/9nzG4X6sHrb+2buriQRd6itZBTzgO
8ZHfKkWrPLVnbQTZsJWaDnn6JcKutWlCYK3KeMyyBG0PLz6jXxkKUmv91akDqoQk73hzTjafX84/
yyP/+fX81lb523/8DxIc/N/vscm/ZCv//yUwA5KR/3sC8+5HF6Ou+Sj/aP/Sb6n/1p8ZzOAfVEvj
l2SPFVj0UZr8L39mMJ1/OMQrPdO0Tdsio+kRtfyvDKbzD4h60+Qv/pnbpDD1vwouzX8ELPF0Uapg
8eBJ9/+SwvT+2hEdmKbUYc9ACtbk/L8zf+t2tQSlzRAectUPzrSzCISQkjMfDdS0zCPza2n18lDO
HNSXjCGgX6XdtvKX+DhiO11HxY+hwMQbDa24tAKmh2S7Axcw7KOylXs+aOJdFdUIFAJDrBu1S7N2
uOV1uLfSQR1H1ch965Jrb1V+bzWoo6zwmg19dS5jbooYxhjmsIkzeM7t2b/+oGcyuSfkPl2jvILu
YauUhUyB04nlq3IaxtjKPC85jUBBlFBo2Nnq2fcAX3ywK5q7ArrTJq4aiRcfqshlzG4SYaKXYtHg
9i/vhf/pd/h/+Ony2+uxDycvS8eyLhf9JeFqurNoHKG4z0b1fU61DGtFWJepaqzHumccLp1VgqMC
0hbEvEvfbI8l+KwTaGZeqUNL2k9a+dWuxpcpKKd/8/X5vMOYx85RVera1s9X3xPCZJbrkUUyzd+e
MbPbVIUaUWKN8tVrFGcx5tMhjYjnfopOOOIYL5AdP3gpqF7XsLbJstrdL35EC1SNP2NsN5zEwhPr
kOrsvRmJeqgJxFxywZEs6s1LJpu3OYly0gn69U56ua/r7N2v22EbZv7t8x2A/e2yNAti8G4a9otd
fzVjU8Mu/XbumuK09PdRROK1zpfDNLLYNvQoa2A0xewF2IfSlzs7ZcdQFTz8Bj9/IjzDQYDcUe3N
3cPi4j036+SnO3TGXeUxVY5T5wrOa9+K0VRUqEBrShpgOEVgGdN0XJAtO2/swtPnG6QsKP36+zdH
8NfS488fvk9OyWb44XI0d/WL88ubo4wCcwgyBoMJfF7thU9YmvKjH1n3LCSpBbUgLJ3WlwesxTvS
a8YuaubnAket4xUMDOui5mKMNHPw02TvuUD5VoGd1EnLV0m8ATcqMeZ54dy1THejkDjRHRENuxKi
h5zEuMqUobZqyIYt5yaGvGzqo8Ba9rit2HSL0eLySLYSTfS+6ML1p3/Q9MTRT2aYsKREWoQ58RiG
2G3mntvoDPxHFwLbeHICA7/UTYUowm7IqPQ/PuWQn5pIYm9f3b6hz6HqvkfMS/d1uETXUv/BYQK3
YsMgMy+dkb9t+at6iUhp2vZBtVa0a4sCW00efIn9RZcNTPY+RP686hnAE50hKPH3LxQvyL/8mhCU
l7T8esLWbcQ8wn99pUbHHTCsls6qRXC7i2KXaUXFmq9L7/vYUSvFstYdhlcZVXfmbLEoH0mjBqm4
ClsG27lA39W3yLEhd+ad232zZbOvK7++Cyewj9oeiGMuyl+zLI23EbXCZ15m2g3bHNYxRzhS83Ti
ox2t6sBZYZdZVbNvpWm85WbDdnJyztLx2cR5YY0ZKx33+Av7c5hxjXbbkn9oT/6ocm48qlsZIC6H
xEJW1C+6AxdEczJHajuySaHje07ocUCr5hxBe+kMns+LN27LIlOMEnky62OdJct9UWV3VZC9ZXIC
3DF7dVi87tC5gpBfz6o+spgoJxOjnsJPdhBl32dTiY0bDN8qj0WVCjnFmgJ5fRnetUWdbmpYbMfr
IfQUMyoUgUCVc/QQVra4pOZM2Rh4IVacTS9Fu81aT22jCgO5HHpra3kdMMo4SxpM6F8s/HziyNmJ
TW20tDHYrdwOWGXWQd5N96BovMlZ6XP0FMbgPi6d81hVDhpBg60b/0vkG6+B6wc7/g3xap6L/IA1
md5Ik4ukTEu6XU0KBKjP+pq0Dnr3Gl1tS1YxM5JmrSrLXycR/87SVu3JC+2v6PawDibTD9yKchMY
yLhgBX36UzefX6ZsDHHJiq+LHcItYswz62w49CrAohM2JyyZbGkGRuOD9WYFESiO3cRrUg8j81uu
maN5nWMVnNByrhejpwl2fPJbg7w1t6pBlE+RH+1ybLZl/xUpTc1ojggInn9Q3fw81j3ZvkrW+yL1
12ZHx20n8VnHekPIteoZ+YwDGu2jBh58ZxORnL2beX6xxGGOFSD2tLx56zbcNlMEZxvKvlE0JOEf
eZ9fho7qVJqzDnTGXPyu4x4RZ2/SJAHC3FTLjig0YUI3HDn02E+916Dw1pAZzvSPdHbuBWueVUvX
Tjez+ISh689leLDdNgDZfLZ6FAFtHL4tPuBRSD5GV9Mw/NJRmGhTD5SQWj7JP4atAZpsBzS9Hymo
FgsojayocQi7+15iSolca9sbSBTquinPyc+iAmQYpHxxA2/n5ro0r8y/9658zbB5R9IFc3NOJPtS
ap7XIZFzo1V3uQO0/vdPIUufxH79rLb4mIZx8kCgAt81Px9Sv35ciMEJAgSo6/DTBsg349Sdggnn
FzlmE7v2FI/cPrWnAxzpGLsDqWxCyBHv1V0LLTr13zrb+wCCvLMp0lknLo17LJeu/+YLRSryL1+o
S2E6dxfpE3v/7VAx4f/mI5TxivkQQotvM7s0ni2bx2deLRGWvnS8uGyZW4MUExNSdJ7Dv/lhfX52
/vbDYkrvuIKliiVd/7eDFzx6ggp2Ji7f5AQ16CMHqGEpRMPfmkm2PJadfO4XvGFdVplUa4w8TwJ5
NVCkH/va5xDSRCyTYHNc13zIy7pFU7UqqF2+0IrI5hd7vZfjGsY1vrJC6timIRNEEaJ3D7joLuWg
uvkEh5y0CNZ2JLGW4wE6dfngsZyKjokq7Meg2KIlzXeE8Uks0r69HfSRuJu4SvMRt4rFZeq7H703
9ru/f5n07eK3l4lTaRDw5Vs8zG1bv4y/vJ9My49sox/pLFTNsZsyJiAhOhI5t+cCn+RdUGE8yL6U
gyr35z9PDw0PmI1XR9mtFEgtq8Twtn7IMNKwIbI6nP9Ee0k6fh7qZr9cDpYT3VhnMqEtED9RZChZ
byIfJGFlkCnnj89/4kVs96zpr2bhmadZ/zF0o3mq8SqumoE0jjk4DWuH6TYki3GyY7KlbtDeHE6U
K1s03ZaLeOZKzg91cMt5j5080pYGHpuVybp9P0bDzaci2XP6+GnRU4XZEPu//5FawvyXH6rFaZ/j
vu/ZppSmvgb++kNVYyDKhPEtg2T/W9HBWSyq2C3jRDK+Kh+dsixWA7eRjmFcxyxkkxNu3jRW9tr0
6cSvNhnNprgG42lhiEgSgOODMWUXK6vFHjDmYQrzA/zGS4C6dh3U8UczsV9cxHPowWcl8osbsyII
aAxZTbmI113wuAjJHGMe0Tshvt+ScsszyvmMOjjSDXXLWMLCbXkfvrI5dA0RZRuJ/b0O4NGagItR
RSRvHiX1szmV1Hw0IzClmq3zcRMbCfa5fTqRU4sIxflts6wl4R5arrDCmq4eDPG50g8wBWn84kbE
1AiGDIXz5tA6UNvQnjgbGjf9qLPSPZMf3bFZwcPrT8EqMtT3eOidvZsxBzWUtXa5TVFnMHGVowph
4RXY+qxA0HLy3HZa+8m1nf1MrjbKxhJwgo9J4dIGCMkynApjrwLTOKPf+9n62OfSnh2OT8FgISF0
W4/chrIIM4YEU3edx44RfpWKl2aI970Zv02j5ApR6u4ahDcCbsdGEICTLUArkXG3o62ntWnJXGRL
TVVII4uCbo6xvxVFXdxpw0zsh9Yh8xYII2bxRJ9yq/3ueqASUxO4p6obz1NIMzPB0tpl8RaF97aL
BN8G01e5HPY9DdlFheY/p9bZc23jJr+3Hrrjksl1wHErJlfMV8DLFyYTvl8y3n0QZCem4i3UDnJ5
bxt4mkIPHmhOyDdx4jzksmddkafy5LA9Qtfh3ycvxuy891HuHgx3olt2eh8R1fBZ2t3xYHzkZUAn
EeVrTCtbOknT+0At4Ih5WWDUhdCPSIJMA2sQX3tyZVHVD67Iv6E1DXf1xM9xKXDTWTQkhwFYsOvt
I3gVTkfk9xdekMot6qucu2tuEFizC4y8QK1nElULoD+r9d47Bi0V5Z2ocvSB/pMpauIFrnrtaTXC
TbZePM8HYBPRM/ZN+ulQX1Pw0axNg1hiZtMxmxfiamhWKFY0CHAoE3KpTlX/CIjv77Iezb6c6ON0
Lk08hdciv2uM7Si9H7CREceVRG7dQbx3zB/IvjYdkOlqcQrErhMAGWBZu4nqF4+LIELH9LXTUlQP
bGZd8uuxXsgUkSNzzw5CEFJN7TWiXY4PLTqseiqt0tFyzuU4KOro7+vFFI9uSKeYHdjbsTTEYyQQ
lHKV29gET5swP5fkUrZQ4eg4VvgudUyLu28841suo5yIn2g3YmimnZmMF69cIHuMceVY1r2d+uDg
MsuZAA2NuevHYFjXSXAbRzqpcqyFZe0wdi5jpDQMTzJ+C9e+q3eGVE6lDGiJYYfbAh8l8tSfJugV
vsbF5q3Y1Q/sbLZ55tXHpgUrkPZAP0G8yovgjQrBZwKp8twKu+F9zr20sU9LYzQ7qoxIqYvktIzt
U5xyEtYu23Gpd2jcv5W1qDa9y2NSLd+GhayayflV7xyxP77H87TvlYpwNkLApWRP7SnHUF/SuMuj
eIWO9oOpcbSvuWsX0fhmGZiMhKqzE91SiJqtlZmhUKBdmGpxPoK08ZcQxYg9ImudCEN0Q6UFGaKz
DeO0sUp2tGbgTbAYI8o/Vd3NBP7pH0UGM3JBxHH04pj2Fvh5t8x5eO077xrOUcfZG7ctk74IwRdL
jJBlNV4rJ1gF9IVQfFEe3LtpxwcXPeF0INhOvjbsJj3MbMN5cvMr3w7EM1sEYcpArtmJmxGQxOLQ
zY8a8dbGGBhW86qumVM+8EhCUzYtH1AUZz4o+GsV1UCjKlk4cMMgsZKFZHbpATejmF+aaDkNdL9M
CdeqkuH/Bh/bsjbYl3BeJWnWyrMw6yvlnO+TGPluW/nkLxMulUi+WHPcrQcSCs/cyuY7PqkIb9+A
jzJaJm0P+g3uM5mih6Ub+RlPXGgCD9RhMq7g+94us3HdMhWK+PltrUox1qDeNB+EgZHeey6S9HuU
TxoPn52dioyt0NK0tBPOUSATgqkVa5lHmsEzSRAu2U9/DJZrY0CIRSiU9uNplE1EEyc17qAa3AzI
TXKltvdLMaDq6Qq6LdtiRrZfHcVQ7J2uP0et+caH/cZrU3dNQ/ST1fhPg2UFMLiQzDrPg+p/YgIC
J0HVHTeCGFZywWhkE22LJJ+rqQ8rmfnVi9lwE6w5clqv3hJS6Ntw01bDRzecWKWA1u+ikgMPtjGL
46F1B16yDVOWYDYXxGRkDtobdYRcFOWXU5vfjZLiP+pZni3HZCYGUHjH3scJS5ISOSIPlTE0Yy+V
sqsjGV7w8JWj/QAa9WXc0mLG+oWpTky7V1Dze1Mp1lZjRMniqCikTCbw1XYfpME5LFHJKncJjsuQ
n4LYuFFp2XK6XdrToHxxaAjnzzQtnDubdEtg1A9BPP1hJfxrmjE8xpD5dN1gPU9jypjaeAEqrt8L
k9Wq77Skzth99sL+qhilULd9F6JPRvjKfC6LaI+OyQhsHCWu5KKRPKClRpwdvuFqGMQPHgD9yhvm
H4H4aROFOvSSQS9c95rqc4mA2qcsMwM0oVXpbJMmC3I+hMlZTHFKJe88qv00KAQHDvudTvnfMDsl
LKQLscH35q7ChbQ4fTv6Bpx9FEn/fQipHxKa01zUvfQBvMwGlz4lYEdGus4l4MjAWm7PcOBHFQ7m
1vA7QmNxR6seSdcxTUiB2fSm88Q9ywK/BAzZeBpCamctpW5x5Z0Dqjlnjktcsi3jQSjkYZB5g4HQ
gOvFsnbC9EWYL1OfO1dT8awjnNVtfeR01A5bZzoLxNlPUZrH02VOsh0ISHdw2qnKSfq6/FjM8YmQ
FZ0Jc4IvkKoVq+EBXXaMTBHr7KrAXCh/p7XFwjtF1Ab3VaurStntMzQ1xy9GWw6HZp7bg0+PByGI
J7ApeuG7hr14Hex6n2mrYHQAxzNdrba4pgwBSGc1r72RylvZUpLeks4tvuEWIY/ftjicDawOVnFm
5njfO6y64SAqfhNPAiXjWvo5fHtjvsDzcDKVkWmv2wZP0VjS4lLEpLhsQHaUSrvEUtPGjtgtiKDj
wJqjgRE24o2CskhmHS8O4yFKqH1kVDMd4Haq2P/tea4TqcHWR0PaqvaRAIDV3pog5tpYCQDgqWIW
tDDnysVNjs5y7ht+cwj7b7TweJ2q6D4eR9SQiX9IacvY2I01UBwhXzwVH4C+wwuPm+w8NS2/lfwn
MxDhZTKgbrIp53w1VcO51c49NqD2emeGCi/zBNnuEwaNvGl85KPkm+XrRXGEcTDO6+SAfHFmhKfe
pzGgXQ4on5xwO58oaso4vMPfty0/EyNCy1bQ9NxY4cZm9YQTrjUOfQEaVYlNxnIZt3saMYkKXHpa
tnUAJiA8+Ubphkfuazd5hcQ5gqDLmMDx4+HZj6IHSlOiwHmyMLwwcEp2qQHyGjetd+/SROZw3Mig
Vsl9FEBXnQAvd92vfjYfAxeXJ1nFfI1/7pmakT9Mkuo8/PIPh6qaQ6RXKtzuk5SPlCpK1n3gIJ0o
wePQy3gP5SzXXsKJDN1wuWfZwMVmIuoM+EpSestfsJ8svd2O/5O981iS21y37Lv0+OIEvBn0JA1M
IpG+DDlBkCUR3ns8/V2QeqCj23EUPe9BMVgSWczKAn58Zu+1affn8oJAGW0POxKPWIb5GKMlAaBH
PqrGsC/pxtQLRQKsUnkiyWRmyslz9Hc1vZA3pQeRSAXV53MXFNFiQ538wOkinxLRvBOOWt5YsANq
Qvfwx0vQFu29R8vgqYyp2MmYh7w+qtIUX4mwNXYzDiK/X1S3t5iDDypyFml4j4aFTUiV+NOi2rMk
/RKs6g3JIgDtEvUiOMDorGUdMpBCzn8WRpyds65AsBDCi9GwfM9S2wU8l/G3a0p6SLHmXAVyLp0l
2TY73UOtwUaVU/ggDxCsHhQQ988vaK0z4pLOGFgJMSNAjWxjabFIvpMhc40isUZKc+9NufUqnTzK
dcTNEDWGH5WcmwbvuvPH3mAZgjqHG5ES3d3F8ehFqJvBWAqKt6TVB0o/bV+Lw1cixj+0/PemW76X
YTe4lkVWXxtGp7BEIdULHLwRz/ZFiq4dFxrpFYi3q8qEMlkIuv/HL5kMN24RkwapVjwHWi+85TXi
+7jMX028CAGpRUJQ0F0DDBNRMJjlAoZ0G0V2zFLnGcuSFknlIx7qjxB3mC/N7Db5tgX0sstPnGjl
qdNS6SbGAhp9A24R4DVoSvpwg/HNOBaithMiCr5AM1CdKcaPQ+CfTukZxw7zSrZjikiqeJ7FyC57
jzKueck9kmkJGJhFyy2CQZTaUnmb69quthgQ5JObdZTWTRIKyY8rqkscEDuzYGMm648ywzGikSZW
JjykWo15/8ICbLCOKLyZ9a4CBvC8+iWuyxkJzHAY5H6+TgYVKIKjTuYp36HkF9ZkcroMzH2mD682
Gg+r3m2SznrwO8Z6hHKA0UjiLUpLbf020ped0tdYJiMhc5pCld6rkO5zVar5BAEXV0JC7pCct++W
MuW3vGu69xk4EsrHj+2bKGVhvo2SeOi33LJ1BGoPaP7RbPuBXKuxq2srj2VDWxg6mPK5jXuAQAxP
UvoccuUbwmHTeAB7wKEVicXvovI+xcZ8jtBQAfplzoeme1sFyF3PegC01c7E0XCYYj5dexJT1v6S
qinBZglmbquP2z0hMPAWlpL+JR+6o0kagSKFuWOMq3FYJaJTMpx15mZoGogJM8zaPCQDXvROhukz
PLjPJtbl6Pt3AGCsY9bT/E+lFHQMTQ/gS7jxlaBVzPlUwTLpa1E/t9V0otkjijg/1wny3tmSs2Pd
l/Nr6dAh6KJ1VnNkcUJhcgMRLburS2vyBgMWgSZYt1IVuz2qks5OqVB6axHJPM7h5pMsYPdGMwSx
JdNPD8jDhr6nSpyEj0a1yFcI8zRgbktoaFpcFVXNryGHF8Oq0KYPUk9FxWBoVMfJ7tC42iubB2XE
9QHnMV1/TTEgUr0fwByG8a9YjnV3DOWLlJP9JkUh4UAGyYJa2dCkteN8GAu1Pk/KBOloSb0VWvqb
0vdn3AoNAUF8/Sq3xE8MmJxX0kD/lVQPy0A5bCgyYzSstXhUDFdVk9Cp2wKiE9QkLpZqh65m+dGX
Ej1gxFWti8VFiZkFZUiC35mrDmBFzM+WVZVXxyAVEOBYgKwQfTWq2roikLK6X+cP0MAR0ko9OSCk
3xK48uxmjR0t0jjbE3aG711tBkm2zC9lpBfRoBg2TWp6dSh3504mbh7totrKwktswI1mi/hNXFTl
mLTZSSzZwEEzovOOpjuaiXc2WMQH8PZymBs/hWQ6ERSBmaNmrlcYFB912yeONfbfoigEU6Zwh9di
wVcxQIQs1tTZI4f8vo0rdtlL+WaoKdGIIv+EEbGNE+W2P7KPgqk9Vv4qvhHWA15yWmjmpI8iEh8Z
34AVSwpDQZR8iWaQcoDYcp4tC3IXEilVUm2hKmuvmJH0GwVe32yjZzNST5iMHStK6e15DB7XKWcY
on2MuRdK2R9XfG+R9Rxj8wUAom1LgRGuXjmeMzI2Np0HI1PBhJ1gsGFtCwNk98ycK0FqFy4l7d04
aUdcRaTtjolDUoxkT2JV231VAxGqmvHS5811aszJb9TmC4xMF2eWJ688BUWjbd0/bsIZKtiOn0ns
CCsvaybIlL3pbsE3NG3fhy4ihV9P4to+Op3POdrGm2RAMV6st6hm6TnFCAv5CmdCvQQGsNvws5lc
EaGoULKoomNcxdA8A60Q0XgxQFJEnCnV12jQRcEFjMFQQT2dEgcawITkVDuohXCus5VKX8Nly0mD
r2ro73I1cXxDu9sLWmlyy/TRsWJ9po8r+3LLPJs5DjFNifCK9SHO6W3dOJusaaNWJqy6rnyFSFlC
SmZs4sV8KmW4fkXd1a4KoO7AiBrydrG9Y+HkywpygnBs+aM40w7MfFQbdoIrMShi8Dj0zqL/KqFb
e/hqQVTKcXtWDX46dflZD6J07az4PlZqbC965wlVu3rRLJiHYWBWAnOQ6FUtEKTaCCRF+sYkDtal
haADcxjy0GqIo2CCBAKPa4Az3eT7dLv6VuMTo2x77Y2oOSrlWynD1wHbcdEX7qC+6o4lQycfB7OE
43PS6JSWbX86TcRlcqG3QnlJSG9E9qnP+8awiKdFJT4rPAwSDX47tSV+eSlc8JIHPJHpb0G6HzS0
5B5sTsx+QEEI4B1dsQGTXemoTVr1LijZmW1/65rKkDjDjERZM5fVUUWWlqSMx631SEVeQIIHU9wy
I7Mmk1gGjNF+lBPknyQiI9yWHSNWfmPEYHghFpGlpQ9esSDtsxxLWshDolQZLmA3YvBUca9qSBVj
4Xuz7bRntXwnKxcgY9NSPM1hZg812eB9BtN7xYllV9tOtBet0zC1FpcXmZyhRYcEdPq3oUKIVWBA
ytQNMTHmRPyGHB5h3qMHqq0v3Kurr9RBb9Yy0HXhqy91VAT921JF+kMXQ8A7LRr4FJTgjHYXoodK
c9QinEEEb8c0WcBNUoYuWloiTkValpqodVoOXCHEuxzPMlqU+K1LYEt32KjtYZE+1Wx1CObJPHgz
pl+Tgr2LreaNckOPiGwkaRmK0/xN6ZYqwI9sd5nGzA97RSWat6KmxpqmVuEMxASqCACW/vglApbC
438CuzCmXDipDvYg/+zYVQatx8jNT8MM2/k62K2Mbmhawk9pyjBlbenBaqp9rYwvdhW8vH6QKSLY
au4WxAgQW4WGHRX1IVoHihlTpsmUv6vDdFqAb5B7rTyTUJfdJeEcxjvTGZNT0q/iQlWU7mgJFdp8
XvFkcK1wYyC9kSuA9bMR8IR8Zhs1ZJTBbkiTslw0sfmhduCa10EymVVgoAsBMYAycUORdlSr5X7X
L3HhhyOZQ1ovX4wIn/+6klyXx2R+lSseV06BvRa262eYyfc2NHC3Fy2sTL2HYNf+rrZd/K0VEVgo
Smu5KIO+tEgBJDODkxPhSqKXOMZrb10yZBK5YjKmar5lQv5OT7q5nCyVnmxvScVGZrZ8HJZwMiaV
kGsdoUiTWhhWyA1DuNt2n4rC2Y7R6qPQ1teSZ+pO0ublLI0MREr+NVR00us51RG5JHPnKW0EbGkm
lqpct4I4GU8t09OgIEdsAFZSVAiO21HvnDnEdpAWb6u8/pZXicq0mzGFabKGjkx77aYIgbfqSoQB
7DhKeiQ0qDWV4zLF46ksm/E0DmDJStPCH2T9tlgmQg8qoUNfz2kQqXLtTlLzalbE5aaqc+1o04dU
FYZdqLOX4xw9wNPqDoIQPhekiAGG3XFfQVV6qpowkRGlW9AgOa4whaxx8tlHSmRHJqnxCe/7AZY6
BHf6kcHGSr2GppcR0ueaGc/Adu7AnuOmmePurS3DEdqHufqr8mx16gXdbAcHEnTkT1W154TjXpNZ
2m7rsiNR6PKuRjx5a3pzodecPwZNvubj8h4R/SDhkVrj/h2G06VfNcaDMCWMKXskCaaeFiowHEl4
XcRrGmqGRBBL0Dj9KGtKhUbiOaKjFM/68lEzyTqMEzr9PrGKvTpbjOGz8nufQJIIO5o2FSyKbMwY
p8zmi8Ef+ZXaFS63PRqGv4Taz5KLY7+9mJTizspVnr5KwaussY4p1hN4yrOFxJ0xslJIWNiZgzIH
zVB+FLlxnVd1dpCXwumDIeMS0UMC3kaSbirxbcGQ/JSV4TKgOdS2KrcLhgrjRabXLQJRA7uMQMA2
EmxM2AbCqXRofuXQ1OwingW7DQcSqeMzPVx4iVrsdRIj/GmKMiID1q+6ADBDsnG47+LoMiaMe2JR
urVR972aGBTWEPYz40cPF6qMvWbKTCeeERP0zWZj1cVL1g4sLmRj9brlK9LZNqRF9aaONFQNkGxr
iiIvN8dLCQ9Rpuawk1IxsXNhwaghAMhbezK+t7wng0bJh5+VRE3jWbThp97JJi/LYq8+JV9CHz0N
hkMbU6W0+2SlzF5v0BRZzg7Q9pRKocZibEQEbL7XRJ7LTJBju+vIHabuNUGncS5WYWncmd/uW1O5
YQBEWSApBhUG99ZqErIYweJjR0sNQtO7yExi+AZDnD2DYL46c9cYxA5WkR+jevsvfgP5lv5qR//9
DZHgTe02sDz8z30lORPG4pFb1+ouWMyD7uGYyoTWabkRX3qKI6Lr89N8JnyTkBFa6nVcfsiZ9JFU
6ruax4faHM59QcD8+gtfIU6p9KVs8OwINM1/iSoT0qbQaa0jg0UeM+O61p+WUkGpTV8pi0I51yA6
rOWfWsP/L7N/LfXv//t/fVUDV+PygEVVlf8umEdz+R9k9lU7/Vj+x1/4U2GvSP+SNyUNh7DFvMwy
ERz9qbBX/6VqNPIi0nuk7aa0yTX+j8Le4C9twmxtS0X6a8iR8S9Lkg3c+Rz8BiW68v8ir5d0899V
NuSRGWyODERbaP8tWdn+/19UNlbYLOSNrv0BtyElmAx+OhHvEjWoHvgkY+Ne9tImZpTbHOl+rigp
Dimeci23k3eoy5+xx17DHmU4JJQ29YqDyrSzd200rpEw3UaL6IJkvpeQ2IfAyIYAiJJTAvix3jDV
BZMQB2YJ8VMtzqmp+Cs4SwS8decVKKQL9sxDC95LYQAL+aTLFZsUJse2pUa1p7Jy0PwLkm73UuXm
h2WRTuSH+nWj+1lVn/GFgSJofVocnQGqPAEvqoqg2udt5JsKFsBBPQ3FclKj7pR28akTVq/QZVzS
N/MghPVNScyLfAvPSD6OC5kp5lnnDVHLwQUDi3lRomNhz3y0xJfSKxe6KtCyktMc+jy+xe9IcGxr
CZFPZc7IVCqXX+vpaKm5n8sL5JjQZw15Ho8jjPMhKu/E2VzGtvAM+dT3tU2ok0k6XfdlDNNlSaML
5IxAHDTiAdPzUC1UBCmeMgg1e2QfQSyMPp/bUnguj6sgopOGMGsRGgsJAzmvp3TjSUgTn5wgXyzx
5rnZqL4ywrlXxSDPJNtlJvO8VH8Ty/VNFPM30WpeUtM8tRvbuBZ8KcFD5w7iUNQ0p2QLWRXwT3T/
oP2SdOV/XpZc5jK2D6b0SJr/ptET4C1JsNO7gwYqrNJ2+gKkUAP1H3rZLyk6pOp8mDaqMtddryK4
J5op1/yu6M9z6wnY6K3oSiDd1dgFU7sGYhoGuIMvVlFelDVlkjx5lnizTARtaCqgOQSH6hJb/ZOA
HbtsCSoKqYhbaNd17OZrTLl7EJvCoTC3M7G2mZSKUjDTX5gzy6DJHubwsruyizsPchsUUsbxK1/I
XYQW1dAGyOF7j8Klz25jU9yiNruFs3nFZXLV0/BCwHumQw5ETq3WHnLRa9oll4YfFVtKQ0vcjDkJ
RjiQZ2ikPaNOUOMBACVbHg6DdMVncJfAA6sYa0HlAv046lm6H0c9YEctJPJJaM0ToVatvHWLNDqK
I6A/RYnTSotbAg66RgRCTHygAzfaL7XNaK4kXlN6N5r+ZlXLVRORRxchEuUpIHb7nLs5b8VsaQwV
x2NnIsc2wUDOYFCIOENWr6GNoqCHTLVmixtXeAUUjHDt4I2GSYE1082q3kTQkbTAOGYwmb5JQvjC
wfMCIcCSZtdif4nfjFtPY82nUtTdRHzsagfcDSF+HV4XSbzI8TX5WTQSnRKWUeVQqPI/qOxVedPG
/UWzibKV0CkS5pBrQrg2tb8dlUgzASeVm7JCGjzzrT5Io3CUSAzX9Lc+G1nbol+54tO4mEJ166zp
rgozZMTEjfEcgW55QdB+NaXyMkG36fugJUlFuyL+EvVj/lnBUonP0hM3qiNyYqmNslOX0l0AZkiZ
eVeT6imUtpwMTt1MhzrxE+MbELv9hieFxGfHWNixVdri3edG3h10nRDigkAs4MJp0JW3Wuffq7Hk
SeZNEtZHsbqJwiYcrHMoVD5rRl8+6aQIR7IPutibVjf3LBUharK8BcPxs/+W9swnp2tN+K5UCYdt
9qbOR5Six7BN7BbPrRrEKaHMHP8DQqBthgt0MR4sW4yCNQwS8VsBEf2gPS0p80gu0BKRqREyuZ51
U09qSHWLo/UOpmRfC6sbCcmzlPsnMxGiPoyUEA8cBck0+qLuDyrSExJgVrsZDXYNHOhy9hZn0is3
9Kdimo+4EPcsQhwSqW+yHGhjdWX08x7e1ROZC5fpqC5cQ2BDocmnpuGoqNhGwhBEqyY3amaa3jkW
WwNmgCs+bag6p1najg7TTdz2pk4RiSJv4Mu8iQ1/VUWe5cfxfJLEyUeHca5TGwXLSeY4KPXNyF9f
oVldm8BKhUA2o0souMidnBDjd2kFYkwLhlQlw55OwOjxsbpCPtyITr9hkbjJEa2QeB59EyNHnfUB
Ht+PBAlsvJt3u0LQzoaVnuV58Hvk4itRdfZKuvzKHhCXdngrsu6u5cu9Cojic0RUK+KMyELcpC6N
o0/7kQdPSLs6d/QIKdkxtWsWjB8spBKb+V4kR9NzeiM7PhyYpi4x2ra4+X0PgiLvSxchManoMyd1
pcBqS2RYD3sEkhfprj6V/sfwFS7wpbAnQ7XSObulUIRuZzJMTZ2Nnswez1lAKmZQFpisQQZSWp6O
iMEj8DbldLXU4opr8UJC2CV/KHtGo/7c/ob01JZR5VYj1M/N/nGY2Sj1RygxfLmC3vJ9mj/o1bxo
Na5mm0KVym+WYzlMOeL6Hif5vd4lN20MzyTEnBdSBHTHzESosgMqOXXXIsUZa5W9y3ndTLUENsyL
e7YCM63s1uptADg2pxmliKPvYkbuKheq2dyHtnNibfFxNxmT+tRK8ckE9Qh1VsJFzEwM5AwWme+x
GD6qMxrbJ7Gq+7P4ZSD5rHaTHRrhU2y0FzqvwSIgW6YBnYRrLlrX+Vhky1EIP5qzUL+HAtaoZAG3
wYpTVCCO6F5aTBf0UldGt1eli28yoiDGVIc5728Y+G+yLUhAfSJ0ZjsxIXjsTKTOeeINGAukRFXs
EIZn81izh4YMCmZ2XUtG88JjxC2z+dBCaFGy46jqEF6QKVTNwSCzTClCBE0lGObp2BVs/GgKpXWD
6jaINhbbEGSbEautpKkjuqB+GvEOL+SBhvaRMfVYm8qXOxK2KEdD67Z20aMV6CkPAF/vLj+R9Wfn
dxKSyTZ0xaV1GJugKnBCaFpVfxnN5fyXev725zH/V7uzLP3NDvfH8Y/OG9GZrikaxfq/V8oxYEdQ
yMylI1GBoOoj5oZ0AYVzTl14564ZIIWobtzq9nIKYk33J5xXmXFXRVBgE4QCdgX1LJBeL8Lw+NWh
lWsStrAgLAjoE8iFMIN3Mc5vTazdZexLJqMTAkSuIM5KZoW5bMemp0g8Y6zdJBOisavelyaDgjm+
w/t7HwHQmsrCG0u9ezrEk3CfG+UeOlUjPishfCyrdZ8q1A3xpxmpXpMmF65MYoJAKvk87mfNAUTk
ym/6Xu2aY6MvR2q0YyUXNrJ528LVJwyCLa+5g27XzM8rO4MsYmdU6GetIbBcTYKIShtB3CGvBP6b
et6RBlJID9R4pEOOLnfRiFvIEDy8UB6JiEBNd2yDCRWC1TIYma/LyaklxZJMxVI8yRUTDLsHPvS2
c2gH9BClcKieLex5Wv7LGoprmuc3Uw9vVXWNY/HMCO0xHhnneg0XejxKNr93SiF1UNfBtnxYsOTQ
+uEaLSDH75H03Uajuyta/5jGwa2IyVpsxirmuRqtQ20wjUSdEK5NAGSHWJDCbfXSFbLcFXOsOYeC
CA3hnt3qXVkslCOc1cSBj05Z1hexHQJRIo1kmP2V9SnEAI88FybBEpg3RC9STzxePQazNF6qfryG
AwP6CSMA4pfMvOGoH3iU1BIrfnUbt/kpH8TX+1nS++Za+Dmpz0yNe3E/EEtp6vW9zrIbIsQL0S9V
6R6yKvSsc+wACbZrLbbNbjd+6+bYAY31jw6Dv5lr6CdpJHVDwUeOwcXY3OR/7SeFeCWnKQ+XA5IQ
/xBIIlzj+QLI8NDb6xU06U6lDPie0zOVVA16gBMTECDbGxrMqXCSnPkie7OFK16EAtMU4IxGZmqZ
DcreMZrOAROD2uk0ES00ifmD7+SxcqlbAwaD+FwNmm+T96KdJDnbj0vy1rS/RavkGnXt6nhXymx0
GNU4BgSoRjwqjKrndjlOD0FFSVDDOyYIo+3Rv4ciSmULo1pOQj3KedCe7FVtY9FtswhtwgOcEL5L
rLfM51qHXZwzu1lVPFfSQ9rwMA/THq+pHQ/JQ7N6vBH9bUr6K/DqC7y7elqPLVBOVUR64qoHmVU7
mmG/PmJxJyqYp6feeLdouZBzSa78uGdSdB5guyfKHvPQLSxQ2D3PcfVbxQytYSZ6wgInlp5U+kxX
L/IXW7D9CtAv27BopZ0OBEQogrMoqWsluVtxKW+Xc4OkhuCIPy7nhm3917f+h7xYthVq8Moa0CwM
yQ/RSsE31ewfEluKzOPcbNE1u3Stb4k1IJyBnYXiuZOLS6YlzOcAhiTjc2s2XbTJu9Yxq+wZKdoT
NtLLkudXWfUvHuR0mMpTQ95hWdaho5jRbr3FEhV+yZKvqLIaeyUfvgSEHxeIbI38GP7I8PaQUJkL
DhuEfzjrjf9L+6ngzdIIBbcUBfbAv1/FZTvJSVmuIKPROw+nhfC09lBP0mFJT42WcjoWxzg8iQ4l
tsLPaZQz5wBDPSpvfv+ZQ1NNil8w7v1l/8kSngJn/ETIcx0nzD/xQVLiHeuYHxaW1M/haNX1TndI
rqdjCwOflAtfu1pPGKABGXhy4rUHFpr9j7XdgGofU516CeP79Wv8VAUrQHsVU9skO8ofZt4RRfZo
Xat3FPUitpYRDAgZUTNxVvmqXbRPGJBng4+I9VVhLT5ZVAhB94lFrB5HwzlTrKvUEfPBCqVUftV8
EUJ+/WU1fbKkPWOVnRpZlcYHSQJOcQmEgq/f3rWWaC4pvVQymR4icCVYM2pmoNPJz2xofc2eCTKa
m6uxdg5RlLZO91iE2nFKaludNJvQqG2gU+mYaxnkyxXlWlWfIkk9aT8ztqT10wLkIkJcHNkeDDn5
hIro4IiRh94GHOxE3ysVq4USnU0FAG41bYhvVyipm7XT2jcnXde8CObi6FqL5RiIaGUIftBmhA4Y
Op4EHCzVZzUo11xQ793hphjhRQUVsI/DBpHesLNYJvVhxgBocLcbLpqg22eU3lB4wnQmIDg/TJmA
Ru2RWeMRBx16bsQtAJMsVKY/OALRDyCSPuawekNKycy6hDqF3VKhkW4ORbTeyp3mdBEoeOBuHfOw
XHCB2XspSr+U+VDl0Rt3k5eJN/pfGzG+15y33wlx7QNh5lE++pq6oEr/wUhriEQ3JYq7WjV3jQx3
EDW3rbDN4NFaKzasTP0nl72/LEofSh99KFH0bpbSK3atNAkSHeqvRDuY+cCvT6sQebNeefqW5Uv9
t5b0mT+lcvEVlCWxnAVmrAZD0lw6Vb3onMu1IB9RLTsjqC8SY1FHOBEfExq0MVmgnI3sAXGc98iX
hsjRH2a8vhkLcuhWcfFAPPQ8vOLhH+PW+8+3OnPOv3X1DEB1hVsd7bsExEb6W1cPrTuZkHg3zI8a
VxpLiORkT1FuSZAcU1o6nhxK5v3hh2sIefspRLVrFbNbqrI7t6Y7/Vp+lU37ZjXlBw63D2UKHWFO
jxSzXzNdN/LHU9sIXt1pnnlKb7P1cz6HjroSKP9bXVGK7MxTbBhXMednLBxiwj/g7DY1aXzdcuV4
CpqInB5pPV+lurnoWnRbe5q4e0GkJSMUyygcMkcR36xOp027ambbadDbjLSLWeqSGVd0N6Vobps6
OZTUK75RZ0NeJ5J8URMriGp+Zr+tOskBE6vByjpLaEaAHo8ZWiCe1IybeuwN2uJVxFobpmh/MOcU
iLzXpZaQ499VFZEaQe1kQ9uLqFzTuL8dgc+ayVO12C2m3atl8TMSU5G90nq4VmJ1VX7xIsvobVXy
F0fBc9LTR7RH8UILtx5rkad/PpHk6+RRbmuGdhSxB+pKegwRNEq1fqhsBB+XVMlZLRq7bljuzAAe
6am6kgEEAL7zJlnylCQ6jdU+NWs3e2IqdeCju404cSyM7ojtkz/Myqd1W7V2wRjZOkM5gaGctLYX
yZKCVPIxS9k1Oympuy5jac8I9lbiUZrcS6fa/c/XJH3p365JTRUB6LApMHn8mJq+tSJ/GcqneYss
mCiFfTuUnkzENxDjlrmL4kFVdWKTKmkn0rsfpSem1NNcln4qZ+e8TwPV8ZVNLYN8zXpOex4qSnhT
BvMhlr5a5heR+LSka64iy0F1/JFgPyW9pSQwtBaEwFKAX41nNWrOGJ94okCcynrNl01ubr1Bl9XY
ZvQJ+fUkW9FJBhbbvxLQabLSuEWhOhFORLrOWpoPSkqGYpu64qy7BO8pCsyGyutKxdOm1Sl156W5
GiCYqNQ9O7fnSXpmxAI372rXf+gF2gfZn/vqqVi1h6aMGIz6MzLnj2aV3ompSZNXmisP7ZIEEl4i
ZWHw+HiQxOWWvepkRueYbeSgDVY9VEeM8Y2upswyz+NIskj6k1v4IL9+R2R1Qo5xkp/gxMfFjzyK
w/aikDciQH0Wn0BiHS0Qn8TTHiMewG2t2HK5qaMQueX+elKvmQoKXAZe0uUvOnblrhf1M98xpY+8
c+JJ4fwoCvlp3KEOI+EjOkVU9VP9Hl8ULBrr0LiMbBilMrAAmWbuOFq7zqn6Dl1T67DacIyTxEH9
C+EVPu5suQoO9JgENB+NMoS0OvaFlhzFpXyCd71PuXrVVY6NtPRzFCkAHJPjm+6KBd3MiWRqurnI
Ud12L0YyWbdQHiZK3KW3qydlLGHVFTYjtKj7vNddtHcv4qXfFgwGi8rVpzlu+TZMKaGOkZ8vBv6D
lQQlJofgonFOktCb1BQ1uxzjon6Zpv4SLQmzr2lTQPRd5wLt4MYTnZ7Cl9jlxo2dspmAKBLtRQCC
2bilThy9cBgYbl4s1zjA8/VM1uxIxjzt0KL2ZfDZl3sQI64wxP9wByrS33zSf6zFDCzSNDKySE3w
t6dCjj9kmjKpP8whELsAHeuM7OUofkcVjkrqGIbcbaqtIb1G3HxGGIZ27FdNwE1NxiMRwk6RuRBb
jgqKIlGKL5+bdH4f6Pe1wL1pAk6WlBOjhhN4UVXqLqXZXPrsjEx4Ny8fgv4Vt5rHReKl5M8wfKnq
tyZvXlB28Y5BoS+e8kYSjN2EE35JUzfhQ1Bil0EPKFFqUXTuU6Kx+ib24EPS42fXJg9UGkiUvUjs
vIbtdJKudgZuOCGgDNtQvhzkFUNWscP3nCHPHxFCDph1eVFFtK+/IjQHJcMHMffNID0j9b02WnXX
76olvGSjeterm5Tkz5Ekn6o6bQaJUJKJh1nekgeMQTx3WyoJhskqOeUv9dQSst0upS90mR8hu5Th
/MG5ZfuVn1CEuujdYqH0rg0+ncSpR5nIFZYvALtywKPbY4BIZRAAx7pSjxSvAljdmgOvs05CcRfh
8OnacxQQflKNiPqFqL1rj7CsjWlGC455ABRI9feZFV+jag/BkFJyU1jEfldKJ1q807iTvxkJaxHF
tGtOYDoRoGXbyu7QW4j0YhJfpUNSM3LsQUWQ1MfMsyVuXMqIQsZbM+mQsL83Sn+cPpuDUNS2xlow
Q2HGweGQopMbABzkh3nNvLT8pVIC1jHGSuzT3dowOuqpPgYPlKonjhOPtMbrxl0GoKTM8w/VXuAR
/86wEctsYRupfkqOxLjvDOuls1QpSLWbQ5fET7eXDZclh1uMiitas5sMnVvsV9DjOLF8EwNJHNfH
dZpOlaZxwsZeMteuRA+C8fEojZY7zHbClkFn5hJnh6+RBCxMN8rgnGlfY9k7f8UTpz+DSlnAznHC
F/EaPtfIcjSBND6GK2xYXYaVjUnWfOzLI/fPQDZliUH1lzg4Id3oymBFoRvNZhLnLcMRmaZoak+h
XTr/Tdh57UbOpVn2iQjQm9ugj2BYSSFl3hDpRO89n35WVGMuphuYRlUCZfJXZhie85m910b07pFo
4I3DEz6KbSiZp6sqjyNTYiVzS0t2OtR9tauSq5oKgqvoFxwt9gDB3oxTf5jYnoxANSFatThgF/Py
1trEBh3nV7aigL5KrYhs6E9ArOlqiYdE9UfpBIgMy5x4lbtPlvJRKZZR92mu7XkFuCsSilcnEvty
9SgvEbm7QcuipJfe/pfKQPwflQEgPoUZi2WpCAqQuf+/lYHV9Ymyt2ML1RaPCdND/rYndtcxgSHs
N8iF8Zq594RgY/hPNLF0/Wq/iH7Xf8Yfoh+Lm6PjUDW3UDUtF4Ya3fr46ITkXcWwo0FdQrrSPMtQ
fr03L5Gtn2EgIZYPHE93x2l5gc9eDvm7pNXv8rf1h/CQMHsUzRhspkV+mRZUGoDQvQu2LQsANYPV
IQtDdgiwdFXqBbPHNljDznd0+itEr+souMm4uxpPsibN7rIa7kI0Oo2gRLZnkwXDT3WewqxKjgZ2
w82Kj1j8rvTcB+U0nHdrOWPxPQ9Vc1E0H8bBKXHrdH6Mevcw1+IhG1GM+i77l5n1XWAGY7leXzCs
3LtIe8yd7k377LVMZNRxPugEr7KUGA0pKF+AfPM7L6QghbiT4BAEId9382n5o76RSR5xN59X+5Uh
4nzSpksWmZVdGL8laCFZikKCSjFjMM5qWRBoguglLAhwrzJEz3zxi1kZKxQpsPiFKhmaGS7GWQp2
kTpJwIk9BQRZBb/qS7yPYZWUoWBZBKDClSOyoMOHcdOS/RSPOMRN8ZjYqUVHKTPJLUG9uIVunE3B
jlvukRkdJtBXLXtsW/NW/sw10Zfx9KuoU2OaBZNmIZ+LIF84ujk2UqZs68h/f0GU00+jH57mNn0w
LXpHCaDtAuMxRMAEaMx/F9BSSzbwFsLGj481cbf/y/de/u8DGUlURU1XDSTplgS/5L8N3/cm73uF
bxSzZ0jZXSjM0gVs/0MziS+zR2+S5qNlHbn2XiEvyeLvL4Sj0ARJR/+WC0FMyE49j+GmiWGPXlhh
PKyqDOY1r6oX6kUlRE4MOY7kOkRUDG5xv+hZdi6qLiqA/5asPFJtPRIAHQ4JgIfb9NCn9KwX1TXB
tw/CLl6rtwFmiHFWCoYtAOTBgVzjAUmt0DnTtsDGb46inofmsobqth0tBJH4l4aXk9rRZz2AzRU2
jYjljJ5FrI+athxT+F4N1ASp1t1W+g0unxLMNDQf5a1f00M39nqa5uKMaSxag9TrKANYgzpWX4OT
Rgay3BXj3vLxGarP7okg4fWU0+7vQnkmSeLBtVZAnhisb1mWDgVZMNUk+qR0yotvvtcE94BZ1w3N
afvZkRWnNBM6LuhV90WgPFIeGQmiRbSDL+nDfM2PKVOCykde74sI8rrMSbp7iS5Bv5LF1XKBKn87
FJ6Twzg/oYvuAmTvrBjNwLxGgineqri7t7WGIAZ/6Cw4o1Q+tqbxZrSE9aDdhaK970ggimdrGe+4
Md+MOWGcy9U50TNjoK9z/dzUjHFYNxZ+m+z2EA9vPeB2OMBPsa0+pSH5mguZBPUS1jVjWdrAkuFS
fU0pW/uUInvY/LRaIgg5vEVqnTovNGdaUH4WeMY3pDDtFC2zGgE2iLIrALYQPfm0FEdySNuc0Nqs
jXCNlMPwZHT9IRrde6rV53W+7xrBaKI/rZW/qa1HjJ1HXoV3T3349zOqdlJScJ2hDrxAb3couxH1
Lg5BJc7//+GCpvo/5p3M6iwDERpyG24v67/LbUg4GyxSZBnXrbXTzp8vI8Y48Hmj/MLVYYDwWo7i
fWZiDw0IeEAzj/4qGTxmWI+I2YIoEZv0edaF9YSLETsku0xl0IabEtUuufO9O+qpm/MyerJe8S5V
vBIpFE5DH6Xg9WUYfp2LDG05Cax3nnFT2s/k2W9SRLeLSEJylhyZGt8ehY0rk2VvdvLQmlG4x1Ag
uKGI1Axnh0FADpB5q1wiVEk/kG7TsHgvWFA1BgApcmqoBH+nRDBm9eza7SOvJAgfG5OKDWgW6QBg
JMRvAbEFITveBt1GVb9EqjkE05hCzgj8C870mr9CSbABKjhUDmQa2gItS26JGOHHa8BXqesP8qhz
+E9npOjRkkwQC6A6jMeOCNOprcFWDzR7xGCP7vRKwsYIxg3uml1FUkMwHXvPEP9RiQ88bVa6Bior
qz3TwgwoQxcwFk5XNs664JUlU8AR3ubiz6AhlpyQjP9Ee8bkWWbBTGLHejOy/WYZZDCTrmSFJcWu
cfuu9ke7f+GF1eJv8zIF0qAeaOU0oSfMNj1KyRp2Jd9rG6H0QYgWjeXMFLvGiPyM73BfOsglHnio
aJzZBdN3MysXydg7jVyzXikRhm5yYclhbrCJmKhd5JJtOBI91FrkmUWQ+M669dZiaBWyNKhiArob
8UGo7oPeLEQzdQDG4mQNRYheh2vBVbuYAeQOxEuocJQjIW+vqAjs9VjTPTIrMAGmt82GM8dqCR8H
dZILeNxWTdPvwVUPGgo8dE6USOuf5ajQ2EvK7vH7Fc3b65qlzuQPuuIXsLmQtgRw6pi/yscKTcIg
kdLYokg/NgXsAvc0rzO3JMHK6fuwjYdnj6dZtHF4ujo/t9WoGZjhN+RJXM31MKU7nhXxLM7/hs9Z
KqEUyKdaoJNr/UJiT3fic2kP5HqRtsffUUTgYLki26Ih9Qz+qMHEqj6w53/lOTsCKv0/uVnYPE25
tuOpYxlkr1ddK+j48zBNzHCzpON2VK5tjjiZQQHrQtWlq907g7EdlcI3aipWcjsPeImcM1t70jWd
Dk3OzsOWyO8x9siNAkZ4Q7G0bcFOyM4upKEl1yFR8egUGCWZCEEH85rJ4mU65JJXMSqrEgQf1Yz9
IHNXlQvqdUQTFdclLlRnsydDzLA5NLxlzlkFj77qb3adiJAuDo0ofKhr+8nBO4LI24zJXS3BQ4J2
aA6JlV1Jt782v6a8Zug4BmZDdl8FCctu4lMfW5cZiUqj31l7UfyQ184Sq+EAa+nVKrgnmbC5o2a6
Vc0aYiNLHHUbH7+OAxq1fiFaYSe+98RY1PCIdNaUJI+iBDLg+awHkRXACsKT7QsqfIRSjEZm8ciU
82RcNfMVHEswwFeF5mKp2hvBctB4/mPUT8JhyUOjEYJUfe5skAn9kombgAPmq3z+CvF9Dc61dYuP
McruzThxBOmC7DwReynSzSTKhwFEO0BQJY1BdPKBCHKB3rrro6z31oT4xoFtdVJfIMpfOQvA84bx
wHDpXkfWlH1OVfUlH62M4HhqoQMEtJ19HoudP4KewGyRHbjIfTeGA5xl1c9ZMio2IXL2a7BYPOtl
PfdTfiG6ym+IbxuM7CqP3bVopmvBdFdfuuv0lLmo9e4vbtWjUCMMzuWr5o2hCqEjPhOyLt1pr6Xl
1MCYQTSQ7xjad/MBV+gAvtPpnpMr6ul5EEd/aP5pe3eWjc0Z2t2eUA4D7IvyWCLAvkOyGe952DU3
cFSheGQUWF/LSM7GYNLZr22XTbGCeUpdGImTPthG52xqZbOORGEHKeVHN6r4XGJEz71nbiRuQnxY
GHZUevzq5Q+rdVbB7pTN4TS8hAeMY6Uux33XXUQAU4g9gFTY21Q+yrAjThs6gFknXvFrYymtXOeq
vuWCfJsQAcmq4K/OV0PigCbr7tyd4ReHmoJCOgYUs3u71/wShOwu2sXF6Aoa82gXkrexXB6S58XC
YGtLFShm/ehAm89ytDLlBXqr+qv3un377OfAY/W6tLEJukkMWBYsKmqUlYtCYgQEozoALEmzOiIK
1hPi4qoIg9R5dIytuMoVL7CMXmuPNidSbK7e86R6W4yV6gQ/CMymznOSirEGai91I1oVvmqVob9V
dIZC7tpQK1ukX2Unah+C3k6wSpOFBRD45YLodnPUeVoO5rmFmGsKHdo76r3IYWiW8gAV8X7hJV/Z
hl2xPGWTFIj8sjIx6JQtAMMAwAUCJTRlOpfKEbXe29zVWM+NqkRg0E7leDelH5tM0q2MPCdjjPHV
NP8QMVKJMIwAMjz+gIvgypzgW0z7Xv1qMFFj25Zk9iXCsUvGqGn1c51OziztTnxe/xgM2DtUvOvX
3rZvXZ6+r8vy3pvWe89Qc6LffU+Y2C664GtsgWo8HkSx9hsb2EGLNK2P+i4lGYe40orp1RJWsh7U
AvX7QjDCph+NSTnNyChNoBKCuQfMBvGJI1bTszuLqoPwts1WqFxFdb/I9zNpWGjXC+uu1e0bxj9c
I3vw1dGGztYvPLdOTy5lRVoTmscjk2E4sOIRbMNULmy0F+ZpuI/YEgpI8tVjLpAQTRCHWfuj0rp9
WKnmaZHnE5lMJ9ifyG6sMANfmH/SKJ96Uz8lqNeZ9R8IqnK75UOqyK+f6BqcHAiECGBXPapHpfmx
caU75xFNGvmSfobIEhGorxMPujpAxHkw99TwFpNywjy/2GOG/gcAjduIwUZaDgTkszyX51aQIlJB
C9h4EFz9V6Rwkz8oD+MsxJ5MWqBTd9wc7MACcO/TdJKb7mgFOZjV2e9E09tonPDz57Mt+nPJVpL+
UXlTzzVYGkOGybJFq4Qy895aQjSq2FpH7cLz1VKmsFzXuvYt2+00namFpbMHVYP5mLdwklh3MXbH
LzA9bjWTcz310T7lZxra86sWQ0klVscUEg+M8/WyddZ1gY5Mhs1+6fAtk1xKr2LIt+F7lKTLZK7X
9YvxiwodMUMLm+A2F5ifcY8FLfOMC7XfxH28A1zZbOGtKzVO06BajKdQ2m3EmRJpessQ8qfJuaB1
O+2uEjaHVj6creUzJ6Pc4quglqPTHKQ/zFu+zmTUlv5uHV5fJ1Nr3w2aN5XLfbhanMv8oZtuYgMU
3ujrKG8MHxOc3xy0r1HtTujjBbcQ51PcoEBYyHEm/gh5ZvRze3KFJSCLo11Rzx1Eofy9ZX6U3qxp
izLjtGeH4VlBZV+gaEJQLR31+OqK0WJC1sade8jrGSmQGOU3gbCXWKfWrurP9L06vPDqa6n5JbnE
/4lKEvz8vasWKr7F177Eb6L4DmmOb53nc3iJXCpoq8/uqagIZYhw52f3z241njiEVeH2IpGwI/dU
cKFDW4VlYR7WsX1TvhJD+GC8g4iJyCH0qkLiVvsWxDEVO0C65vvZdLpDku+hxEOG/kEidqiDO7KA
cHlVVBpVTkJ9mizEMFGoZ7+kP2CfRgekLIik+SDSQnEPps7qGVcF1WbznL6t/TZ9l8yMePu+8iVF
0XaoI5PfmlN/nY0DjrrTONWnRcSlyoud2P33kazhtf1CFbJJ9+RXzComP4/relb+vI6J0ktXVMS0
afRMLV747jkuJGrwnFqayuOnngV8ipI3a24HQq6O1i++NWeKsjPBqBpdh2CENVUFB0rEclwgUkgq
ZLeGOrWsqNCzGaUUUnZJ3/2VRXrP0QSX8CBqOO3GMSx4vdqcYj31Zr7XMu8kyYnBJOgBlhDubStI
yBPfJzMQ/oB3rzUGEsB8FsVVmdkYJyyODomphvlp5fET8pSNVMlVqeV2qjfDRAxfoSWz3jZ+P7Wf
wlzrlrzMfg1FlVT4ucHAgm+ZCXB1j9hEnLs0xtn4xZ3Fbl9btMtmEvf2qjGRl78q3VJSTgrF5dzG
JylBeZy6ryAi45VtxXcwV549Lngc3DSIUAuKu5D0dzMb73VW33vNtcBTaXWKsNEd2wTCz79mxOfr
WIisBNKtV0Lj9FQNVjaKSofOnEWSFKpN5rJfhdTAcoLPmN/YgEyAeejltCoVAISvEtljgQxtYjr7
Je7YYVKLKjYLKMuCohwDkEtWJbozb3h58OQjRt+P2VmH/qOeso9cqoEgVjRAQ9qGA+3HgsxFNN8E
lfNWLTFULM7E6Ji7wI0Z9lAEoZDoaUUnsT1imT8uzd99I7O9pe9SLGgKQGe0V7J044v76HPubFw5
WfGZLzm8v+myJeIlVpRLK6/YOqDkS99mXHmKgpVsTN15cCUON7zuekLyxnepA+/ZGpQ/gy/wy6Qs
fD3jPXtS/GTnNn305muOGep8YQvaHOHttbXCK+UVxujFjPpieows6f2MGkThvSU1MGibHwuS7R6x
U5T8IoiQ8/tD3kEiqpzDLqfPpRL2i7VqF7UbI9kAGSxcNk25xOpw6QizzhmyklZfzs45e/arctxS
AhjY7q3MUlIu4fkgLOaDJikfF9ryh4idQMojpoQQAsyzRTc+IMO1LTL9Jtbn8flp7Trb9iJcPtXt
j1ghhxn1d1m13kiuf5DqHUv3WWLarb1gu/8leH71m1ocs8WYvNrU+SzzCKaiLVU/xJWYdmIsxln2
k18nc+Aqu6LCRDM4MXzT75wP0kEmhZAhkdtZl5bPg5gIxGqtrRghPZ8h8rk6LBbjcwtUjpWOGhNh
B+IVvvPGu21R5hmG+pESMraRzNDTsV/wXTckEN4G8WzGn4r5cV69oYVIDssFRDkVmF/J9z4zv6pf
Ai4Z4P6H2JqP4jf2ttfv4sBjbgJUflUdLjZt/UTi7wpUy8YfHnPyKxDjFuG2UWrpJ0LZo7ZpotcH
xV3C0A3TyJr4hbb5+7L6IyUOrjDINJdF5ntZhHv6QdrlabGVax93N1EQ74O1wYrEV2iub5OrEECb
1+WROnR2ZjOM7z2ZdqpTh5s96tZzy/fPBWukWNC5N6dNoR2rbCKvoP4WGKBsvcYFbMiBTOU6ILNS
y+NSWDdzIVBIkANLox7P+0t3aG+jFNP9YZSv0GtOs5fRs5LY0DacJyeIvKz0SUGI0btk2Zuu1QeI
kc3L9niG2+ht3WQvdv1lSH9HTzkUZMyKvvIm5xJ9QEoD26MeFD0ZP6I8N77Msbh+CYv8usisrL/t
lk6TUt1RWWGP0ZIJoKDGAr4KuzUPKxgIZCdRyQIqFJgLKdZRUul71iUSZdLg4xezMbGNjARg+JgJ
9GCZQagiZMBEgGzAlowRxGrCv3HmDWo/JOQ2nKmKEfW7HJXL+5bkQZo/82KPOvO9sgT0rh/EquBD
T07rgDU+9fbpLEvtxeS+PENW8euZG4vanTG2VG5HwXx9UkZYYA1QE7zZ46Xv2usK3deCqgee9YBM
tTs9TZewDdtg2ZPJSDHzOiI6/bi3L2iMDZOnJLiTd3yVqCjHkCGSxm1hsFRIC9F15Jel54cSj4ck
KYOW+2vWRrctGY8AWWXnzY/M3lNGjDguRMkVx3/mTN/BwGxKr0qDjIlxyGvsqUsT/xwwgiXqBj4/
1ZeXJGoyejLx12wVNhYrj4Zfp9/Yfk8smdOnTk4pwnbDFTwFMNZf5R0lRNKvbgbku1wvUg+hgBe7
2T2Tjq6+tEz0hT7GcHdgZS7oqSOisZjy3SdUiAaKZMx7weJ27alEjltlgkWqIlDuhy/I2pz7v7Ej
cEcWynwe5adqXHrxqclYgOuLAbiHKdz2mIriFaPtMJEi7qeQFL/vJmwNaagSCrKMOtEk7dHMteOG
2Uzgh88KBOaCRRjNt/S2+SzTrLWHpvdCAh1zxVZ/TpgcZUqomaEU3DpKXR3zjcYQWO847yeJXaIc
xpn4psTnulLu9fhV8PwuUvtonrhQTrVZRC1E/2wBr8axkDwQmvCfRTt/b2BPAfhOUUB6DPYzaXVL
jCmLQKNgpH7qZsyF4hBExrH22zNEi49ti9JsuFfwnWIiE2bGLTEs8TpZbjpD01LxB4WlCSmoQyV4
iNcVFium6whwqAcm1ZozjZd2nCkACz/NkZ6yOCtIDSJjym0Qi/YLQSDKHw3h/Mz0uS5rv4REBuKz
qYIZa0m5mFFiyOf5S6AKy+Zf5NDYJvWogn9KwD+VTqsvJaJfkmmC1XPnQV7cL1GPHwyLHyur4+E8
EIrCQZTycsac2kFPD33OzSeax3EBTGB1IdzgWfNnmPsq8UuROg2XhS6efMkJhv0q9kHcKUwOS9WF
YuFg8GFEX3UK8AnwVf0Xtjdx1UDWbDfRLO7ElN4ZwnPXvXJwCgpNSZRsmREwyvVoa8uzaMznhEFW
ZGWXmuJiJ+2z4oHdJm+zcN0crKjYSDu3TkNx7po4MIrXCO7HxNiUN+7/ilWQqWILZojSe90AiBjZ
blJJvkWMs9vNHwslcXIBkDVhNMyAzIDYZ+IWzQBTAP+dS3KN1DMjZkO4p1KK80APOhayZdEfrbw4
zV8Ga0XL2lnxd06uQL0rQkF+lnp+SNXuwqJJHdW3Uanfc417ssTY3b3j5xCOmN5IfDToco6DzOeF
6UpMvkytOsmpxJFnRNJmAZO2oh7ok2bxHIgyMu0uSpw6rslvnsACw5Z66A8RJf9yKLGj9bf15Smg
yWVQdjgpP6oqOcXTeEzYzspKZu8DMylKyg3TnBrJCUOekUb8vt0LMI7FgGFw83uOcor77rcERToV
zCCWGahi+4dFEtyzsb46WihNZ4JKjJSjFlyjIJ62cTnKAyLARQ5igmW7aQt6hM0oEBd7UjEFoWHv
TAJdOuPSPL8wHyFNTtnoYDGEztI2UXH5YmsIZ7oOBt4fCwbRqueBiT14jQ9JXfib0CImvKxoyxi/
gDczH8NpNrFacOunC6gdfzipzU5l2PlqKTCuFb0Ydz6CZyMLpPBvr1lOQ46Rpoxn/JYfIDhY7Bev
fL3AmLrQhPn1X8XzAK1UNQgh6GO/5IZf8MSKJkPzasRLm0dJzD7P74uWL1/7WvYHGt4JNF5jpEky
F7e3TuzIktmPqS+sdHHF2l2o8TtEK2I5earNxHBpb3xERXuWrDQi1ypAsQKiNhKJH++YNui0Ctdr
Bs6dFh9unQDJjkXCwWsEMTB44KgdakUNZ6k41tfaw2kKIpCtz79R1d629V5Y8mVFs1eTTjsOTFhB
jBNCYacMrcqTaqZIJA55Wodgzkkui4Ol1oOq/5lsk8MqbyOZICOFgS84YxYRWWSLz1FdbuiBHuuk
v5nSEcrfTffj/FNoMTczVMvNCTX+5mscPS1HT9Ijf8qoQPhVNYtvdbNdfI/YfeF/uxq2IHwFW+8N
ODTpgjXuVYk9mvJn9do4uRqY9zW8moYI4R8iHfOceDy9Bg2mfOwE6CoKH5zae5XChhwZNqqIHovP
KMb+XOPbdLqD1RieBns+0dhjYDNThN+o3Rk9RdOyX4p5wQI5PkpnJrEctNCYC45XOuQ5egpsVk1m
Wb3hT/3NHRMUFXOkMQ3xbYWjztPXfxqUNyDvmuZW+bmz1vI9KckUuvEAZPgcTivKq/ESmrcB23c1
HwXm/eRhuLOIJc1cPtg9HYZyCvHu5/l4liqeTjM+yTf5pvSnxz+sSgO7tvOUyHaH+UUwdIfY39Gg
TIoNf3MrHY/UdmiKiZu4JvEalYHu1ZbuQiuoX1QEn8HUDULeW/6KRu6j1VJOsJiOesLk/SWNYSlh
fRGjwgBuwsVZurvGhrZZ6ItlR6tSV8QI2OKGar1cj8EiVl6dvwCTirejLdVrWNlqdlJww5CKfFye
qGOF5nxG2l79zNTcl2v55CWBjDZVZOJvZvpVsAj36HjbiaFmYzpqHOrKgjHEcKRr9jk2GipkutYM
6nOmuOMu2yUvUewbT4fIYyy/RMxJCsCmev3VQQEfxDdIv4+mre97ql8V9xeolZOgQjya/tB5QTFa
FqYQwAhae1uwc1cdXgpeH1KlNQ0JjTzsY+3AjAtb284UCWy1rU/VLS3UW5Jl9ybr7ltgGt2ncJOn
+ksy2OQyMudqNbNzWsznQlDOmddC+DBy+R2B5Vu/3SvBsXVQnYSsl3o4fugz2+1KYHZqnOhPxckR
zNoRtMZd8gqQyU+lvw0vP2Q/OSQCUOIRsje+i7l62grE3SaOq3S2zQITf8sSzUm2hDDR7aRZZTTl
UpTIv61mPqYH2raclGx54QU+W382XVzlVynbPtseAXebfHVKQ8jQfrKtmzIPwUg1XqV5IJM4l5/v
8OJvtEh2YS5MJXJXASUG7pRJLy1AQZVT8LT/5v7RiKEy6GVDlGUSupU0TIbJy3NXQsK70JGmJygU
x6KtOPX3c4f1Rbv2jr7K9DYTzep2z7XPtZUe9bn+EISg/pfe17EPpRbNV+euzHIqfzQnJFFyuEtW
aFYlJIvZtazx0aORH8cDGM5gakUGAO1D4qxj+l8YN31jcm5V16kFu5p24FCSsxSbJ2XYj42TrOOJ
Kek5+SNo/TlRiG09gVgKynEOOONgzpRhXRwART425aPP09fH64t6GRAPvsz0gTzSBQyKZM0eSqXe
N41NDprGWDvW+WlHWSL8EMJigLIgk+H+GzuJnVy/sXcFpSIGi/g75mYb9DEozzHvk+A7iccukEXT
O8DGN5Iwu7E+mq75ULPqTBV9KoChkCOkZaTgMLeD1Q4ZMFBo6uruyJCdfJCH1jBc49Y2LYYLzZX/
9RZDtK/Q7RJhSk1WHL9H8haB1SkCcqF8OApOl6O7l5UPwkTsukdtMcUXOVGuRp5dq5TMGIgRWXMP
sre13Y5DMXIrthiwq5MVogrIMlqpwwIn9CWOnNssgvF2cqybVP5mx3TYeT9SK9hSOaC/DWJ7bLzS
ng6cACDnZswt8qmJzWP2G6BNbaL9rkwGXwWAYtaqREew5iSNXuzZ4purm7O0nRN3anvgvTU3yXiw
1wuDXddoVne0Jbqf4+qXEtsVt3S3bLY7ohjrHHDe6FYpY0p8nRqQ3lcadclZJmMGETDs1sGE/1av
UEFNzCsrOah7ncmbEeQd8pbfMlvgYWr8PFXSW92qErltQjRr2Dg3aS0pAtiZyRvbhNgc+0veBw2s
DA8VsmKbr1w2YA9Iywhub3bVUadE+z3GH0zMsZW1bq6bWThruuiAKVNOrZyBru2z8oK6hSTgMZ7h
YidcoGuxMqlZyAZcRw+b9lHF5HRU5P06zpBWocHISJX6w9jPKpWIkhyQfpCKUf1L8o4nR4thEXVT
7GS0ZWjr2lMPbPigz8NMHoAlXNI06DUpAeuvddEmb0TRw8aMGIQcFhWyKUmTkCXgZiPI69bDOhDa
XplWe2pbCSxtx4OX8uDicWj+WNNHXlq+2NKWFPAlewCF9poVlEZWfhofBXPfg5SZ7JjwGLDoCGuc
WoBdUYvX28LQU2UAXRzI4siRTTnxY/kswQ8Ix/iL1RZn9AHd8zF9NCGtlclnXVEK37oeC+NfYn6X
07hODhtSGCh8F5e6NJEg1P/WtDwVyfqzavBXbodkXGuwCYB+mQ8604lUrnjyWHjmh+ZTukl/i9+a
Yzix/U2wicOEP7ErTmByYtj0Vw4acmcQafuvinBQq0N3Mt7aP9xnl+k7e5IMQexGTh3LbPlQvaXB
+Cx/oT+omA36TEft3uc8iG0YnujF5AuHkPF3vSaf2IwkNHaP9aUE2x7ajSQqR34QHQLLBaaAs4OJ
GeRD96m7S2tDwBkg0r3+PQWiD85YvMBaoZTPj5bzkkzfrNvAdsxgrEZHyors1B7JLr5CUIhpeI0Q
51cgeBiCfKLBzktg0D3sbyYSop88LJF8b1ww35eCHbgQmS57jTf+hDfrKvtNUP1uAvk+fGcX/Vt+
Ds8deRTkiWtMHvahQNAVn3MWmI0LNdixHPlMO9ZHm2t5PG7HnNTFMzGzgRZqP0z+wRxxCdnfO2fd
gdSTlow4ph78v45s8aevP5B3j46l0n6eOutdYto4bGhpHYJor73g7O/Fg+nQk+AzNQ/4ISK7fOBj
gcXU7ffwgXwg47sIr+NArUUTdl/UQ/5FRpbYHXrCbbztO2ZOeEhKP4ZscgI7FP8wTtL78KGx5cuu
CA4EWTkYD+CCIvTwHK2iXbYOqMiS+cBo938kPlPLrn4n18rR/+hfo72ICFUPFllIsr3z94SJcdDv
LKCWb+mP/E0/oVxl+J2eJB0IGku+IfegcaoMhxAKfCSmb/yxyPKga2B1CsBe4DbEEmBvzBk5MT9U
VpgMEf4UF8mhTnh0/Mv4Xfy0PPnJWlqFTNGARrZ1vjFQ+L9hV7IJrVoS0wnfYKbuItmGjcN6DChi
jQ5esRFus4/6VfIEj7ybrvVYT9qI58LGl317rZW/iV8U3oz1cyaMz/KLS89+5ZtnK/7Vb1/J7+Ei
k1fPBecKB1zH5+Ef+hk/OVqP0mPQBi6CW9c1f+5f2p/tm49q+AVGPDGdwR7om+poOjaI4lg88ejx
KDGYxoT3N43QUEGFIOOP0NGgubBbPao/jbfk0v2qKPi/+Zr11WsvrDlLQCw7m3Qn9QuV/vsg57YQ
pRZPFz8stsHEz57yA2tg7Q9vNJiEssK2+q38KCSXmEQabx5l5Ucj2d3uLKfWr35A48dT5q1UWMun
InnlR49h5TYLwRIUHgZmD5chzsz6LH/mHcMmloi+cIPnn105bN7q+3AFEH5Xg/7Md5ZmvuMlgoq2
TddyjqzFffkhEYvBpj3kL5TzbQj2H4IjBmhMJFv4+/pzgKvbLJzDKSBYJPG4XT3T1njcK4/THlet
sfD0c1pO/4eo89ptXNuy6BcRYA6vDMrRlmXZL4Qt28w58+t7sLr7XhxAqFPBskVy773WmnPM70ny
ZM6bB4Qjjs+DrrnpkTXlu9uQo1MgXCpcn3C4d4LtXdoh/Eegz1o9GdtwHazyJ7F0a21L7bZvndyL
XEhj9P2yPZryF+6YvXUQ9tl3/0HXzAECtUJefyB54ERu/LhqH+rntGP46iqH2YVYDXBtVf1mntTb
gBIOHGjwx4q77A9JocOgz0m37Kyv025+JMQ02JJLz4MIsm30xYnUvCqb/FZeqs/6Ay1/3q9hPhHM
fRlIjLS/wUajh88cBFg81WbuZZlt/uJX3xKdfmZCWtrZKbzJV/qcL7CCV+2BW3lEVfOM3tWrZEdX
cGI2wQcOEj6SzihMRBugKmO/gRWz2IwXtgiNY5B2jU/tOvwcWpvLUbzKLasysZ8u2vKV7tGjRY7K
Srto9vIDJeo23LJ+OqzojvXBQWaiKAhexf1818/Yxb0TI0U79BR7QggarIQLWSjAQIiR3jXvXOHQ
SQy6s/bAWor4gKFx2eFSU0/YoxzWJJdWj13Z+crgr7BkrpUt+W5R8tqgOPRBnozouCpaBBCPsbVx
6yMDQeIEMpe7b3VW14/Pyg7s2+3zc/Ba7HjoeRhT8TWpGxlc96sM/T0ILRZ1dNyu+YYo9ICXB1lP
J8EtY9NVMpHT0EQ/du5+e+VHi2kkIXyaGBAy7wj5/ImFQsdJN01zxJcsIZbXCQVbR2jLV672hFuy
JdXofQeP3S1yG4DqQAH9L/FFBAmECIABaesIeyqApbtPljMTkbjIVSLKzb9wQnU0ZxXnIvGtmd5Q
WbTQKdlzoXqMitv36yndBeFRtE7jfKENxoEkqnk+5hrwE7F5VFMpxGZ7fI08WDBYY1fC7GKdoKwu
UAAjDaaJQcRSDMoBYJvd0g2cJNqgjH62QMOaiNhzempbti0lp3y2faBP2R6oVB54mO4qrJnVllQn
UgqY6sQHSTrM/V7P8VXdUKYEREoxS2LAsRmx4+vsSftOXhUiSBoGBBqrPA7KIEHweouHSwcOINyO
2+WB47ZFVgHwGisJFioCkwTf5iDdYy/zRmSuMVZpT2AmPSS4Cokzv1jVMba2PoYSwY12qvTI9NdC
3OGlgBuRlmezfYEMDtgNuj43S/tizuflT2iRjKu03NZK4kZRYIf6FzFS+EZvU4Lr6FYjjQygMSGs
3OnpKQlfDfrApctEfsqX7wWlpx6/y/ItBSfx8P+GX52tooY/7tR7lYB7UO7X5gk8Qb2ZilsHtnge
PowXPu7gk1ZIvoneSsnO3nogO0htXJ9R7KZKvGp0AlxD2+xrea5Z6ad157WvbFHQkskBtmzxj1QZ
1VYO2mP4DV5iIktw+K3RFO6ByUy7AjzPinuA+yhOGeyAA2a76A1vEVExTUB1e8coBMbQg6E3nmmW
Jt/kw16Sz5gEjLfqHh+omHtI+Y5y087Rpjpmv/OhfZBlTnzcRtnE55a7imhMxueg3zR13TJPISXq
rb+ZV7F3A5ZH4lIIzw3PDLkHBDcbsjuYQbOdm+sKztk7nwmYpOGSwJ5kd35PNiyclwhI9IXLcyj5
+fDWcZVXM6x+En59Nz5Xu/iG7W8v/ESkZ57Ua/bFT3OgP05/ASBy7lYYc6NNSCPoh85p+pMxJ2X+
WtraUdPs6uk3bqK6/XdA19odN0uoS+FV6xxSIpGTT+63TbkH7kWz0KLzQXKCI+YOpKr2O/il/oAY
dFyu4i/cudTlWbkWa/Uinuu/wd/V1BKOus1+YfQr79UJnOUruks6uU+a+raERMqRPVT8dFOjHQmN
HM2+a3Kzt/mW9uh7aOx6wmDgE4BsgfJhSbY4fVZ/EYF6Pb1bbAHIhA/zWTwJB+NHP2X7aY2dbREk
IWlbZV/NveSUik/3lp2mr3K76KC5P5C6o90inbL5mxUHjdCmqh0krjtxcLO7dkYycvOv0lM4Bxvd
ia5IPdB15YdyO518sPzrvrUnYZP8EmzGiLy2WYcThubCNtMQpslX8zP6QjiQnfKVTyfRetFe7OAY
HOd9cqWDuOm4h0pGoCc+/IUFGBK2/J6fdSdAjFgf9J2JAq886FfI4FjTX8Gh4zfoycV4QxDKbxFc
R1f20f1xOA6+ZrgznPmsV/WqvCKsQ8mA3Q65APLvEuX01lolLwbHSpQ6b4apGl6tyus4mFzVj/ZN
36Qb8mPsAoUlRqiDTjlbHnP5IAx7ev4ZbsDcI/SZidNKDY/l9NoJ73XymXM2LX4iomanMxbesTqO
jEtGNyp9+Lbnenqtlbse0tPXt8GguyLIm96u6yNiPNatAgrjCrnBkdCmBwPMnb4uvA5EQrjmsVwO
Oeka2JrXo62tKJwojxz5yM/uVDaEMY/4Yjv+ZxswIWg2O3wCOxr1SNtGAIq4RnBgR3suv8Ppfs+g
i+ZuwpEUOIOHgFG2o7/OG7zopKwEG406b5P9AXVcc7pf0WT/kHjFW5jekKS41oqlADWMNyL54HTp
Nna6bb6Gv/mh8nNdtBUjgS/r6a/Nq78GuXOjSws3iMDUiANScUpv091cg+oEIM5V466RnskXkL2t
yujA5tp7KhJA8pg5GBsclyRbsJkFOd8Dbdz+IP6xFMp3sCQ3fjF9oebDZhGEXGaE1OvgZYYiqzDn
4MmXHjpMCVAJTvTV126wyb6qE8AbJFh3rBgPye3QoLI1ZXf/U9+Bj+y/iryDu9vcxbt1Zl2aaSIP
yzlvfAy4pGqUchzGWeP0HeM86LvoOvoH6IngBMvukd2VB/1nSojykd+kbfsw1+xQf8WRS44u8TNs
HzTc+OcT4Hg0fx6esOEvO/EVqjsKGiSLyKDQ5TP86MkoIxQZrwmDf1YDMkL5TRmFnp19ZdDZuOez
JYHZoXTx+SconWZ7RA98M4/hoT1Idr+hDqI+SzbGmW2XYFl0T6TOUraap/TXWsQWq25ZuxA8YJdx
4x+rZbgMnT367OF12SwJ3ABcvt7hKwsImkJHew3+tLPo8ccmBxjAv92dN4HhxXjbAPu+bNX9gWau
XSmcJwxq0fC7DD+D+M8kNTM4SNombI8BgAsICpPT3Kmkjj0OflrH+p4uzGzaJgpyf4foPXbIMsBk
TamrXyfDSb7lI0cpE1YKDndjeTM24DCn6Y2hBi/Mxi9tpf+Zx+esfYJ2DSYogm9hdg3zYzevOdfF
xnmabgLrVrhLp5+GMG2zxurIriDyscOp781bO79Y6tlC5Tluh3ETE0dk7HQGndFZjC4lyvgQBvJR
ZsJ/mCpoB8sJraZGMpEl+0NIGDRdINOajqn0LILpZgXJS1EILw3HwpbLKhAeXfrM3++cLUK0gV/I
PB68f/gME0cckCatZt8tPgM9eGkk2QGw+CXN4zoyCTzowu6tVCpOtNYDsSvaY57/O3hJaFzKGaCc
fUOaih+BE/aGVdtFNeEgmOUI8OOvE3LdeKDa0m4FBC2eNkLhxFXtdPhqM/wLyJf1ZkUmZpCihVuD
GEjQHe01dZMjAW9XpIDyVKbbc+acH/L603dvyfo8u+EPBb7NrOlU3qo/nuLGbaId1viO+BtlB3+S
I6bAEmyi3L/U9a0H0E6lX7BqoZw9IMAeXXpmTBvHg7ojPHjNMxRiSF6loWdJCE7jQ/3EI3TkPjyx
GSGyoOdAzqeNjYdB0KoNlluITMKkckg5FSb4vVfJP2vj68RGLV3bgsbwcUi2nzQOKs6UtORTJm0r
gBY5i6dNwkGGB9Bg3SWMop1WPJoW5mKKvBP6t+5ab5WVzhJJyjjfLK0ddAYsW4ztzgxuaAhwAEzf
AZN5oLlc1f3Ge7q2bMxb9mwDxeQYwbdKhcjVgTLKCmfZ0R0xNE9mZFvOmQV0LXtsT4eeN5BWnOr5
G551Zu3gf5eFq9h8NmvGYQ4dKO+bt3d7V4BY2e4vMKrs0FHXn9VR4BAgXukzUfx8S3s6C8vfqtB1
wCz0Hp+sMNwlnEe8gdYMvli3+5OX74nvje76udl13re55nnbtriDbu1enc59m/3WqAudHC+DO6XF
c1HSAVxmRWq/M+NRAsaTLkV/iOiam7Zcys1WKev3QFctxOwSJM1Xf0bob5xCRXmUFoqRCchsoBf0
t+Fj+IURuj7HcGGiWSCRnF3oGYFEsh+tSF90xJkfHMbh3tiIbB48zzv5ar3CHa+c4Ku6y7vkrnOC
Y8J2kHfsTysEyDf2KGia3GDKw6COwVyl7gvLG5P0Q2StCEyONTKzH3JpUpzk51Fe2hXYedSisrFD
0cjOzYP6phoXJemytU4sqp2UL6augnu5jhEtByY+daziog/JBm0mgFZ6KqlkOjcIwSbyd+I+dKKZ
nnFc98+pQ5fmmx13NYEhfYIbu8xHGlsaKroRNWbFycEsb0i4iDDItEPdDtvUF3k+AizGtOQ9gt9A
rkU+H5og3LNi5tDdlV+E6zh8H1xby9/0akj32JBMR4izxsFSm7o19Y8jFsV327ExiZe0oOAQ8vRV
LgkXLODYyW1OvHH8XZbqZ0suI7yKbCfHU7AlaECGtMEc3uIQyAS9rc9h9VFGLzk+RnWlwKcMV7Qt
8ZoqB9R6bNYNCwDIWEwhJNwwXgcKZReIESloYlScGu0C46bRxFfIJtsFKAWGtf5TrFdkZlmchUs3
J36I+miYHenJixK5PJG5bBenxFO5fQdH4mfjgUjQZh3G1yRymhM76fSlPIYXgpIjEc+RM6PNSD3p
mw8Kh9LgZKMTqSeuPTsrRSutCeORPpsZtgxlyN6nN+BvZI4qJG5z5K7+kr1BbixuasmRjBVlky+s
qUcx/sXZKoGPzD7NEhCe2CwJDxykLccPuYSy7rL/QdeECqGA1vR6jliSrUtbkpyj9hAb68r0xvEi
QH350CJvUZHo7pSQk2s3ouezYF8Yh1m4OEjBOynBZxdeWaymLxqOA9gltyqc9kYVqy2Bkk6K7jFH
eczRaoUsGZyFZMIydrO3JdhN2jdLV4kZhdsbua0TBRFfO7p0ErMeewzdgeQZfEsYV8YD8H0EySlz
LjA86S0XlpOw3rwoFJ2o2G9lsTU6Wrq2xpFMQ4iCNo3mgGP+zjhbSPcCLP2Y3/HPWeYVnTYzlIlt
lgFl57b+vt3L7ZmuC+NWSsdgQIJrz0tqMpZ1pxU+Mh69jnjq15kNLEc/GX/gyjUX7NSwn8oVmt+U
z8sCL7ZrDHc0NkimrdDTvyTVacmUkdbAD+anTxiY0tKZRqI7IeNvlT/tubB9YPWSf/Yc53c1f9XY
gCS7gxdveBDWAXSb6QtbdY09t3otEPRITscYC3NM5uLWDtG90GcPEYWAK5nwQv7/5z18ysSwtxcJ
eCsrZb72aYyi7Ry3nXoT2k0dDzZxS616mJav9N6BL9Ycwzg9ByYn8kpubOr2ADkGlr/PBGZDxlkP
Scma+HSASzgnXx5h6NWzG3n5udxWX2PilANNRkcfbHmAG7+CNiJAQ6pWwoQj5Yw+2PyNPv9dUHIz
Uv4occdvAovBWFJ4kO9IICtY/I9mjb4h5QgOWySjp8tqElU0fAKnNo4qGCTgXeKJzZCfznz2yPqk
U7QfafgWDz3+UYydyWRpXFcoEjSnjc6L/N2x4LarcDhtgL6VgU6Lh/3U4ifixINA27G+UTHpN5Um
wIapymA5tOsDu9wvfydamMua5E1v5rYDSq2u2Q2M6MbVCaNVqx0p6xUYfP3yXBpgpo/aJmAy4hqS
x+RxOJbfVNjitnvKz9Lj3cGYcLPTFse7OdvlO5Of3/67+G03FmOiwA7gAzVHCb8+K8wuXlkI2fYD
O73v0LIK0P/v/Y9gZ+pwXcyL/gOhysOb+/CPC5bf5rnpmz2QUAuicefKw9bPX1ireajl5EKGJLZF
uqG/yegoCqzcgZMxRIwjNvy5vbTLHR5D3WxYvunwqJCxQvMaRyseUqQ4Zu/VCRZ/mne7JKcyKmkZ
01druK6a5NDia89ZcqLPAuCzQtYGTpcQDhpBNs0pPzpph7H0mD9c63Nw5K9F3ZFmFW3DYDPPh0kY
WZ0Y5r6V6aMOPrh4dXtRo4vFlXEn7zt29Yv8Ub/3+wzMkuD0ewybCLSk99DlA1Up+pM3gZ0AHRGX
lMAu+joyPBfjEGCpfI9dNCq2/GEhf6D/ox/oMv5Azudk+adcxbPx1u5AUuUEkFUr/KetIwpbQyYn
032nKrI58K2SbfeItqWHrs2bKRa2lsO6ln9rJ4P8G/EyDHYNorj0frMj97GbkAOA4WbbepC53fK7
N+jL6TeADy6Oda/dayeBYjl1BS9aZ0eSSL3hg97Z+hmsMfyz13qqjVKSY5rv8uG7uguo5oJlxOl3
z9Gu3F/qeeep/mj8Foqorb8x3WgNA/I1ckyXctWmNOO9ydDoPrrVsAJL9ZrelfWTSAo7O1SSa72N
L/gY+RZVN9jOp37nr+aX+VR6snmU5VMQXXquBFNOwg9EPHKriLw3l7zzmHxKMoF5WEPb74mIufb9
n1UqL4US/jQxh7KUETII4BURsoWJqHIjlV40Oi+MG+i5pjKNd2xxitN9UWOanNwhSIgf41MjUdiC
UzmtwhsztZi9kGllg+aA1GQal39DSrvWnQcnfdPg221i1aMNng7vHVgnidpZeTZHDWSRg6fQqr0B
5etXqHFELm/yfBxwJTQ7SP0B+a4Oowm+nydNev2Y3OdlxsbJAf/gMh48R3/Rn0Jr+W+h2oZ2gPX5
OO1MxGxs0Pfoi9Eskz8W+eaP9vP8pEKaFhcEPQdGh8wdsDsy2+P6N56PZ+8asJWdg3v7oOKsH+3D
ODcE5S32QoqP7E62G5U0h+/j/KTzBl0eWxmXicftS3ooT3oFkbyjIYtw1job5/yAIR3sx44pR/9s
H+IVwkTlcURmLtzy9et2rX/K63nF8ZWsi/N3QCEDesWbpmWsiV4trI74kfnoZoY2bKl8mgVkZfqr
FC30DzhbzBu6AngpxhVdQX/t/9GDlh6G9YWTFf1vI+/QbhjGBhCWosJ284LN9KYgKsa2i+pDtVlS
wpK1n34zUj+YpAy1futX1NrfUUG6hj2Qi/VKFREAsT90Kga+VSq4/ZYwRJIOkIPw2Nd7euu1G95C
lt4No2XlvVya5jF84IDTluszflFfxeSysI3HDTyoEBl3ANbndUCT1pLwlDndCxVz1qzwUSczeAHk
7KuBOmElcC7ZMOTESVDTW5w2YDmkHITJWzzsesT2MRIIJ1XQ07gdnYLYlRgEFluiklEi6NnWzxh7
racIrT1uIGE6LapH/9Kb5zE7G+GJUJMAuKPAuRrNPxasXYOOY7kvPE3BrWDWThQ7XBc+ez54jko0
mnm6mB9eMVShZNaCZ6R8ptq3nv1I0q8k/c1k20kcJHWGGBGNX5Bh0rVA46IcJBQYqW1RmSieJDj1
IkLPjtUIfWjFlCKDgkxBK8A3gO2Iszd0RCJ7m5LOyVg58M75akx+d6n8Ew+vqslp5UWRD5CXiA6z
yuMwH9Ext9I9id9T822wXhueGOYdOuPomXq1Ssd9MZcUFzodAYTv83bY1Z9kOixBRhdmfkgI9kB9
kJdRC4nUHV9hJQK3TsKtnkDIiNDIDwuSv8+ZWkcFvV+Gdb52DXtjROwDkjUfdWR95r9wecSlkuFV
gu+7w5j8mVK76YsBa4s2vULiN0kYpqelY3TS045fheU+HVIm1plPQmAdeRUAeNLDQ4ZvwXceCVua
bCadduYIWSc7yy+tUyMEzd5IE9GNjFhwcvximZrKVzWEoZUT2I5vXoD/pUNrB9JsufPI/GqetFM6
TDHYqChxpcVTocWZG0+YO3Am9JS49V2YVOPYFKDSgq6i4yXoJlRNo1/rRIiW+lwyRSm85cSMcyJk
miHRVTcnV1AMDC71uMlO9EO2sP2mbH6Czr1B3VNSzLhj2wUI4aPqPEO+T3K0GqZSrLMJ2kmiCb9y
T4uWsku3o6x7USZCNrsoQ8rBCCyWkmeVFtYxVhmTomWYZnqVhsIWV2BAHwIs8IZ5FpWQ3KqG2XHd
qDiF6chUWrPJB2s3WzT1qgCWGtHviAOU/jUoiu4oFSqiAA3Wqgi9mO/K67BTddy5Kqnp63AqcXZG
0qoU6gCMSlg5asXCWxaifDB18REDD1vng+jJeT24Qo5gLUHsFRhQjf1H4k8N3gQ4u0bIo58ggcsK
A2KkXWQMWPMcZzfWzSmfXwVTkbeSiLQLciLTHdYhYr78tygQLySDQWKVq02pwVZuAw7ERJv3itXg
MUdwoHNq9v38OFkyhSEMNGp81thWc3RFGT9whxxDhfiDoqkecbFcsaKg10riSRQqT9HA29BF0Nc7
gAem3Cr7Ngg+Wsust1pVfeOKPCVZKq70mUKrQAn+MvVsq/mxbwf1GAztLS7IG5x+CyvJnHbuLkpE
eSQQKS6lhBOCjbsHk6N2+DPKJCCCxs3led6SBqgx3z5En0VDHajM1c5oaU4mMSywqMW9VbTQgYoY
fR8JOR4//VtJjIydWDlqtbMCd7gq5/jYVW/IxNhmmFMStYKMtNwaVfsaNXln56n8BaQSpHAIacpI
ht7RLQPjWOET96e3xwmzTGukDFNbOg9WpjgNCnvaAUzZWyraSGryIwQkpgqziCk5jl9mRZhXqsGZ
2RAmsraJDduPJVHRgVTesyEVdvVk+rtBFb8gOOrZBY04hLMly5TCgoQfAlbRLjI9lnIwGY3P+Zj6
JwrgLoUpzZ6GzkaPPrRVKBdrfEfNPQ1zYKoNp8ugqbCAhriAJMPCyYldtohbesTVVyjXb/qAU2so
WLT4bpArFH72kszme6ZXkpOwdZN3uOdrnI2UsCtVC4+q1W1z0M43C5wWkgC4X8o0EB3YiPQBQhnB
SYyosWXmOTJunjsfKG0GGMkE7Osj+pYF851kJLQ6TBTxrvRsUvBQFVxtsVpqTiXn4SXMHlVfOnGi
RmziU7tRFuZqwTKzA5vDuKud2x2Ggi9LkYeXSg1/hAzX31iyd7FFpF0dnli1mMkIv2IpTF9Bp70k
0oxUOSerj9iEbTbUbDFhDqSYHGgkx8lkZDszTGuvEBKKptFqt9I8CLcsV9at8ZrjDtzN8dDtmjbv
djHZfsjCUgZP+YKsJdvWTrRadWjdTY44UgwoOXPbKoIh2+j1WxE/u0aQt7VulF4q0bPvNLoF3MA7
fWCzKGtV4+RCWR3OjPQx/ZJ71fcM8eWIEOMxs/bG0Oue1Ynf4BB4Mishvky+9VugxEV5nN54CCTQ
2sO1mHSq4D5XHlFK00GRxB+s+lQ70eimYlafdIoBVK+ynBonQcbbmvZR5CYgklZpj4480JSDlYu4
hEdQWcZLLQnSTiuVSwM9MSUnClX1uJfKGuhoWZ74HGm0gaAEQAwnumOXp0cpFFtlHjgGxQFnICXf
i7XFCSwx8T+muCNSWo7oKjBsCg34fCq6VKw5DormsbL01pbGmqVAnD5GmRU+GbPm2ps9EBTyge1Z
bx04cGtjavxzSjAGz6vceiooX4b6uN+bDrOlMbYqjmX/7hsD5x+/EFeN6M8HK+2umhlPj4KQYlWn
FUPzLseBjfY1TIVjoqdQ6aVYXNYEyzWENvEGkW5Xr06oIhPI6IqlPZUIM1yzyAJrRPpkzrXeGEsI
KDs13OJzBTw2MMQf6b5p73PeXdJYxJRXj+FOVV+VAkuaPjbPMivR0qVShakx2VRdMBx9LW0PeZ4m
ri5gB58lLXNM6NCGBi65TSwCEzumd4rw2ZCpsCtGEKI5zYy2Cw1QzdSGhioytLFiJCFZQE9znAyy
2uuCM0J5V4e6fIQQhwIhUzbGdyix58XGkvItxim4GrEhyc7Ya2UavrIpeWJHqHcxY87QEcjmvjYA
9fHf0gYnrSgalmMa5EVkFSIFUrGPIdmJ2yCRfer5uOKYp0n7yUgMnMZdhbtMOy1Hp45n9M0SQY3Q
DUZcjGqq0AxGxQXQialnAzZG4oTEVSGpEFwa47dUSLypVYP8pQaFYDQZ75Uxjq4UxeIJ2F7hJbhg
RLEyjkPFvAOzLWoKoZsP/mA+o1l6G7JIB7iWMaBCplloQ0/LVm83TXcWrbTe+SXNFiUCEKoGtEiE
Tnh0/zRRqAzCoM/fygGOfx8woGlJB8sTgm2UjALpRTek9NSOZYluIu8+J+FCrxjPJTD/mXyevkaw
rfU8eAihoYnCjhuGcVgLIY3SWqPXL3TDcVbuQks9YfhidvINlSiaRG13iqac9VTDB+T30jUrGHFN
sLgFuVJfzAKATaW/55W8BUWbPmhFj6MUv/vmFKy0VoMTFc4IJEp9WOVNNqzkUl16hImyFypN5B2M
amUp7Qnb6rrTsCRA4XmTyptOnBkfEUMjbAMs8c18UYHfg7gSrllKK0oPc/Umyhhthpo6JTJpw2cw
hWWjJ30uCA6ZRaSmVo8aUUWRuq60RcvTibNb15iDSrgapSULn/j+tISfOg9abROLYbLy0ccpib6J
JrKR0hGKa2hi78j9v6Bhk2qkQCcBPpCX0djAiOGUcceKIWtsLOTPKf+T1MDcjREM6TxnBjpMZcmA
lJ1ORjFvp36Hw1W3lPdxVlwTHgF2Cu0ZRSZGMKulTkpR0A6ANbf9PJirWAkUO5yiaZdJkDpCTu2O
OWu/TTeKu6SVqVDihDzTscIFg2/GY+uXrv9eMoKvUp0CMAykcd215Xwdlpc0RQg0LcalHqAmpzxR
XJmxpWH5KbUDvDI81CJatVQQ1EM0oapJrILUM/5PDKAnNmFGh8EKGSi3cfsIxpAB179/6pvqtswg
ik3BR6xiSREV4VRlTXD43xeZ+znoFXIxzGY5mBUbMWhjRAvqiAOPAOBON8z9v5c6Ta29WvduJwcL
/KJAODl01v7fiwRsf69qCrFNkb4V8BIe/r0Us14essUlMQnw1bn511XYfEaxGbmVTkOjEtvqMDcq
gb6Btql0Kzty1M6P2vJST9IHYDrscCZawGnIUqeC9zQY+TH+9yKiOJLmfM+UBeUs1QjGtSA7tgU9
QyvQcYV2XXTRWzT/A3GmOiscFnFfgvw2SXADBqOjjtYGmjVxPR2NLKfdUnMarkqsfKxSmL4EWgXN
3G/lChmir9NX9Hm6nVpQaZKG5amssEdXmZrcZhgeDskCi88SG4SYy6B4e7SG2Thsho4tK8BL0rUy
EdIS6EFOrSgEZF8+NgboC6Q0klYoR3GWRgbL+U2I2YLhV0OrAA0xx/WhCTuAHI3ZrCMrArYpWpT0
80JAS+mPCrK1LkpjvoYAL5ZPEoAUOiCFDOd4itJjl6EAxhUxM4TrkuMkq8mxV5cGEnY/sicMKEJD
KW/aUXlr2gz2fAyaWKaKvNSm6ea800kY9GpbccKw5cYYocElNW15WSZD2rxOc43wVtvp42xc1DFj
kKKqFaKNUb9MNeKiPOUYPav9eQ7wPmS1MNKom0N3pk2jNEbxbpZyboszLouqCH5rE497M5CN0Ec5
V7XJOQuRMNj1YX4OquFkdBSmXV6Md73i0ZplRN9C+dvEE9QbrV1BBacAyarCk9pdo3bhoYoGpDll
W0JpqBUssGRM6kF7FZoHXL7uqUfiYcRo+KjH+MWMCbWAdCgd4YcMmBBGgRRt+c5WQc1rksyYNQk2
ub7elgHM5cTASAZPfUe+ALbuibkKjaZAVOjDhGZ3qebJshfGidTyDnLR7PFzL6v8gNCym9hVuzjk
/DYy6h50UrFLHP8ZkLtakRnVKTnqhIRJCP7NY63DcBasilQIEwSPz0qfJ9J4D1vSiJZNPlPIGulS
uvbDPG7a0EQkX+BtGAr/oI/YLGvqZUJ28nQ9yXXrRroAImFOu83oaz5VvhV4jVBvxaKt3pSahdhq
jGBlRuVwMGMuU2uWGC91S3NF3tEm3rAe6DBXpbjvk/Aw60MKv0W9yYayGYOEwLW4mnZxmv+R6t16
4JZ1u8CjoMOGk3IE73icNmWG2bWU1Dv9HcZ+6C9McA1e2Ud3KR1/9JnSWA4LbS22QrNr+/laSHF9
TqOKMNPbEAShW0qUTF07ZLuBFnBD5Ktia4a64i6ENdMJAFmneDibBbNAf5ITT9BadV8NuOnDkiZe
OchO5zdYuIxaO1AMfQn9MJ70HKhs5fsa2y3SpAq125iN8yrNOoUerpi7cyXIdjCh90k1f9roEVAn
UadSNzl5b/NZv+p1E6/i1sGjx03fC/WxFqLjkNOtCkbqQksGvm4xOUuYf9ui5H9KVj3s5mDkjCr1
rjVIqCebhnkVvqCdFDLxMSvL2v33ZRbvlRQB7h8+//2mxM7lZWSSzq1owSZgGqHNKSQmn0s41TwQ
jEZUeME7xRcHjsTjW8QQfydpg7mrc0bgTVyyrI1quhenSfM0sbsa9H0EBR1JLqULrZ52kqgBcvn3
8u8Pxjb4NvJW2czN8NOUiboNBLm++D4viligqYnqb0Wf0Khpwf/9vmDBpG1KGhDVwooS1fHQ08CD
tk/O4HTU0rG/+LPPBHwqcdVOORWhEalA1TDsqWbbOhUg7tXeikLwc/95gURZYgCyAqnGPsbMY+rq
/egTgTXKJDlg/oaW2M5YEDPVtfyif6H8IiayEwFSEWckTw1Guo4CW9IWIy3hyK6SHeNG0e691LEA
0A9Bs1gjp89i/72bMZFRbLt14xt00sKbngvIDDoIk2JPVyMnJiaP2TWKHJxJpnRf8yz9D1Pnsdw4
skTRL0IEvNnC0HtSlNkgZOG9x9fPQcdbvI2mp7ulJkGgKivz3nPNg5TWX33RoscYu/oeTcVXn2QN
JQ0S8gR/4aib0a22PsespkmBZLCz4uaao5K4DtyyUoJ5wBqV4FbT9UG6rn4nNalrPLTDS51pz8KQ
Co8ehLrvleE1EooriU7lOUiVRzYijjMGQo+tlhW1KmkU5RiJbU2Y/qIgzr6Jk3sUMDLQ1UtAjoqs
4JBRoaoO5m/6ZxHBgLs2B845NO2XEcoM5s2wIL+Qxyjr6LuKxVu0LKc5h8F34tpcHhacdGpr3hI/
onHc15DvRv0Y+dR60KuKLetidRpp9jg1Td5cM5oHIaywZEy0rT3mYsGImocU6uiu9eB9hJVSlu14
nsF+hFLbLTK9MNOiB1tcwrdfJoFVUq+ZNBAiE1/1BGTFSNBmGYfTvqvqewV4u/Dzmdet59cw1IM1
ZlzXVILrctCnARYcynSI4DGVfCiZH5H4C3lXTP/kgZmNLimPfoK7o0+tua1UHeEAdhtlAOdkhqbL
54yHoWTCEk+mU5NcwqipYeA1rQlcI60sbUpsCgxnZrJcAqtWz4pM7mZCZAhxDnizmkALbZEeybuQ
IvHuA1httUkMsN+IDu3CcM2NwzSwEI1jxWvjwR27r5YxPObgm0AS581XGs6NRsuUbVZloIZtc091
Ogyyv5NBnH2WQzDYqj9Ml3wIkV0Tc5pglufsPdpZVFiu2aJOrMSeKeJM40wh4+BgBGOFAk3IUPKU
GcJ5LKx1V9/iMMGivvzf3AAUkOiNelmsjPvUEGnMChOxgHWyj3pMD8nyxUoFw86IznWFAnWM6JMt
lwgU00VhVXtOtqNLCYFqpFO/IjGoP4upAWeWVBY0w8pyjHZst6YULjBuVnjM+eK5UJYWmQJhIwd6
5Aj6kHiFXk/7FNGSreRzvSOHDzeZKrN5g4JyyWlDd2lZsmeYMqJpH4mnkUoXUS9fzTa/q2o2PhpG
IXzszygvgVmAUT4YsBLSihTe0erro6IOMAlEEpmXzHmYqWRctANJmaN/SPyCq6nI9KK1ZoVkocsa
hilx/SUiTtKVRt1NaS+fB+YZyKuSqyUbDQ1e7mCZtonfdNGpztX6OveGRNtPGzdTAIU/knD0B5ZC
S3oiclVl20Hvkx7DCkOzHGb95d86WieyZZc67Uk56h5ySqiIqMrHWeQUi/ij+CF1kKD0iDm5vlAw
/n2hCgq3mkFgPa8iHUX/ExH3z2Q1TpEH06XM4OqqBvaMcTR+IrkcL2Q+scskNOJC8uUW3zJg8pwu
WtCbzWnWgmAzABIniO3QRXN9alurPrFT2VFJR2gq591gTUgUpez73x8Nat7QfBze6FdLm14j/Kmd
TvmsECM2TwhQ/HA+FfRAj0b41KwBoHoU6EjTGkbEhhUd0w5Xwpw3F4HLtm4XzoUPiF2MyvoYWEV7
UTSLPwRIxqW2kE6KEQUev9UHYnup0q6ltFBPsw86I0mE9jJJkGmSEctMQOSXSzMWyt3UlOtJB+9E
SJoPLLLfEddUrrvSGJaYgqgl06aOelQfpMNwsJBuxiQ+o0G9m3EN2ClcF/kon0xu4lY2f8NMrJgb
JGDNR/J++N1MasyfjMTFMKmBjKcqdscS7JZYdem9hOVEMSfYpSb5jko/dFMuDQFDuyk6z3NLtp1Y
ljv6ODwB5PC0eTu6BAE0HCE8aVTk81hIWH8aDHUNzrJcOqlNBDFATH9VVR0gNidE4Vj6Q22nLwI4
+00Qim+dkBou7+bZlP53rcAboXXHDAQPGIK60A0CvJ1t30IM+gOvoaymmmeu6UTEJQGUHF9Kj2nL
DNnIWGn8cm6P/75o85Aw8U4jalTqwUEPDkEjNMexlv1t0wfkkWj9MU9MzAlDR/a1Ap0N1V9l+1l9
H/tWZlyK87OAV4/aL5ad2gqmVUqUdh/6/p7Zy6+A9X2Hmb7FPzJ+KSCL3bimWnMG3wgddiolSrNN
BtvyRoBed2uBwgSobaPeJOV5mqVdqVXSTirgy82jgLY2kY1dyyPhpUb1EpCZUHeyaQsJKoE06OTd
vy9E3PvbcGkckgCJTh3xXg0js8jS//2FLvMzqG1bv+SetjJ0aoWQgVGaeoQpDS7DUh9J40qLnTVE
WwtI0zFo1OkoJLR16qJxlaFMEJVEM3xX1jT06REBQZAlTI3De9yYdpIMsWsCX3L/fadf8+1TUWFd
D4tPjhR0JFJRRamjpJQ5A0IEsecTIPtgO42BeEzNOHfJxUKfufyv3Ahv+dhZK0tg4ZZE8VjP1f9/
idUIl3QM5KFhPG5qsrEvEtPcg+lgUhCrx6HTlCOtQxV6ZvRZATpxyaF8CaQWem3afvrUrDCv4A1H
y29FZqgdO6lNHKuSX33Q2FPVY6wOBPG1a8KbLJqNMwQLk61Zet0aoX6ilc/r2eggcmHW7rVkvBdm
Yt18FVkUrrpYM+J1VjOAV3NWsIrKKK3DbNNGYXpXeh03dyvAJ22Ipe9L8DeNlWGOZiU2c+OvA22G
ZY8XYM+Fkp/IFkDQXBJoZnhZid6oEJr8FBngW+k1f2XL/81IXz09CDERWNEm0EaoW1rFhi82ClKW
kH57yWgpzyWXoHJraaiUF1XUtX3YjUeFZgdzZcDkRYPHL80gJnemVrhVBPzOytR635VPKa7qB3Ni
01a1FlM9W+OLrmgBagCFHJJK1WCRadMLWr8C0hm45wyqXhyTVSwPkTsLdXUdWVxpCneYrxPpoAOf
xuTXBhtDZ7Dcykik9E6sbgks8EqqOBxI9O9myyLCTtAjJ/bZhsZA1zdhirRUDBEFssY+1Kb66Axg
gr1O+9lC0gHqENVDqUbQNnUV10CPWrOau3vWcY2KIryFHYt2luvPMTLwwFolSDua9kY6CC+JkGag
HEmyqCz5W+twJBa+JDq1JstkPI3lOdLzl0pD9wJ2Q16lhnbJ2nl4MSJ6ulnZBbtOwUHUvkhAL0HB
g2TpJNSEAweXlTWFz7CEBvvvS4pK3iybaTvEkDpavUMtQpMcaEfrRMGMNImrTQU4i+ourDJt9+9X
mjm/zBryV27Kxc6HHCz3IxT9TI52/35Vi0sKGUgEOmq1EWzCSIxvsLD+EkIod0yS1sC8yOMjGHdl
qqskqAO3IDxz1UYvvsycMhuiEt7ivO2tNrwBxLFTOsO2EKObKTj/NFpan3PzaQTzIQQ84xM+kci1
18jY4VMCLWS5+7ZCY9DsPk0eU4enpC6FeEuv/xvS54iNpB3teILVWFWarNpV2DObkrS10afAefzp
ZTJYJ4J0IElr+YIFVlLRESZA8nQAqDcJZKE9TdRHVR/hyK6jBpEvar3C0l+RMhr4OIg6VqerMcbC
dkzD52CgJtdi7DWyKdBQ9HOEtxJFc+yL4dWa+td6mN97Qx9fid1pJmVvWT4920DBRDrMtCeFjUHL
4qp2BoNK7ZkEOGNFKiipj7u7T6twH875X0b2h1GaFgzsJro0sKKQXOW3GsEhNAvOnEIxPKwe86wc
D8jumhjeSDrseGheqiyTnaSLiZ5Iy5gBVuQT3CHhUMp8H5llHr2B+ysORlQXBwpKHYastuwJ0SGY
iYeacivdE5g6Wft8+U2iO+JDsalkCFOWHOs4MAXkqwKe/FaJDvwT1Izc5F0fWFtBTLFAj5BXgvFc
ZRI/uE5a7CXVbayLTzmyMnpgmriPCBEtlBiFRdLJr6M8ATSfU+Q4CS6buWljknQE5GpD/CdLpLaj
DSnRv7bSS8JnqDWLa6vWtIOWF80lKaNLLMfCUTMxlJbVBP14wPbAxolG20+izeCD7YeizWII7Deo
CgZZhiGvNMDhK/QiO/oUqZcqNZMjZZB2FVJPEpsA5+qhhsVzJum37Dhm61npdnBOwS7KsVdPPSFR
7SC95UHmqcs3qFNI89dqOhsMbGcHdDUrBNOJEp4arAqdTgbJHJ8GgY7YgKx8SALhrbIic23liNSK
4SkV2MrSsSQPDBGYVTcvAkpwI+2voxQhfrMqsAlSKJ0aDRV3XRuJ4yfyb1gjqwM/jQRdFOhm0HRE
N/aWBCG6Ph91eS0k8bqck3bd1um8intIAqKpSEcesmxKUfakaCuthENHJVeNZxozP1krFK8oFw9X
PYvnf19qCUSBhWgqahRP4HeNRs1OihQyi7WNqsx2RYCsBu45TvHcyykwbEFOkRdbIOiJHdMsOF/D
PNyt5RujsTpQY0ibjjZJIEN/JSCV3PYEK0GwRExIQw0Mli96/m0FHaLmWqh2//4saXh5lRh8RIrM
/H/5YkTxzTCsZlVLKRRic0bbJqwn8kiHJXpdn8yn1onqi7BkwouZYcciqjZNzScPKqe2omfKgMNU
r02nBK6ULQSXsI7Ju4FuFwzlLaPx07VAiZXaf+/piSxDw+TcT6D1wzTWoXjbuf5l9CyM8POLZ4YF
smpR0VgChlJBe51qvd+myrzwUpZImEypmO7iuEta5i96UQJk8HHrwprDpRVUVCmRtNPVfVu3odM0
pKSCfjCn2UkXgROq3V5nFFqKktskAyPCvOPTlPiBRimSbNjxpoGymLKtqtaXL3bEehlW/cym9mVC
m/UzJK+1qFKAI0/nZJ6gMCI7TGZsbnSxuVKC2nidddkmxCKomA6p4F23iYhDP5lppDUtclc9RErX
Nj5T37YBIGcol9rK9X05VZozGJQgRDiinOsqDaE104gwCZ+WCpit/lAqidYw2+c+H6e/f0gqMyiG
w79fWQEbdxjCyFJHMTjIJbJ7PQWdYGD4JAXpPTG1cSW25rSOfAb/YkeQQ0kEzyaQDWADFdE8sjow
SdM1de+jWBpmn5RsBp466TJZDeZEVZEJxAmhjGIB6kMpn+kAZD0pJcKJsjjeG9BdtGXF1Nu2cbvK
qFm/S5DoDKdtQ4Kjyj4sEVeXgcuz+NIo/W8iTecJliiiyFDaF91voVgzLQG+tGLyYcSow6ZqPMxQ
WJenS0BBAAxUohfti2fULAw0tPEy0lY6GnG+MdgPPd3kYbSWGZjebEO9xe5nJphrBmNb1TFmzAnV
QBS9G6ROnTuOvau8DCFvDBF40pL7XQlYbHu169nh4LuO7LWjtKJ/wIAHVFwu3NB8xQdLYOdCm/gr
rhHWKXBZBEgjLyK4KNNTj5NXHsBBHuZ78qV+4AILTvqx0vYJWJxyy2kpeiEnHCa6PR7whMMz2ief
+GCxMtjpG0nvp+w57JSLAfue28MGSAQYNHgyuXEK6AyWU2Lth1Rmk2oV2lDWrHv+Nq4+xo2pH3Rw
mN1NXiLagq9/7rzk+oFbmp8EzX01XRX72q6RlwMrYaSzRtoKuMb/BehUq7j9Bnu+9zSX/vKtuBM9
ZNL5QTqrV4vCct1fSD99xx3wjX1/lX77l/YAYqKzZ5z3QOtPpBByr+MTOqQuzubPcZ+7pPCQj/bN
HOgUru+dq56xQS3cn5foa1qL1/kNt8c1eo4LjdZWvvutsRBehz+sWKI3n6Ov7E+4N5/pqvOKo3BO
vGDnvyBHkdewfdAbaI5yVlyG8yvMUKxOnun8UNa7T2YAh/BQeNke4pj9NaAPPJ4nRN7JH8FTBKnc
qzVBbPfBWIlXJLLmS3iot8u/gzMFBI14zb/HS/FKD+YCD4xbKDc88aZsJUe/0dUj8nCwg7P2Hn1p
D/FDnW2W+e41knj4bOlOUTpDWRhv6g+TEC4SFIDfbkeIxrP4I6uw21l3LNC79m2+SJfxgh3HuAir
+o2M7BsW9wwpr1NvhRu7fLMOH9kfPAFOaQjwSXHjA5iBd9gpK17+yPEK5tt4deaOKjxG3QwhHOOQ
v80/vhPbG+VCnpzDLH3AtwmYx7Ip9NdIhZ9QDx3ENyPZQV/JLylzG+5MPAnpK4OM+TTBNcLj+ate
dIinyM5201PcId2GOBCC+vAKAGEhVpVDD9b8ZHo8bMvlEQ7aA99SJBzk6xxA0HWHa/ClbdHBviIS
kU/imt2VoxXXXT6ljock6g/QGARoTDtkJou7asR1ah4/9C1QOy9bA5c+wi6hT7J+gtveEpvqoD07
LX+GbbW21Vv7XrsUzChjj2d6Zl6zA8Fz1H5Ex9/6P9vWHRz5A5fxaMvvKdGu1Bb3Sl1xRsQMThCN
Tacd/OFR3mH82x5RyRdUNjZeQA87BF6J2tN20DjxUEAwA1nGwOCk8Ukah+kmf2g/gGEIPLcf5vYB
qKLdArcpOaTZQLBuyETbhasNG2rFrnASb1BoeM5d7mXlTozXqjpFtnEqN5X7OhwadypxgZDI7gQ3
1hkMregw+Juw6NfWVnonMNOCmIJa1m04TX8Jim39KFvYcQ5+hrz3CN9wCXx22LrWhxeOO8gnaD+e
gOUCj2uw/yL3OEqMSFy4Gt/cDzYIAmpLwQ5eu43iXMMX1rljeSBIKfhDIA1miydpfEvsxB7fO0ct
nXGlbepXHN33D3xFtxB0AcCVLZNwoMZ/0nbYYJY0LixHj/yqr4R3MMm/FZ4P/pq5pi3sKjdsaRh3
1aP/weW+sm5zV1Ec6x5UIdZIAKw87OEDxvUufcu+ntzkxOIBUAsd1N1Xxt3rai+srDs44CMl9o/C
c0E36JzZ+noGmdBB9sJN4U72i3ERV/Gz45dLJ4kih+zGyhPOK9zgoO+4ZcRT8sdT8ac8sDWAaGBV
4aDn1nuMXYo7QvGCdkEMT/8mX3k0Tr3kfBjnDv7AEwQt6wvbxdW3nPnCF/9Xc0mHOcmFR0aHLZII
ldovA0AxbQtjqHI5VLNrucI2tw/iD/4tcNKHd5RBW1I+v2SOG+t2lW4XZgaMbse/4UFbA88/4CNa
7iWTN4dd/q3xEBGhgTjSzIdB/AUkK6USuFSHiJ3iT1x1+/m9OLMdE3y9QbZ+AjmWqSQSuf0RiOhT
/dbfzLsEBCt9gY14glEL5gJ47DdgEpwv9bb9JkHGU1fp0Xj03wy1LBb+9qU7pKkdPcwNL1a/wVuc
DPv6Wbn+gQav874LuGObXenydIR8pgz1YDnmNm5ZpML7wL59h091Xx5BOmEjvGD9jS4wz3NnuUW0
c8FnpDnCyvQsxjresnKgjcchvoNfQMJW9RH9fkzch/IRnMxqyoh05YYJkAB5tEUx9q91QAPaO4nd
JA882askl78AC7D+Dv4MmIrIeDbZqtka69bb+TfsAz/IE+6Q7SXCysQTTe1lAgpnrV5JlzJ2e9h3
ky2S9MQDQ/KKsors38gRXjDd/gBDcFhOUDQJmwrmn3eXv4kNWvlez+cqMM+9Yp3G0c1zwjp6nzeY
27gwgkvGBb6Y8nCmSsBByKIMKGMJQpNBxuEsOsUeKPZ3QXTfLHtb76eL4GwRz/DMgapzSu874Y4F
uuIJ+86JMhcTDw/eCb9wtG2NdbbXb4DogRZYgFEYJZ7wyF/1D2qU1f5JFBhZuMpF/PgpzoQRk8G3
p+MGJfdabMAQkxI2UzVg5PpLXn9SZzM66hkqoMvT5Sj34Gv5jvYA3EN2bvqB5CzHuM3QHOZzX7Ix
f0S7I0ipXbj2Mb3hhJPPaDdB5Ykflccqmy/glNNXcKNJfHioYGHSNyFyIc4PG25btvEO1APxmcKq
2kAZ9T6zV5J432p2RIc9ics+eMAKIhunIEs8mZfFkwAHYgwoBGo3fYPP5yLX3gofpX2NXhe8AbAC
xWnf0u0HkGQqB9+5Z9ua/wTg4zB9XiIGyrZxN9cLSwYC4w1cGZs2E+y3+R5DTvhRFK6J+SJfIUE+
mj/yH5eVdHk5GJux9KFHXM0oMZzOeSp3dvka/yw2Kwg29rzRt+K7/N6/Fusz7RLlbY9v3f2AaAEd
EeYevXfqq2qHiOfWB2zewYbP7ebjwDN2/ROD9olrYyOleS/exhuI2U1N+WluyY4AosIb/JrxaskP
DBP+Qzhnf8uo9YI3i9sqO8rvxoqJ6E5b4yemn/vrA1OybtEpvHBjnLrX8lu7hw8cOGAdGEisk18R
/ZejfHAscYQz6p9t/U3lQRapM+/JoP2j0mkP2Y7NSqZypXyRH+LdPPjb4Ka8sXuFdvZKVXeidsHO
6wEp/WvQQK6SwtU/8rfwoqxgRzBUgMTKR38Kdnb/hb8++kDM8Feu/F3ykb4HN1AbxBCDAWPhhRsJ
mAcWMaJxCpbUGf6o77p/FiscK8ym4amCemGvj57hlmHmLnGidb6P7+VW/uBpeBvfaEpgmJM/8PCR
sLL4kRZQDlU5jwx4wA+KbX4yEcNy70o/AeiRfbWdvmP0ULi7qAIO3WtB2WzYmAuCP0JiuHvpDNPV
QM6J7Ben7viFEIaO7QFQUswkuDlA/U2o9CoXuIPKXJHHmGdjsLm1WGKkd/+W7zh9HVhX+z+KpPoE
ORYzV44kjhYfzKgnw2UQOH3g8g5K2e1etFe8jqwto8Vt5IBj4M7iffhoVLDuMwLAIkwUrrOApji9
AaKgHOXt4YGicjVHJKaYDSEuX2CD5DYvyGTK4JBpACyrdGMka1SV3PsdwCKZg3dtT3gdRLtEEweB
MfO43NiScCl2t+Tmf3DHi7fpVmQeaXvDR3nGjAiWlMxj1mKpJszywDIv3zQ3XnO1SATXTwG6aqpV
xC6v/QABNPxQAcKsZq+LbBDahr/xQ9othIdgOhW2i351vMH2oc1gW2v9vLuHhMKwWPxlbo9RVcXP
ql+o+tbKh3Kdd76duJB/TvHaINpncFoH7Nym2ShbdkjjMTKGxbL9mu+M96WcUSm9zsLecP+CtwXU
y/VXLhwaoZNSbE9fwo9cL+lQRrvUT6lXHfS9wTJOyvMdYS50Y9xRryKrrToicnSYAHK5edfBK4St
Ol63XFVp4XqPnrA2oJfhkcTvzPQcV2Tb2DlEzASpK4g4nUFSaIc/48OAUuGRD/YZbaJ1w2VivUUZ
9K5ume3ZjV1u1bV0xokY/ZlHBHDsSyKmJWwrDuq1b0I87Pqr4HeUNx5kanTOrAGFRvbXkKrA2r34
P5UVTBPHX5Wsal67EU6RB9hnB3wWULFvrNjaXQ7Bm/47lF0BeykUsx9mODgQuUPED4E47hHIkZ3/
UiLEFGLU4+quFuyYSpDEXipKnjCkqtzA+tP6prAIZI8buDs1L8AykNuxlixuxppWpCNDbNu2rxMP
3rXCOGiHwJ5fFaBiiKO5Bph5/AVX1TxpQQn37kTkQgrnHIrCyeTQC3LCkV9oeK8p9zks5OhBUNjs
6F4vejC2RDhzHKBJrOtpVIL5hTiLe5Ou0lJPUGEA/uCz5T7hysbGi2k4SrvmfRSf5QVkFT+DluPi
IaGR9c/Vqwx7I7xV8Va7F5GTYpEGh8OnCNrUwKZpxxcGFLwN+cd/kALAGs5vJk8wGLh/YzSRkPpI
sfTgMa56gnivyV7b9z8d3jiGK471zWXn8UzfMHuy5bNliP/AW3XrzK/smfvE9BLkcJxJHpYJEWGx
MzfFZXn89ywDJjZcO2rsdrzjomZh0ciIT9lySROBZM/bJPea2QnZWVF8R2VC2L2CJYsdWXsTrGPY
OYJ5FsrF/tuWRzBEibrSaR4YG9YZ1h54X/yjLAjkBLHABBE4DrsfnFinNWujdRxhCNOKYGvUHJaR
ibyKJZnko+GAW7kFc1pujuCKbvpbIXOL4zRVy2eHvb2E//A17+F2djCR+y0HA+k8no0Hhwi4e/QV
BLZsAGigt7CFcRX2pHJ+I+GioZstqyevnnUpZjn9XQYo1oqvITZXwCO0MYZwWUu5umjO2pEHbgkh
7yIYLC5frQUNx1pmfRt7k/KmdcOIesfDsgz43hzXsCSYIwHR0SlLUMB8yhz98ftBm0bGrDhYMIt5
oVtwzhFewR8YDLd+QHB0xHCClYElwqKN1qykW4aqBNfdqc+3Ou3LEm3DzrT+tIxgPeg6Ox3tHADg
bMUARLJQ0a4smcv3gKPAPv+kL6rAjY7epNeRqprd/EqWfQ+Be+aMw8bI84W5HP6dRrxR+NN+NcAs
fRcHlV6sFggLiPjkABe7yGB9RwxNfnlBNC+thSRvZ7+F8+gv5lqZaJu5CGsDsiWd6TOhpxXdQnZ8
UJmeeFT21dF/FwkOT44wKcev9uwzQf8qdnSQ+PH42Odt91L9ogokxIcdYZ0RXb5KzwAXVa86hd/S
V3nvTbhjqJ2g4hS/5VfGiZKlObcVHiTVlhbHKu7Rc3Njw1M/+YsUKdhpu4p5m7OsoGxspBmzfcKA
+Wm/j+klufL7vkmh6ZQC2gvQFE6FL/z7CHh28sZ7s4YqQqttS5R3ubZEr2a8Sn4nrcV4X6GdWVvf
R2JhBxqsmP0HT6FNA8OiIJCAZcbVZD43HhywIMxH14gjUZOXYBdA+wUoGDcEt8KrQcrKR4eyNn6X
0eymB7M8KfptpAfLWZKTG0rALCOad4/uDksxaCZc/MEaj233VP9ism26A+E/bbdDpRAGL6N002n8
VDLoFSwK5+kDNDiXRM6ZiOyC6FAtWZ1bjBd4stjaFWIGd1Ba4AnMQDIo1aoV3aP2tb4/rDcWSECV
QXEpUY11O5WGJ6ko5laCi01nTlz3mkcKatLDcFfVE1BawC9AjBgfLynLGrrVjSzuimljsDkg1Kme
BMKTCKy8I6JFglzrHj9CaHet8R2W77n1Kec/acIcun1U1ZdYsmhwX8wh0so1dGpyCRMd2A0Rh3ts
5WRNBBZcCbjBN6PYENKgmStLXUc4Nz8ztpffYhf85gqUo31MKEl207MDWaQlAmKbx5ijPmQ266uj
HolICQHq50kgzDVX6giovvdIwYubRMtRvMxkc45bQduOS27sQ2m2+ic+scbG3AT3yECMEpFx4cnP
I3fv9MlwFZKBPjir6SPbqC9l77SAPWhmLYkPSJlXAud0/6WgiNZPvblmwc9N9LC73DpPMx4Qpyay
AhamvzyQ3I4WsNhfXrKuudXoivE2/sGxRToh18CAf3krLMyQG4g9VnBgeZF1R9YucveuGA8dLmB6
xCmgUMbUQCzJuPz3QBjmWm9vQbqzSL8RvHw6wZdbEp9qt5fd+p01csUPGoLdgGXrBJ6KC8E9y82+
sF7Af5p2cYPoauxR2h6aGxxIQfFGZAatZ+KGMfDo4P5adQOZRAQfUYF6IykutO2wCYzb8IdyQhzt
8oe8E/TRMvSR2KXuJqQwyVwNfIPqEMBKsa4t3Ixz41/MfA/1tIfcBiKpucFPGv8dhCtIRQvCzMFC
oZNyDmbUpF2+z6Jd3m2K+uSTK4nBc0JofNTCcwIkFtLJDb0VmMoBkm28QVMnNIint4nliNayOyAm
gT9m0okRGNIiaPWAKOlMqxIU4aTbiqQV4mxHcAWhD/eKQcKw46+nT33eKPhkJje3XpJyr/iMje0h
WpfVui23ZrghyZk1AZCmkJ3RksvmqThRHmiv4Z2lg4AEllcF0jQp3xFohg1PQKour6RXvPId83gR
bFTKSGtf9B6NSuA5018MURZaYO3KeMonj+8HXk1O363I3TxbgdrydZZxl82G57R7YXukxTsTwAZg
KH6NrDvLvvlXNgvOietKhc+hQ0TjRHeIyMuHsJF3y3ZCubugfLt0R9IV8Xt8zqFG1C5tCEf91J/I
EZuBc45jcVZaKFeeVS5cV2BOnbQmxaXxPZRb7Nwa03jawTaftEAOQ72KgzVilOGPxQuqFsOGzPcY
v6A0oryAvdHRjuAUT6xYt4alRged7xNJMYnIDyD1fSWry/ltBPtJXqQNoLibj5zpCCMp2HIEtgbj
M0G6Fa1DSDSsMt9IykrIrQ4nNTAvpXwQm5voX9B98XGRxc2cwpAOFIA8pMBQuBgQrtXgaAHT6KSj
Tk7vfAKbKxvcvM8wvPXZeyjD4jA/lzgdUPfLssaBMOXU5Lcvc38XJBmH+cFgxFVeteKqmOcpvguV
m0zepK4YCZFlSgOrXSSllAJ73jxLjdzYTMjRmfIyYnlZbMcfIGasZKG5bWuKBByKntXseEyq5JXL
GSU7etLtTVdXWXDE7g6VoxxfhfiAHE5N74gPAQvmPyqhCN/dNae3yEV7iqxvlVMkLAZYk056tic+
mjjqWfrtLexr5TM3YOtbr1xfcovz8pr48Es8HmF4DU355J/Bx7tIu8iOpoxG88yBBXoDfRbEeISS
ZxvdQ4RD2NJEuCfhKBI4LBdaDm9I+JJoFjwNak1jQxS7VG+i5saIikhYnkAT0o2AXsdmTUnxNofk
+9jThwHED1Ks6PYclnvHIP4YbSTgs+ZAcMa8pN/AknLTbj36uwl5nMJT4fBa6m4DkGc8VDT8JacZ
KbDYbKiB0K/sJ5AQzOx5ZKxtWh/94sQbNopHS4cKT0fOe2MfWrMrsFsMoyMqr/yQBEYt2rLlJLgi
hqNhlGRuS/r9zHs4UjzGhhDcXQ1xW+FOiKAi3HilROQGzxTekLH203V95sMGTlf7NhWbYi0Fcql6
BGhyO6r5qaV92cO8Wd6jpX2lsI80iiOdgCmdswdqGbvR3pLsL282GJtLxifDfmEL5acyPqTjXe8+
6/Hey8+AFm/+zjDVnnsMWgMNa5le1Yjh2lSdye8w+Dyj8q6ln2P40svcbwSv5JfcxLv37TNKLk7c
bMXk1ZzeAIa2JxUgqGoviWdMVVPPp/9nEL/E0U7Rv3QJWpX0J3MwKRU+7oqei8TaUNO4aQ5V/WXW
2Ado1nCHIYkup7eR2oqngM8+2zOUtYQth2q4dRO86n09rxTpT+DlBpzaWuk3lQAC6l9SeQ3lAyiZ
LltLBjNyj1s0rzfcgV1+YqGIy6Mo7ShY8C6WzYaw3JZvYdBAEQj1aCYx4VxaZ61+UxK86PgWeeTT
BrF3+V3rCCmO/nzV289u/CiIoEfDaGxIJ/DNU+BfRukZ0lNPYCTDsx9mpjgBwzvpKCyGPYpa5TIq
FyDqfnJnUV12P/lgpKupORQS5zgLVyIuRdhzEhUDfQJ52sS8sYXHVDpMJmd9w6dZz6e2fG+TgwGr
HUMIfwO5aKXsx8Dj6NqJ76nyk8cftfod8TCiHaJ1HjjpVHvIYlwVSYXGlZMHOlgVgYeMgiDa2MiI
+AdBfEBWrR5UyBhNINZhh0iOhgFHYk3wlZFvqK+JAzBjD+p0h0Fe2bQGJsj/ODqv3daxLIh+EQHm
Q74q5yxb9gtxnZgPc/z6XmxgugeYud2WJeqE2lWr3smMc2l4i9ByLW+e4mXVSnfhIQsYZJIxNhfh
WS9If9xHGBmBxNYRvIu0ZWf6PLrjpUn/Yspvx1RdFR1yT/CepB+DDpaP2xNfcyjF69zm0MD+iOw0
+hbzWjWY6QBxEi1mV2jWZmdsDQeoMxu62RV89NEyA+jYuT5UAudmAfzPGyQWJliasRwFF2IClHko
KDfg8EjfbLwKki/64hdUtn2VjbcD0UL7BGNhYOcooZVFM3jA/GOa9+LMSCJjPRVCa9TLyEkmCMXS
rT9C9xEY1QKgx8Lg/tt/pHG9rLroPBIfgIsAihKOn8J0gTtopHDH5D+0rFLlCuQKmISgyDd7Ds2v
HTwcxT4ZJYMH6sKCrFiHBTgEnbkA9+4wpa9Pf89TXlrmL302z+AzNiDhoauk7jsNosv0b3pIlNxd
2Yy8W/vbaMGmN9HSpNu3xrpIpGRDFmUm3XHeVph5/jCqk/WdKJffRXHpeW6GNJy5pN+rg65u8m5l
fLXDj8KgecgPcEdL1N+eLUJFmUxKhyuWifEe1BysU+ldqR/thjNdVCwzjWALcCG7gCZj257MF2Pc
znX3lFVfLQZ5zX62CKZw2Mxxy9rDVZurcCa/hKDdZIfBn/O1P7dpx1I4K6NvteInA9CvnVybRjnv
HGXnGidmgahRI5I2XETU4hIoV5yexL8npDrHtQJnfGa6XOG5I3iN7+LJYp8e1Zjrl30g1It8AuQ0
7zdiYJjbP3PwYtzdyBQQ17V/OG96/rXK90H0TyubXVlcsQwRbpyb7sVkg2SaxjcQ8jpDwWbeBrcQ
BlnOBbm0v13jNzD1GWsN+3eqX6W7zbhYl2hH7c5pnxGmKcEXU3D3tBWQe3x1d277BwN7CCD1LisO
M5YGtbnZ1Y+4hfS90+IXTlBhbTS2ttbddohVHRZP76/hchM/R0zVfKQhJYg254lO7eeS66yIOFh4
5+KfMexBf0XGXzXJxurn0N3SelUrOwvJpo4UvvfmxiHxs7CYOiDYKMonqVvyo/WPwn+7+ZUrugJL
aViXyr7/odYXKYY1GZomVzuNp6TDs+QLclile1a1DzVF04gAnGhk9s5e9CLMhKP7SFxTmDdv9LdO
UpNM4FLOkKHY+9wouqI6ZhaRynTZtP8kn3Bk/wXqPXnwZ6ruCWebNhU3uhXpW9VfZfmedhDngalt
gmKjaRgSIhLB+gxVyIJ6Xs8Shkw16Li63ucqJRt7rqOqeQJaQxwomGuUiwsKkPPoVSd/1HBm8IGm
PK5KdrlgnJsjy3nKbJb16spw3LVjIp9DKudIl6L6i5i7DO3Nd5tLHbRSTm9q+luB3KjQNXLuRKp3
1w1wIkTkmFokb3H5LMy9UC9CfpgmBo7vWn4E/bthce2ah+Rrm9/a2qnKuk+Olfs2mlsVsq9zLxwo
gUutRtXYqtoZIJUXAotpl/g8Y1A1Og9GxRGEU9hT0i8q3WDK+MHf6K52y/Fo8MgP7gsNOsgIOLV4
jlQsPgL3UaPrVUCgfLL33UeMUyeLx1NI/CrSaE3dZlQtgyvMrw5bi5q3+1o89yPTHd47ZV7Fe2P4
nuQnLpJ7FWmLNKZNf9+B3zuQL+FeK+dAMk6YG4BmoEml+zGEl4ahb79ow4VmPo36LuorEQve9B+g
u/SVXSLtUlr+rMQBnoALPaHKIl+aw9znS10DUB2/VarPmJn+q9MHZH/Ayd2bqz0rpFcwBD6+F2ET
iO82sF8jFLh8Ncqt7wCzguysy0OHNu2uqCYfOeDiSkm7LwdRJSRJcFWzv7j/53Uw9X8DHu5E9IuU
vbLWWdwyHFi/zfgpTbavEEYfx9fA3sKe5wPv6h8t+WwjdR6NewJQSfSRrPL6zmcxs707h+JCezgU
sAt51tUPFcKiOR4dOIVdgMD5KKZJtY0J0FgZLnYfddVZC7fet6BoFQaLVr5p8w+DJ8YhqbfR3Cvr
P/8xW9rHj3UZsPxxeKXYsVuhn+nOEvBsyYCaa3wWLcJsFYbfVfuIyTyOmKQrizjXhVslZ+Vu/GSl
AI7kiXdn4Asvr964G2jqFSTzlnmZLgL+VapkBNkg/ejPKHo4OjI3+psOItavyXuANY8YELYvVXn3
ETFkeTadi1p+t/0dRDUu5bDuIUeijrT2LK/DSxb8Bu0ugBqj7wFGu9DSFazx0UeLpoo+Hlj1DKJR
0XLaNP558l8o/zF2V58t6g97vblXxNFSv9SKUJtSX+u0Wbf8panhq8cL01MRo5yimnptc+mNn1aT
kxS5FpKD9E+rPztj1xpvBhmw2r/l9rNW6W71J/lacIMTKT4CtB/Lpd6It7DW3yJsCarSAqygPa16
xcnGx71Gih8spMLXnUOE3m4n62WTzW0cMgO9U9UzkS+9Q0VtLy7hsZifU8xj+cvtBk4E2yn+ATuf
O9iuausHAiDR6LxcR8OhYiZpEgOpWLektlQdRLEpFMYnDbQrL5YevVL2igaCnJklu09ZwunFkDNV
M9VbzXjTfExi9OcVcx64qvoGCDIDAsApvl5q6iH77YFhGhtIBdKhwkllfoLdCcjlnFCd95FmPSBy
lxjancTCqhXNfBwOrI6xuhTVq0nfK5P06bnBZaMc2amb+J3QTKx9BAN4SqYMSK/kE+aOz1AnesFg
4XqLuQdzb5bRU4RBBB28qp2FsDCTABVx17kCiuPzZpjTzBriN4LbSIEJjec4OwqVEdS4Fqh5zE4S
D3Ru/JBEoAeqTZJz4tyMLON9fzN3MajL3qtnEdd3nSNizApfJhydKXzhOqPzVqhMowWqLX5IOHoG
worGruHlz47FIxFcgPkmfBpUULK2uwZB5N5bSY7gUX/vAk7pax+4gPc21J85Q1bhfvSBP/faM+UU
gPas5FXZ03BEuXQMyFoYKBAmXPNAx4N9Y1lQ6y/N+OHu7TkcaTk3euo1h0UZ61c/xJ7BkIqzTtS9
zOQC9alTbkYDmTaokdCfua3PXfMzZShIjwYIXoIOax4vpMyiiO5mwYY23B0excj1CC7jAkgq7qQ2
ms2zKL7zctNgAQw4WQGrI1KmUzGV/w7Rey3hyvnfTmgsLUFJJ+9SZa8EN68CBKkPKe7BVYTeE8Gj
3rHLxLHBcBr9Bab20NxsviNxxSQOrpmdZvOccbdbUdxRKIuMCoPObSBlxqwJbE4Iz2W6iupN02/p
sp6lPaT5nVnj5Q62Ebjk9gvC1LKxMBl1HekOHGEV9ghcqyUo1JjkcaVAvUSqscePSuVAjxNOPlOS
VBIpP0wwg/uMMYHicGheWCNIZlZOw+AEzO+OooUYiXe5KfZOe04xIQULh+SC9HGe0L7AUAjV1vRf
g/EYR/b1aURJWxgy3waRvWyWksYwvNLxS8hv0tKznMG30R9IhXRYYwIqw/6RgmDNZRZNGF/3LiB8
+4gjAbfPW6791Tp2H/4fmFizihsSjBpLjVZZ8dOwcVA3FG97BwGkZ7wvGFaVf0J7E1nO2XyL8hXQ
YYC2QUl1zoi1wnpofpvZqcyplLpATV2GKjM3+yltkFInShEJWofVpTY3uXMdy3dD+4qoqMvyf1rb
wpecPIFLBQnQHdFRTW1p+hgp2acg2HM4aTp6h9cjc1uOEFPQtFUdMpZw72S66V1tpzCeEozFWL2K
V8JD0MLgDk6yuOcxSzAjB4TGUN6iDpiPv6uVq+/hQErX0+/esvYCwAFwZeCgBDW2miKsPqMQG3XA
HlFq/3q1XwbpUQ3fRhU9DgkSlzG8OuVliBDIuny1ibNsI/Z+JvcsLdz45UzWp3a4jZ3H5HjkFnEZ
OxxyGq4/LvZ2FC+8wlhKrgy2A3OHlLvWT9sRlQE8yxUuC7t443urq5897b0OISeWn9rCYwBDNBtf
usUlTgEfQGQPdsdd6uB8kS9Ipqxy2gRMB0W1ZtZa0JgOboQhKcb4eQjdJpWIMEwQbVwItvsKTYZk
tr2scob53HQygTRlXZMQSwueibAmawiarkVuqGW1RnhUNA7oJbcr+vMUF3hoxuuIYCYgscVnDhbz
nKW9Ut6KmLQtBXINOE2YzQFymiyZLjoYP6BIKB47GmuW7Bq+ITw1qFAO38WY0UhBpFDvsg+oF6tA
1PvAO49ddArHeJl4Z6hES59wgY1RpE9wFJAhL7VNp2XruGooYsSU36bLWmLqlNlwUAh99BaRzRG9
gJuvs0g4GSYONO1057fNMhV3RFAXoJMSL5vOXQ6u86/3U7x9kU5PH4o+YJ1w7nXJQVK8VFPTQxGl
9SaKoyWTXRlUa9m/FcE14+JIAnahoQb7SnUIgn4zNPoiyDj/TBVs6fBvcNx/kohL4jTXsP+snLst
krXkHbYKBs6o8i0cYp0bdz4ynU9ybRa550TXvvokW6mc0Qu87y7ewSK4CQ9SSryq6SEgwvKuNaCm
G+/QxXRGwj8Tax/kWgf7L/sRtkIalE+KVozcfDYd1R/R3lFuNBL6HC0aSpT8OerM6Jp0DoPnfBRe
sheUVhL1xUkM9tDXVp32GBDHc36iN4BJD8EuB0zImE0lRUuG3PgYVRVzeyfzLRXna+1FgJDV9+SM
u1Gv8WgBZ9DMsx7CrxLKokCPyrxkFw0/I7M+Lu3uAMMfcpvG2XdsYTIzL6woBjCURwl0KKIo13de
JVaNmjdnKHuOIVh6y+gfiJElgKzcP8T2I09uznAdbcbpHmeZNuX8Aui4FBwF7A+zRDSIoC5weqpb
4kIgHwwzwV4z5Kca9aRGTcrzuxGPNHBxslHoriKe3qI/h0m2zHnswiym4mNg4FuuSVCu1WLEWeXj
Sm24txgYR/ylahO6yBMiKhSudNDXg/FYF0T/0x9b3Q2DsjbN/EAzFjK9yoSQw1kuxYXY+DwwxzPV
oA0moV6XfH2NjRP9QITjEkAzWJ0eOp4WD0lESH2bVepvkLE5eepaVbkIG/HV8Htgj8Gr9ccrOKwn
j2Wv/MvFreYmkbUmVaosOiWF1uFa6XLmbfx0BPgGMr2tUyXpTyTnDqWL4myeygq+SPszBdO1qScl
MKisgwA/6nAzgq0UeCRYab3+FiXY1TWKJqaJjyC6rEsi6+VutKDMN+6imzZXaOed+x7gCRsG3KAD
bOe0npBcs8LIGbmzxuTORugAiYw/f0CMrfC3Bk8H/nzDUBOs4mKAPi1ySJYcto2KlmEC5AnAfR38
X9TUCl/38RQAFEjzO2C3kpGkf3QQKNsOvhKMmaExQDAdEhbBLkLCt3FIMHZWmeGacMvgJjBxqPcA
oR9WH14dzFC+rbxJZzrwMh8KuKSFWI9SZoCNBYOsO5OfywZl2Zg8nGzL6apPieOjbEbWD1zWPj7U
hr7xO0L2fgVWEMV4tHdRGR17WX8qhv6KYCx3vAeh3XM9FvOxeA8GHPf5jwKUsatAn/eSorknWUI+
KMy6brTx6LQUXBxyjqLDNEshByCtaKnBqQd3tygmyZA7QIAviEVtLpJkofo4ebkG985Ol/rCsALW
ePPgKexxNG1TXqM4P1ZKQ5jHvcL+KZtwDTqTqqF8ZcAuHMqOhxBbdbKwNYD1vOaGqWwHrzZjhmy4
7aKN1WfQSeZ4SA7W1uWIJjmIGN9NSVCUDqgqZ3iVuefaie/aYM8bHQoHCmNjNNgHs2WgtU+7d4Fl
yq0HCHn6ywdeUaMT5wplFoa6NfkUgfuwl5HbsCidafQ5iHgEFAbW7rhJsBX2zxYjWsFhQUdIlUgX
VWlzUCcnhhvfQk40gicbPrdjd+mKr4jWIZxgFVf3/xEz2YeO6ymrHD6HbzPIPnpU6IAmZxPyfcQO
37sxRy6V6dvKh2HuOvZFwP8juToLcfB1is/AiDMXXlWF9z5q66VRHfE1pP7Lu0oTRzKfdy/6e9T0
a5tZVWyqi0EkNykQ67llNNa7JuydBvEmxADlH1LrpBr5JrP6L2drKgxC+dQa7rFGj2klZhfDbOqt
W/HVcOIJWNkV/aerrbOl0jXJqVbtjNPQG6cW/d/BP6VGmxRWrItMZ9KsA0mRVUtf136wsSXDXjZQ
VPB5x7+N7BwKX6h/cPh7Hzld6xBOUxcpqAH1HxOygrOV43rQYVNI+0/ViL8IlELAgQ13Imn8pSPW
uGUdPUPyNRJ7k45+HBdYLBTENoVTUcs8I0PHqpmrNFG+lQxWGD8cwWRuOy53StzvClw9Rq9fcp++
pVAAbOkvbaudcovWsnb4s+P42bf7ZEivk8Ido+o3JB5DeCRLfCrgmT7qVF8qrfNZlTX+c6aUqsZp
k1y/HSIVqwMlV5wclEuFcQyY0Ip75aXxq2M1JHurKGAAUGnAnjfEqz4CLcN6Kd3jyHw7JUg/y2FM
pB62L0YcXu9uXKgGahztS8NZsg6wd09mCJaLUFt6eshgkjwNFy1zgIDYrnomZIPmHwLB4ShQ5K9H
VRAaAG/CJsE+F49fRX9o6vCUm/I6jog3ZrCKo52dCyj97dOBb4GIkm3bKNu1+LeaaOP0EmQ02GWT
k4cWWTPVoT0p88D4+kDX3PRdVzXOw2wvFQ0IOHno4IDjxbxcuYrYOqWhYAbJRxMg9YSe/RflwQGJ
XfPPOpgt2UCmyRzsegFqN7SLpF7m/F4me6Tf/3jtpUGvZkWkha9JD6I7WgrdM5ixw2OfX6x+mw/6
3MosxOuvXm2Zz4/7TsfUigbV0EmlqAwxZWheE/QizzLf46jbW60gV1teAj6U0KQSigocGqZH59KR
3Z9lLJ1ekf/DJW56nL0NYy1YQshBr/KwXcXatdFIUuOv59PSHWAPio775c1OT4lWPvrR3RU5G7AB
indwqT2CyGjqWzEVXuOaY1NMsIH3HuDxwMZZLRdkfmei1g8yw73vC0rPEQcHsTG4W4eMPQ2nf3f5
/4K8/m0MDCG4LlZqBBvCp5UQrcumPgk42jmWNuXN1pOZDu9iZvkUO3I9F3Lec5x20GZjb1E0/SEg
E9+jAlQYYb2wmBVT3tjL5jqcm95GS0y1D2QgkUP6TqujoSU/XkZ0qrqZ7BC9WR+D2PsIRPmt2gaH
oplgENfk9kyjUKV1UK6NhgYwMnAG0DC4a9++Gu4zgTeCo4YTumtRSaws6SXRE+5FS1+JwEjE1suG
J4XbvcEOlTM+8cPsg0hGM+QPayg3hrROcU5dExf46QASINRI0Z470/8UvrVt9PbYtjUtDz+G3t7G
EYuvl+DepOIhTuxsToocpLtifA3QhSlezU6FzkkljPfpdIqW3rjOmWARQ57FIUYA0a64rOkWNpZc
ANWQ1FMY9zqVc80s19z7IaKxZKO3FMFPizfKHW5eFD+QK9YaU4ARYSg2vHkfBhsgAnTIAwPXkZki
agAyP8IZ4Kcvo4bSdGdjXkj+UqhsDLLqAG9gk4z0i1IqGuOwSrE1e/GxD8RPW5YHz0BEBVtZO8Gf
32Dr4jSAYbNXnhFceDomwIngaXLNoZhz0hElBmaJzlOOBi5rF+EA9cO0fDKQJqMfEJPpMI8jJcF7
Bww1RSvxB/aWJltayOdQLPZhzzgp9TZSy/6wWSjjcNfgl1dutSm19laNPa000KO7AyeEs+EET1O1
ViPAAJVpgk0ldewBeY7fuUKk1rCqMtyI0H2H2l5zL1kVo70WKvQrvDOWS/4pifBoeERM1XXvkwLF
q9OX/rcl5GMErUwTnpPneHT4nUP/O6sBRzcUaKaEaAjaB1iPhPabcRcJdfOSNOYxK4yTrSr7ynAu
2UDnGN6APkCdcH6dxvrlIPJWhgenwbM/ymM61U/mzk3KGt8SZ12VFtbGc67S7ml0a04O48x2mHpN
/oaCtG2caVvAups6iW/N0N11ztFdB65a+wcKe2vZ0B1aYFAAmBuwgK22snMibBi/DJxzEADWrXFK
bLlWlfFdsE7FKURDvXj1SJgWt3/hdPTK+sv/tT8nPQVetomcgsUWsUL/1bWHVagwKRlZ2M22swSX
1XAPE+MbBANHHebGrcSgDjujRJs1InVvFuEqCpmGdtUummhHmX4ISmujjKC0U0bJBt8F4R6dOIf4
Fa0l/b7T/otvO+cxFIm6zzMMhr5yVT0uQexvpQoath3/qUa2DwN+cKjbG99cWaAYYlpswMnuywxX
qqz643hO+cdKX98abAcGWssw4Mnm2xyFn2VeLEb+KQdHo5OLdYB3zHbR7g2Pd6Gq0nfYcLCaXUIT
TZlyczYpWaNxoNM8puF9pS7MTOnnlYZ3bMAmA/H0AN+p2HEP/AV2/ePCKTrFLdeuxBnos1LDIzBR
5eIV8pXoTNcSHIVNnPsPzRqKbVCAP4lTZI26bl3cjSWRv+lvlR13WJJAu+Sjr9ElLEjP+O1msPur
E5Taqe80hsjNdiCdkxkjqqHWeLNStYqdU6jLwACgLVMby5PQ6pWqc3HsJQQvBLVdDrsCDNTQHXml
+aKsWFKUtiXXXJtn30BJVGJiPZZHoQt/4EVNEEpdlo3hJoMykKeP/xFiWlskq5AD8SyZiGJdpeQU
dOakByYGV6Khe6RwI+eWUlpHXSIcORLO3Jj6WzMTNz3SraM6/c3X823q+fXu//9pGBZ6HdfHNv1n
UxR0SHSPbq/pbzoe1aKMCUMpxkTkHspjPrG+MyWgH6pla7Hrrjo2FpDAKKqeqg6Xk6+yvQhGZtGZ
6E4SQu1A/8bZHr8T+DKz0bSGvZQNhnmM+In31lktPmet4U5BtwweWHgpBRAsnM8dAwLXzvCXODSr
EZ9I2kpZ+n1uHuxB205/WMJHvSujc5bUq5jZrfUC7Svr5GcTUkMT69nLthpkHLZhGmJLlV8y4VXi
bAIxbFUcboYaFckY1WQbMSuIKuxamTG8dA+lu1Zq5xSFgT9LQqc58pVyrBAtKVXbewa7wIEmr2W+
2OdaXEBoZU/rTOfTMmCuJ71bPAap4eGzCSP54JU6aeaPqHe8aw4ULUvxwuIaEUs5/dHc665Br3an
0aZT0LRtfYsfIFnEYWxg6soPJTff8xBG3XZ0qVUsa6GdKDqBlWgoC4UNYsNqhKe4KSHcGLhsh1Np
sWf1yYhQ1GT5PU/EQWkBXZoEGZ3uJ/FHln87UkFUudBRosldZ1EB7k7oAQcVW3O4l4hcj3dZ4BDV
dwaGaCWTC7qJ6nkVMmlVAEJvrooflDjBdWxf3HLUUmsuEbAyhBgOxtJX3qxKfgFmIwVtcOZsNVwP
nNrZP8tkk9mt8zGKjZqlW4NSqEsL8v3pgHsBMT1LLeqGbaC62Avau+q6CWgnE+VXcYr3roKH1dXR
MfO5GCott6x2xder9eZuuu2tncMkjlbGFNgMF2FtTjtoczUxLsplFW+Q0Ep3jWd9qqkTx4AYIIe3
bvInGhV2sB3BYEqKCkijw7EmJjdZOFc2yjZ2K2L6IBSsG348AxeEay5NbZ1KmKVfOiZkPDLpyhyX
U6ADBQG0UrQy7GONqdvmB1mYsPu84Vxw6oCsUdWYMSlBAeGOQIH0HMB9oR0TRGI/uWbwqDAC8MAg
d5MlyP1TSGiY90QsanyynMIQGTDKVPYrMN5iOumd+pZ5dy5uXopmsqPdptGu8IbwyRjDibu69Nds
4p61svQFhlkSJwxLCZo4DHibhbTWUQRrg3F8QtyCbgMQ9sqmsy5+8OOFb3SoRNkm1HmfUMzQtWfE
HRjlMJyYzHi46+QZJQcva64dUvLTHLdHkwJH60sX90F99MZNM24t3AH1Y8Dgpzn8w3hFxWbYYfYt
QYrov9AKsZDQUQuFiDPgcC7KlTRvavNMuO9kpUALQ8dkjwsItRMJhE+55YyOi/sKAGcLDGhuvMfd
kuQ+iXCQJIRbbEZCZ/3/yQMeAlC3RT8FOKg8wJsc2fDV1kxH0fHfhmX0oOF8bU66OAmvdqpFLL8n
WwnQ9xGvHWaJuXqdbmp/4t6+3DumOXJcozG39Ufd7xko+Df/hiTBBI7QhgNeUttqLt8vm11inYek
uVLOPECTSUTZk2Wf6FO2pmaGZ7K+FzjQcoQgoEEL1zZmOcfg0Fil49qM1w6+/3A3dhflHfupdihO
TNDcEpsq95Z5fIJ+hB3e9IYdlPepjJHXgDRBbJpwHv57Vj892Vb8/m1YLHTrpENothY0VTi/qF80
KfW8DCK1tEsiLuAFgu9CjgnbIvnE8ZKBt/GgTR0wktrKIYgO2H7cYsE8kJVr8vFm18g9kgUgsYsd
EvclTTTEsHlEur8KEYGTxs18E1/jV9M9KmVDsayXPXtjwwwiFzy1+zI+IxlJHjBF7PiAQi6Y9Yoj
Eu1mir9vSAv5e+6VWn52MTGl1bdjPNBp53BCRfHovHua3pPhngHOHs82RbnxhihHUDyi6CnGC/kC
v5gThQu8I6ouDq2BiTXD8D1pBdaaabmhEpSeFxLZxNZQqmcw74V/EUPHRXBVuUun42vNtAxXL5lW
SSLDwfRGUuh7UDZ1+6v4H11E8Y7LKBDrbp3wA/kX8dfSRyCnHGmRYvb326VBZtODgo0avRasatb8
0ihrI79X9YckmZ0tuvAEb7SRBz+jPudNlPvA3tFYq3n7sT7pNJvAfIiYB6x8Bxso0sJprLAyX5UW
RQKm+vSC1XBjNO8C27hLoCHsDqFYgfPedCb/qjl4KEPQ23OQg7Mc1G6hcmSrnaPZ3RxmLz2lNx7H
v8D/0o2HiJ6G908Gy7Y4Cv2txTISWysA2l264FHsJUJH1V5KKM8u1CoLZht9pvKeKveh+xcp/0zM
dkOA9Kx/eNE7EcfcAc3IYu78KwXrAufmmOFyXlsLG3kYMYLH0MCHzDeNgSQn4q1Q38YmWsUMg8MO
RVju4ZumMRoalpr/vbYN8UWn2Y75gwWGXF+PV6nNkSGuvnuC2MtdpCumSSdZecRlM+G1L4GOkEnk
XiXbqdTzwVjaYlCuz3HoBvBavJEBvcXZ7ydgjI1+RcXcvM+wHiCuudofNHhc2lOUKWLAWpNTbaNp
KvkS2RGdgatKQoBSnnqxJWfIS6DM1SUHhYu9XOBVrzhPhAwvXeTzmXihB75X4POe/VY+8O8VjG5n
TP54mQXp1YBYGW5gd9aR/7aJ6q049ve4M3Ba5846YlbrL/FNB5R/OueaSh8KbkluqzjMCVWhMCPM
zSMYCEhrbP/gQafiXOaT1j1/YZlmzZveEWsW/+XiGWqPtPyqxiOJFQKhhHKAO1IxMquGMwowJlNu
/qTtphksOjcpQ85KPy1AogdIpV//Ht6jT5tbWUwpzYy6uLNymYir+9jY5NAFam58xzo1d6JBLFyr
w6JVZgLeEfeOp/pe3GNyT+/mV/7rTE5ojJWLQm5U5gspvUJKcjM0BuzHorq4TCVQdeTFK+mee0yB
DMH7qF8rXM2J+e0WsDd4ykY+HA+7rcoPqthWOmpDlQE1nhNwkjMNaYplw7djdFZ68IDfK+khZeiQ
f8bsNtl7ShaXBg8sECjpZYHg/OmB//AnW5RcsBmaw3bPK5HawWk/WxXs8Utqd7RMwwHbeDT5HSuU
TrVYSbK/NHFgwoATKonYkNtUV3qy5JxBNpcXTPicohosakTwGXghYXS8e3mmvllmc3AdFqhFzkJL
UTR0C1qK1CMnrNRpySt9ZfWhJUflsO2hjqB+suhMj4YAemSQ1edQuICqIv+HocAl7a25RsMmVJKG
Kzxksh+VIDwiGSO7H+sHYEDosYTOkg7HOcPMKUIL8Im9EeMOFcxozgXWdm5Q01dCbFumw/Y2KrYV
/nF1SSDYwXvtrHqC8SPWcL7g1Jos3HxFlSbiJ7CveG7FeP/mNe/UkiNugnDgXIPuqER7JX8a7ZHx
na/s5x4iYKT8+t1b5L6F1qfE7KXz0jBAtQ7sK6LH3P3hLmAfKJyZQXrTQM62C45JvPmB0S4tKK5J
ky+l7wBdowGIg7/akLfHA5JBya2yNyz9SvqhMtp1TgFe3Dg7QfECEj/XS6wuvvFCaiMcXSFIZ9g2
PVKRAG1T/mG8z4nGOP+ghqxgjFqYV43dnvQCYcnUqVfWqB1aeS5Ud1P05BxMjHIUro4MYkUP3t3l
CQkXlR3eVSyTvp3OTe+dncy1vu1s2rKpkYWMjDWskn+29x6CfR/4yQVjbsHqxAMRY1Gg6IJL7Edr
UlxGwD/9UMJPp/43+BZqNR/sxCOhMSjkJcQw72teQmt/Sf1XkVMYmt91NiTKr8fxrA2gk5R2x3o7
rAofHvTaV7eCRFmzFv5a5OeAiA952W6V9aR97W7TlkwS2TiXCEiFswiUfhES4B+rU+OwtxfkIqdQ
VUJpBSeelijPeQol4W+bQmK8LkRTTiYeGX6scqzeMWr2kb3Kdc94pBPrliHFmku+A3xEgthq6Myx
y2TuiTgX2THjJR/JZTg1x+Q+7kvGrddiThoeJAmxVIZoDF6VAxQFLq1km1T0D37gI/dNxO1PLOi5
eyRfhxm53RvpeexPTv10gvdKfQj/aYmzWf9MY2BVnCpxt/wn3TBpf+ZPmOrOEmvVJtJJ1HMNq4F2
bZILtTyn5PSdtRNtgp4dTn6w+k8hDygIyVxl8vY/2QN5cDIV4nam050jtS5OWvDJMgLT2ECZkM2W
768lH32x4eaSBxPrY99x/Aq3BhAve2PFK51UJkrEsoh5s0kNrwFFN/HGVMF6W7yaBbAPIjw8bJEx
Z35X+4uSM7BYpagkiPEsan70XTAXL3NG0//yR35hqHCXd6yeBvnFr+C7uikv/Y9hUCzXudiIek3I
kByaC75evTZRuiU9Y0LnMZicGj9cqMjgkLfD2NowHUi8o6nt6MZ5WfV6SNcAB7h2sVLZ/2+/6toZ
tomNfCwvpXustbfWv9H849ob8n2OQn3N3tQeJGkRqxXtL2BqWlh4Vs3vmkLaHCeF139CK6WlYtU6
T1u7Eu1ARD5K54mVBOcTrnVTAHCMPgu+LJ77DryVzZrcc8ntEDOihSSHvjIfueXGysFXDvZ/JJ3X
kqNYFkW/iAi84FXCCAl5m3ohUpmVOAHCCPf1s+iJqamO7sqqSmHuPXefvdcxbnJvFwyLLy2oXOZs
V82+W+mXe8NWlMyuo/FPaTBmryNGSJjHMb+o9V7h2Y63pbZSO7/RffXtGh2TFbcB3ryAv9MkVmb+
q9DVo3ywpOaLX+hm56hdCkhS6ibr/ZjauINL1HoVpWSmeDlAYLym6IX4Fiq0YfRAj52dWop1kIIB
55NS2fKD4yyliBBEqyD7ZQuITCCWiM1L/D09UBPFTiOqQ2saScEMYZV+8oIkA2dMVNBQomdhjzEz
5h1wiEa6kbH7sHPjD2jILBOq2A4pEeoKM44XJa4U7/k9IcO23zZRHVGyS3wqBJL/9SyQxPxNS/aT
JYahZlwAJXTzYp1/d/GclvJ37ZVf+SrbRY9497qE1U0NFvUzli/809zTlprcJ1ecmZCov8rRgg4H
xoOFM4+wJ7Y2VhG2M0CauboPuB1a7XLp49k5xdYGUxo5FlZF7ijxk1eIYJl0Glx1I1D1tVj6LPZb
KfZp+LQ/CefPv/SqHrRqOY24uVIj8mxyksXjyAtDz4K8JDgNfqSYAT4OPSQtd3SoA6PMYrUQ+VEx
WOxR4c0QLPb8IlmBdgMVB0QRQVBMVgPhPpgbxB9xPExBKmM3vg86mxAx5SYm00xTcXxvJHPz7k4z
fKXME1ilkcQBU8SKWw0L/YWySdhH/wznTIOU1wChmWoguusv6uyQYA5qBrqeluVuyJREKPYsDQNi
lwiLgjwk/8+xrsR4ScbJe1DRluKfeXmoAmzHlbCbJY+a0LC4Yd42D8SzhzCNMjkZjuQexFXw8XBa
SXCaBE1fxRI9156agbOMcm2wRXcmN1AYXZNsS60NVoYRqYhRY5V/UnkYOazBoG4F5GxfZMbGiBcb
hOHsqQB8KqpqoVIiwlczXLULvQozwhTTIzkmsIlIHFxnLF4RXoUPnoUs00mHYQwxx1OJHyhkX8za
S5t/fRiWEZY/TfidMKb4dWoDnCT0g+t7EG6UF6ABfFMW42xzqDidLYengq45xaeIuzn77Ip0+1KJ
k7soOkq2CRlDqrv5jqkz4muPwIKmiT2DMzVnScIP+LTGYkfWDw8DcXETsspn8WKsJMjGkGdwihIg
c+j0SaYU+T+hPATNURL3sUJXnskOa02wdP0Wz0pmYmJJ1pZh5Scl4P5mE+inlNdppnlp5BEfCcjW
4eyHUuVGwq7UkfB43QhYazEvLo1ECUMPvXyNCbjRXVbPwpts/LYXt6K47OnHdMpX07FB6pDk5IOk
/6iNX4tEkiE5KueYmIq44dhXyuxuz1fxVZUbhrQXiUd9w9l6ViOmwds1dhHp4WEvdw+N/Rz1Jyuu
9HV5wGFNy6ygbwSlHYKLzsPCqptpB/o8k2/emGG9SDwOQ4gQ1LQUMlS5VK8EIvJBgjnxH4+GpSYE
9xItNDR10H+hRe9tegsBoUASxRsPk5NVgMDdK15L4HncRFuwWLMmwsNB3aFqpfohNjmlKimi2Xk7
i12CfDjJIjbHV8qVDTYIzKRxcQ5r5Aq037w6S8JGCF1GyAhwDvAhxjmpD4+IVjDamblg4hCBebpo
nJe56YmwGnE/JkimSXwEqpFCun0t8RHSOEwB66aWmlpSaTMxaYBvN1uVw7Dp3v3iM7g4jxAzh3+s
+6QgY+Qu2BgN/k+bcD11GEUYdIJMcgtsKWP+ZVJSpktmCkISYXSD/jmWyoqG7rwAYJlh+1v2wnNU
rHhYpr1t4t1DNntbM8JN/JzdhZ4dmiHNeTbZUZnVijCCOaUDJ75CWAggyevup7X03jJkF8JDSbxH
+2Wyy+e1rOmZ1RSZC8Da4cvFu95Fy7Jbhvo+Fv5ylne9uDTGl57q1xcVfD8+68RFB1Ik9FRCpsuG
ah+9lTnvS+FVLbu+JfvHibrwZv01112ttLPymPf7EkWSHuxozEvGFgTnT49XBZQOFp1JltH3wESo
b3meXkW00n8B4/EpEOfm7ZOYQIhHm4yEgUmPtv6c/cfBGaJexjMBc4ZUt76Kq4WKlBIistWBgBH1
+AJJmQBsfXzjQT91/+p/5YTpaF4HLCt2Ka+nqEKxoFbGfhTli0mYx3nDjcM6w3sLrWPAovn2w+jU
v5GJsoM+uAFZJ0iJKWs40yR/ko49at49UAUf6UG6lYMbYvaHh0LjCFK3viBpV/5LD9XOXGOBv+bg
Te7NiW+IrRU3+gs0YP9pbWYsM7pmMTJwlpdCA9fBtJO50u4z7WRoW0KcU1E//HVdfOhSfmnsiNeM
DcQQwyBgWI7sj5lcelLeMYvwg2vQ7FJacNl2NqNfy+xmAYs50MJZEFFzFMlCFWTc0P37V6sKfdsN
9MHq9B6OUUtoNxD3//3UFgUwyNnrpuvBBu0GRZPhcAetUYcVgzA56UMArEqFNVMfD62IczWfPKQf
xp52jIOkmdP7aaoXmxdlyidtNFTz102MFSuLVPJteqKty1vyQZqsNQ6snzZ/ZLDjBVGfLGXpX/ch
R8HwitVLyijAB5G5H2zmXQPMsaC9wHTJNBBAlVNOFUxKsmMNkMg7c9g6DKuSdLAaeQpNrCqO9MWO
nCzH6UQBlAlnI0cIoMEOOAkY0xzqLGB7Lt8GD63dwcKVnNwbFpWlzNsveUP5Ffwj4t4TOOGrHRTr
He1WxO03Lhy+oRHU2ilT+QWgxFOeGBEfCGl3kHYdwJ15dZdOWJHaBSodIoqHAvNikkPkCOsJMlo8
WaYcMjMrJC5shRz933QPJoogiArWz+FQYHe56xd0j8lJz8EebfnEQQqMpk86gv8xyQaw3gIVe6Ef
VWDQ/CeaQg6pdHVbr819dzNhvDLgfBFBjIYyetNtzZr5TBMi/ObXKwifGV+rmmtpj6tKPspbArp4
9sBoUmLOFuYyv7+Zlwa1k+wNTn7GECO1vjvodfrEFxV8PPtgMgB1i3O6ecD3juMvTO6Jby6dIEnb
guaDnzYufCr0B0gJb8bCrXqBzZ1zVHSeBk/jjO2AlkIJby6DS7INTiUtBb4PQijmEsLLJbxS9nFy
X+U+AFQr8idMcfB9NakKltIJbWz6RCazQkzOvvPIQ/NyAPdMEPbQah12Yv4URpBQ74V/4MlvYXpQ
sTbj/tvq3CL4c+OveKROjG9TTMC041svrkcUksJuYxf2IbsXXw4ce1JglyqU6n25JklifnVPtnm7
XKKZFE/jKKlW9I8k+YCS7zdf0r5c6sfpwL/HC6/AAmFNmBe3QlmaZ2XPFTWZzLSezh7QBCmcH8E/
FtjPCk+keKjuRIoAr9dXcQFc6cp1Wcngebm0jrGoC2t2ZrAncixnawfaOKhW3npQt1DOfGjY0i+P
HjDqaYrTBPlAE+QyqA9OvwIzb2DuRFPhi5WOX4+5gVRQjaXs1a3kFXZpgz4vuLhEmaqf6TJ75MsX
j2c4D+e8joBRvcwF87ZAK12w+5RW/6O6r/2EOoz/8J6sqHIncugGwP2OQU1Mon55uQ/92SbiDvad
h2o4DkeaOZkdXvnMJknEYRFcYO777IS+bOP12k1TnRaYoVYDv7919A3fd+TPfN0u159lfGIK3gxy
cXj7iKsoWM58cSsfW/BnFuRcXl3pPrWHnOIIWM7OfT7KlY/9hoyvwPYPbwX3mrXhbSknPjSxDmyu
WKUjnKHkjybNl6oEGwsWn+2w0h9AO4kHZDAfp++SmmcZuOKqvX9wUZqkEW390ROunVNCiauptcHz
GzNzY27u8L6dS4o59+U3jrppv7RfWlNe5AtLzhsWsEjBxhM5fw42vc1wiRLWAXDCa85PtBz5TpiK
E3FX+z2sJh5engcCFL65Y1MBI86KEU/0eI5PPEhAEgHm8jYFCrPA0JiYxIb64yNd6psCyWPC9DO1
5jRjxEDPgN45/m34LpQGbvmn7AAye/o2uije676mtOOTI7OD4tQ+Xr/P7+gUeXxBdMZO3fHAYjBh
0sKBOhmDG0vbD03v5usN1g+aCDwjWAq1hbfSXMICcAAXNhYFJ0OcOAn+xLQ4NvKBbrcdKA43gZvU
/ED0PBgbLoJGCmM1dcjuQ86IWk6YTlley28Z3ejc35UdZgWKSG4b6ypv/njiVhIaHPcjr9l5mOP0
/TFOAE0WQI/lY7/jMnF7dTdwJQda5g5EvcMMaBqfxA96cDiH+JgucYN673tw4V1AaW/OGKFp/lwn
ujXPoewyN2Gu3fmGZjvxwHkVYYm7Je1exP8QeQ1yVjZUE14+DqMsmh04MRbfR3uXHBrEm9HHI559
j3fqqYrCbhFmFk0xmEFgcUT4kTxG+CfhIKlAH1F1sz9Zu9Mu62W/TfySBbnY4vYF2ESDH5YK+pws
r2Ly0H9US8Asv3mK4u/+Hn7z51LzC/z7B4IE314CaCSbrOGf7zi5IeB0vInfQKYFwXljNyN38Gh/
mh8elPCvO5jR+nXnLqobbihDTMikJNPTBOZ5r2f7hi+etpM3y5yAdNdvgwz1nTJtavOlxiR/Z3Qg
+U7pz+zBE9uh3d6SU7oSIKfSoJwWKCpN1hKRv2ze/Jin+g8zqmrzcok5dHJe6AURuV/BZ0WmMwa4
lbOEz7AHaKQ7ibENL6f8xwhQ23C5tRtSiGysxqlx5IfxSdhslBPWerqA2+L6sVun/dH7nUYjmcbL
aO7oxwg/1OlbfPH0KOitfJu3civ8AKrnPwgzD/X+fQeMmyww4FZUFpTt0/QAdLuOlsAf/WdepGxb
+epBni2S7Etrbzq+L3MlxQ+JhzpEtV7Uoisfemd0ULmHb7QQwEr1NV4yiAGIsasvSEAi+oo0BWl+
jhaDqfH2E6rODujnxUq4FbMFKFbJb/gJI8AvAeCaglvVHOhMw7XcNuf+zFEJw8NKWUs3nvDPHlsO
dvDuH48eQ6DmnA3of9fb5DcjxVtZfB9igT3PLgQbjLCG/ld8kZZ+gwjM/pHRR9Z2R54hamRerz98
icX37E5OPv+isu4KuzhAC90JW/M422rHgRnHv+Awsc0Sym0RM57kuhjUgKGf1B1DT+rtNP2zt+C2
ASTr2FHapboPOSwBs5m/nu9nvEmsZNecYjrov60fgZ9FYSgPHOgMuu3j1C6XWTz+ND9iXf9qvPiY
e+k3vC+XAN2PDta78swfXl9T9pV7/Y0ys/i4uBTCBYaq1CaSTvh8x8CDhebA96j2Lwcr7fz/4xPK
xY4WII/KtCVOPxOg45pdybleNZ+OfWFYDE5bMmhnJdsZgeQJa8eK8MK2/zsyOKRdt2sC6brHmc0b
lyBBztj0IqxL5RzJY6kCKaeJCiVLpsgiYTelZPdVxhQFJl9a0MrzG79OlrsUlihBOIR4x7RtfjNn
jnEOzupXegknDbh4mM/qP5vBG5cukwen5vgus5mR5NdX9iDW9jem4m82LMD69UNd9FZwCNpLcGCm
B1sP7Px5zHwmqBTj/Mm78x2dWZrDb2nHeBV4RBSvyon0AiNpF0A1ScFuwmv8R9s2uFCAoQ5BnoaE
VvxheGQ5VqYZNrMd63fup1dWXCY5ZC5+E94ZniEguY1fHvvf1qOtYBymbjTbKqwOm1R37zGj+TWv
zhwDYKI+yKfR84C5N65TW7S7b9lgwZyXhwaWsmxPJ9wLQ3R6F6hJ7WpOy4pmzX6Q2YvvZB+sgJS4
pTsujb1B7sDmQkYnZa3aGrahhf6HWzXZ42wcQzepPXocgDixwOLQ9mAhyplNc6Ic5mq+RwXp72+f
lz3f48ldYT4k1MZhKWfEHwcbjMv6XP7rWQxAKe6LrWhjALA4R7rJKdvoHFBUq3ClJejjLwC41ngT
tumlnmHsmCirTCLjoaRRdot2HKFHZanDie0mvOpM39Bj/0yEj3n3HdbzSrbq7+S3AlMIhYbJ3phc
IlfyUzzfR2kJ6Z5ZeJbHzQRrnjrh1dhMzpr4AkPp7f9n2cGSTpJxGR+EbciZ9sR38NqJoA1t0+l9
xqzdhRO4Ifo43TAvr6/z6EnLEDejFXhMOVpKS12n7bgcLoqffI2+wTBnttaXFzB3hPrlhxMd48Zg
OVOfGC+LJ1HYgXZYv3ZSTLNrnp/4hPo2gxLqRF/CDzcBuAVW5qyet2fNF/+RE0vWMDKkJedt+lmc
Qxewf+V2WdGlq9cFlpVoDhNF/vf+wk9bmzRRthxOj/k5PGIoASY8/L3OFRalYoUfYc0S533IbLGu
7LCSWsUhfjS391P1DF/+xQnfg9KO1sJ3cgs+tnIU8Su7VGCWuoiXiCHvfeuN59SWltmmXWMSHYCy
IPFpMKKJ+pzfa/XXsATGR4BsYlJBvwbKCxh4omBNhDZraJdAGnF92giRxqqBOK7+I8xnCYydAJdC
Ej0xvkz68OOTQaOsHfMRRZcy02WFYa0OVuqiOGTYdfHUg9bVF9OjrP9Nj1uzY27RklDm/5eU4gfi
QL58M7lNgSw5DeNhXf5Q+pCqx3hv0q28fDZASbh0h4/LTlNugKCC/41XwDmfPKrpQmSRXuOspnt5
F68U5Vse81dk6yu0bMgI7F/MPOf6Ag+dWJLTioID6YvRCavOrbxoH79WOiFOZuKccTmt3r/s7W7t
piuJh7SbYxpvDMdAuQ6Gu0YccJ2uUMhoOodz8rNv1RuUU3/LgaMRh3BHf7DVP8VRv7NjtGdeLJwX
GGrKFcAnvsLXb0WZUSIpw3a2ox0jqS45EibKwOg0VnWnkJcPU/07Otq98aavDbzZMdyk5OE2uI06
Gu3/gi/MC9nqvSsurL6IWSyPGYGlhEgAJhBbo6eAvHD7fOGlPo+H/hDQ028W/YE1/L2U9ziGHMoL
j7vntOyyf7gVuVCt15+oh9zCRYsPURfWcrSUngSSuBsCd356MpFNHRUe3nx40LRD7l/z6teHblNF
8/pfki5Q1ZzZ2uQzvb02dKmtzHvEGRAfXOsn+9mdFq2U+EQ30FMHCjzJpXdB5hJuO3Y1XlSS9379
UJixejCddDvbKbhg/qb5Vj1GQborpNHudbFq0Lfob/FiKOxUEBPxtxMdAriIxkVTgPDfVANRP76Q
iiXksbn6F8FvduNVe3vfIED0dCBRVwDq7d83dsVNnFoUJJQTzAF6T3xGHbQ3FSMQDWqRg3HB2GBc
yAviGIcN/8sBGjvEQO/il28t4fl1IMuZZwpP4TdgbATausNQgm24wJpzqZ86l3aHVwoR0M7d5B+O
MAKaKEEvAOlUnLklFpPOEubbelhyaGCLE9W1QV4RJLuJq4g0DYDX3ldQaecZYZcJdkS0jp3ULpAx
RZv8L4AjlJu/4p6vGywHQG0agP7A6GV4z6xORGnAVbiKr6A4UbUjpgPNncJLmAvodEtAB+mAL5lq
DSh8OunPTjS5KDvfqHgrUlvMEoshPgtH7FN0BG8Gm/74ZM1j72kgDJ1wDtnNWv5Kw98YN+O8vbGw
kr53xQ0PPb+3deLBHdfTYnHqT+GSox7CFmtxTeylxBTn4KTe6a64aH3NyWyA8q7GaNzbuGY3Kv+x
XB3xmc+JN4FX8BNlOaYbgbQD2lizUWRPP/NvsodzhBATpTqhZSC0+2ncTrYILKJo0+IwB2K9Cr+B
YT7owWMXoCjBCqW7FACDHXAo4hMB0HCbZbYIN6Yte+AJL+MhJGiGFWyHUw5HqKPQkj+EnMdUOza8
5LvlSRb2iuYIh9Rj2pKbDTAjGIA5D33RgwJum5yvTXhrZChRhl4H3ub48kmYDwiuGytCuka+P2J+
YXUf2aggLVyFO4YyVtL++SZ2CQH/ffnwN7N9xym6gNPXa2FbbvJdt8Eje2IZCx89f67BSXJubqPX
Jvgl/NZA1agW0ZOHQ9nAS+ptSbc4PFmxp7OgHpKruivvKsMIQfE2C+JoaQeXafqBhJw8eXfUPfNj
PUogdmeWyv+PLGh9QF+YOl9n3KbCbkTgxfy0RLeHiIjDhVEEoAJ51Bi855DFZpzlImUPa28B5Wii
r9iT8mc5g0dxZm5vtW4ojvonqc/2yVMuAhR9gg9D8cZlyBPAc8VDzVdiRBf3rHyS8hAKDFG0Y1Zw
DDH+dI3FtsqfC+KDNVvgLbnwJCaoc/dqz7oXwoNuFyzNyw//mebMfFBxPJLv8WbysqL1bRIXW7ey
N+RMZAA+BKjJNoJlZDivwhJkL2PAItMPYTwP2Oms6mVpsPux/D66u7GLzzp7h9XUDp2ydqvhpxu4
aLauAE+Bq7MAERKzhPNNQlvFAqZaiboTE9sbVbfmEIlBoV68YoaifnCgAF6jw9D/Cuws01idcd5d
yyu0felnRPC5Gw+WCXXD0tEdtLO4ZQRPvNcHq4sc/GwdWiNqg8Qgo0cLZJhzKvrnG2b4BscuKyZu
rf6HYjKex1vsFC6r+wL+70bY5jSCxKnUDy/hJb+Je+k47MmujFvlkTIy4ac/kJTnw6RMu0DqeLsz
6k7uwV47HuPNK7BM4i04e2n3S+uwA5d4mIEY3gNpgAjwyWEc8/WcN1bay+WFJURR58i1GJfmxi/1
TlIvmv/2ZYmjG2oubS2mYp7GJzIu4wBkmnj09aq3LaNk8FnBQEE3uLBIhquXU+26h3lLD/EhKbx0
pf7r4MWzJeDP4h2rmfnHOMoU1XFOF4UqV2VhV2HrTFkCdSIWbOtwNq9Ul924SJ9De5jBLk3c9NLe
+pt0U9aanx3Z5xthEzFOJ9yiFgyL4k+PPQyRIAo4bjQCaa25YWzpKarubJecGRvghDhWOF0o68IN
/2UuDCBIzNZz0jLBcjrdapIoJ2UZR16L98Ouh2dRWAZaGvKX9yH2wR/GRB24qpRRa/1o/qLpegWj
8oolU2VG4LWcfWiqht9M0Ws4b5XzJyODmUwq7OJvedhxiuRUxHOU+yVq4stP/IpNk4MjPpl/ylne
jl+Sp/z2u+lbIQyC3wGVCyWqd1Q3OIRH4Sc+JnuRmi+141V8KOhKO+pXBb6I8yFzGb5YsKkg4ENa
9LMOzGhcVQ5TongKpR1NnXlrPad1Pp/KcOVGSRGvEDBbO0zt5lkrp3QTnbJ/MVMN9Y20Vji7Kj6j
aENUrO9QWSUYfoFi07P1iaKSFDKs8ltdMVIPvb5iCF1oTWoiQup2uuoAOFGP2MoqDxO8zcmIz5I6
H3a74DFtBCPyse72DsEoNKEnvuNlc6N1qAdLQvXyPvCnhzOZVyytMGV+xY/9/2NywosroPVYhTAd
ogfBK4GWIetxWt4COCOajt+Z4O4DPD+DP9+oMyhDmCuZOtKzc9J7kT1mo4CkRuHCbhz/8djw/PT3
+q/B9oYRbMCvgZigrwDTF1fkoOBAX5I+JIAL4R5zDqI5ODIukmi5CgsLqWs+lXWj1S+PzRpDwzag
vzZ9AI4WRrRWtu+1YSVOhswInPeHNaBCzOIOYEJ8X2l1Bi7QRjRhY9+kh5e2aXtfZjVsduZ25MjS
evUBwcsV7KH18txT9+Je9xlUBOM49EdXcj+Ofqr+zMdMZzgs5smdEi0CXMnYz061uYsgd+Dq3eHW
rmw8hF75kzHEYjH8dns2cfmXw9DZOLMUcCbZwyXCi/eAJZBPmYYxIx9My9bGTpjXjLALDvIKVAVX
1CKDsSQkfCg2/ZqcULuOLzN6cw8l3bDotnQKbqy/KHIkm26a3R+0h/qZ9yvtIP70A0Rjq/rrfswH
o+F3hq9axlk7zo4MwwQL4oYPyp6YI064zs/MQ2mGm/DDmTvmg3MxoTqgHSjrHhDGPxZSWnnMmbhk
B2hWTIPxzK0x1e0LHo7YJedKa4FV721PHkz8IlbLoYNjFK9s90cxmzFZCEw9i8gh3go75rxtuV2Y
IX3oqvkuXNG9ZkuOV7265I4XG0gyfey0t/gSBZahLVTOqE8z3aRuw3EemjxFDsoBujX+hjkTXCn9
SBEyEo3Btn/hH9MExQcuCeUMRYr6Gy7gx6Hsjtx6KfzWT8FKASsRsCMqFDDVURLm2hd8vewm7TPs
qu+5dpY3HcWzctJOL59W7pVHdYus7UtWueJINc825lahT4YcIl+I3yyo2G0STW9a/8VF3VelK/I3
MoTBB7MLWcIkMLF4D8t8yVkHgwUv5W+Fr3E6JTF8/gVnB4XvRgv+hTpxwTSxBcx0fXuVL7L7Upyc
kH8Kxqx7RDdcNH+WBeX+PlNwec2u3IQPDvUyAdzEcoVqwabP+9sx5pbqMgZ9hJGVIMUK6pv20B7m
g4Rni+yK74SpCMfXEaysU+zUp0hhfpkVDtO+uiceaGVd0xax1aXoa381ZTcUXMJiVPaP2abCucI5
FCUf4xqbIDtgQVZ9aplY1CLsReY2c6m5KP1ZHTkgrvozSss7JphAaHaTtIse40nqvQPkrAWa3/DH
ks5nQ13hkIX4FRJi4h/sTIj+P6RbaCW9vcEe/dmyZu4Ulyz7Bwkv3TTr9w1jkFzveBq1IyP6eNnr
ZDtjHh9XoV9BcgroMZoOawqmi+FDX8TpsFCsSJ83TOpagyxhuGczx5hOrhwwpd0JbgBFDi7pUfjm
Ho5bPm6zEjnj+QNQw8NUfH6lkaWiAPqFV32DIGi2n1150tKtfCP1ztXzMXtesRNum7/uLvHpHuIu
4b5ODqfFsDeIBjFQerB6VEtOPHR5IU9ehv8KAhVFA6VN4NsElbwAbul8GOTNzFDGPdVH2MWIajnZ
F4cUYMJlJWj+Z+nlD1Gq+qrdK9SEFbw+R7hBT12HZB/n6QXqHPTmhmm3ZBgYoHejvs45hPIua0f2
vzd1a79ESGPbgUN35I1DWfzPjDygG8tfdFaQ+IhZFdv0SCRv9HHC/BQQGZlPTJ3EWjB8JTfmfvsc
IE7lD/woobcHoq/4gTnAr5iOharCZsSpf6uBpWNnQs1l/WDhB1bJIjT5WWB/nXXk2b3BwFx1QUCO
rSJyuNtP2K7tjCfELig7CP9yBQfdNxiQEazj9KkdWalSNIn0wLayjWCNERuiaBG2DHgPrH49ss7h
OBvP05yTwq239PGwGmsn+u7SjkbvJMji/wYmBIYG9ZVWk7Crr8U2XmpMEn/tRs4vJnRYJI7CpxTG
XMLhTdwFLccYuW63irprKPulQFu1aw1F7TIuzaeyHtfjLVTn1Y2Fgt9tHjktPhHST6LNbAfOy9a4
FGbIAS4Gc1pKVEVhDZPtM0YvW0sCFfBygzPpU65ADbjRUK5ChaniVkBJR6g0Io3QN8Fu9skJu1Rb
0h6bvC/9jv65NnMGCU2J1u2HEfJh7w7qvoywHJk4g/ZyvG2CmLwCB3Y2by5mVBKLvGSc/Jpu6iwU
OOX6rnKFTAcrB/bg7Ri56TTN95sSdjzQSbAlejMZAyqqzG1XbVKve4plfWqCJIUDY9DOKl5PiD+c
2aQcGght4fhXFBCZenrofc2pV4AxU6bS2vz0thas2+GNt7T3u7e6DqrZioTv5/Dmissp57JA5Yiq
km6BU/9qauQN/Ne9HYLWYmFqcbjxkL2Y+lV/GQpTWJwq7y2NYxRTvvufzgjWGH/WClQHw3SChnkb
BbSgryh2ujjYolhoGlGh5yeUjpUs7ZVuZOoOtQpZwuzlDq/vDl936w5Ea5tryeUIMi4sTKoKC/vH
CeXfsQeuhonwRZXacI4hugGUFnIMbDa3GSu3eWFwgdMgjgW0HHzKjCSvIfcsgbQwA4VMDzVVS2NW
BxLIoZhaKOijNf7QeiTUT2R4kE8fBdej2LmEorXBdGNMw+OxCFNHjbYsMCLTdGqg+6E6bPN6q9DP
AafSyIyGQ40FGCniKXx/lrJEHLpbh14Bi62YWItER8hhvJAPgM2wq4nteykyFBmxTlR+Wvbcgtxk
Hn6lhASbmKF13CO4qHJ+MbTcjd52YAI4woSN0jardCcNB6dNa0f36sB0DBZGIIx4xlKXC/vf86Up
jlx/xW91Pv/MrhUQ3f4oT/tqeHmb3RzhKK0ppAVfnBCylW2I16RCWWBnJp87cXm43C0xvFupPWf5
Vc97tzJOwuCJJ0XlpFr8yFngfmI/+jRuLc7cD4JH1DoDkIm0tjUqKZDphfkrJzitQXLWae3WeeBy
D/v8mrF4c6bkopectGtC0/XRxupFvUu93PHn9TRzzDmZdH53sRBPKoSlCH2sir/0DpQb7E9FyVwt
T91opwpLE85UpH7PEpXQqEzmcrzCEi8/OxFqQMFq0uWI02G4k5LzIEXwDmeuBI8iQmAOZ7mbP2OJ
pKWOZkpMU43dauJBtyCnCxeOHCCtyk270qXx8JltejS0dDIDB5/N7IWZ9Qu72CnKlONLfzvAroei
2iSff9NDqTX/6nBSY1QcxaOyS4d7uEEGbww8hLq6fIN8fT+BaVkCVYQ+g5V2buXvhtE3n34ViiGm
dDo++BMUrXPe1CRy9CPMnBeCWFoSWRCXQsYBQa2h4pAWr/dR5NRMcTBfmE/n9VfX8awidx5zdROX
pEKLzpZEWyZKhzJPbCTQr+UMjYLiyoxIDsQft0n4kGxtQeGKPcNpcqSpgHGcX2pBq5OYjdrDR09S
ZsUZa6K/DFXFlqNFdozlaOCJhmvyBQPEy8zAq50Xstybvn29bitk+cIZTV6ad7qaJYeRxSYNcnv/
oczOKQ+N/DI9xEPJOPujJIObw8tQ5442HYccOcWNh0nbnJ0aRJzk9QeaB2OoAR2KlEyKiw/zh8bM
1Uq3RCwVpfEvySpmnohWPLtMCCOT6Tyq/Jt3j6koYfaZ2p66lmBp2DrSoYXuooKUJhClHTIiRB2c
m2zdKDX/1pyoXuKuOX1kVAxBd6AkA6ihBdccK3EDfNmNIzvMRLuMliDFr+hyRXQRSnc2M2/0ok3C
G0amuGLbuq1UuTLb2L8eP2Mpzgjv4PeCOWVosmcyCSmmNEEzSuAKcQMHsIgiK4XEazBC88ItfdF9
iamV1bSD9gwfqOziXq2BzmWkaOLq5Wroy7O1YtLoyWjlgAXqj8CCrIR5O3F0aRf8gXPmV5SS9wl1
DOBY6xNjOWeUW3MWQUjwtT2CPbdQ4+dy0rRpSTOj1uw023yFTmXDeUlPyChv6CIzaeaPA553RKz8
mbM2v1ibY4Q0Czv9DUWJ94N3IX8Cuy4sCQzwS1qLVbqNL1UeeYpAq40e6TYMCbNHNkJJgSI6hL+G
jBbocoBSEbn1Dxo+rajff0YCNmOoXKhFZP4/jtD9TLZfk9DFNJwSpOaHlSQkGfi+yaiC0lFuSDf1
hWNm2xGk642yf2jokyefj1PGKQMG6bZU3vBZtkbsIAZ+pJOL2qgWoBMG5lcZTs1vF6MHkeNVAJzn
/bmAzjFmTCEjKG4GHI1fEh98KhWhiq1k/bXqu9YDorZUf2c8+OOaWB3fZjUyiLAIPOnIyv1eU5VV
fF0Zs/FxamyTncsbzA8C4hyAmmVXG5RXi1durgPk0SToF7y2jbphUnBcErRjok1JkKA3wLC3zNLz
Ghnv0cyd3h2FQBovgcTBuSKpmjAKcXqLZ4+92ycIuGzAjJoqMcgv5NMAgUh7jPB7XrXfhceM+dOP
YVbuP0xp9eGR2Ea2E7HOAJPZIdhG2egYkG6fWcQg1Te4a0qhalkte1ow2iKR1aXZvZjthT5Bh9Zh
Um/sg8x4n0IKdUa4VvGmxSCQxhz2Qr+o6E28rP3oJkz5W8jnkKBmW5C5hOMMf37g9NqSmKzvAvOA
Up9SY/0/ls5rt3EkC8NPRKCYiuStJTEo27Jlu2+Ijsw58+n342Cx6x3MotvdssSqc/6o/OhH8Htu
Uu6G9LO0Kc9jDy20W+IDHBgSiRQUQ16FaC5iNSGQenRLLvEuntwM/Xhdf1UtadsK18MCv/zSN8ud
Hyv6AGLKZOsJsJqsWB9Z9qTx49IZ1oMQ40cY5IbjjTAF6cgFldFnwpvM98f0yXYsVjqUELGG4mfu
/LN3TwUzGP1nzFt6+eE7/QKWQWP4vvI11pKeU7SwXk4nkfYHakSStjh1R+ud/2ya2NWN44zoDqKG
QtADyhUVOCNsgZutNcXkhdzOwd3alFdEe+Rl4fnxluTTnn6MHVCy+K6d6BRzX+u0/uB8iMf23G+p
xdiQsZQBJ+q3crhExEMMI+N2SDPx9vh056aDGf3Vqebd7pkS+KyNoAR81MQPvGJAnlF1ckhhQc/r
aLQUWg4s5WEUhGGYp0gncBtGjUJJtYJVAdI1NPqhkbteI4R1HSRdslIfYiDPaC/PCjEX4Yd5iXhB
hl4PiDhHO44p8dMmRb9ZAruXQcU5huyTADMsVBXVdspJt34m7Qnoewm1fZTl7pZep4DT14QkYobb
IIplrC5DQ1Co9RNJIv+lfS1G0CTF0YLsS8f6MKWPJoy8kZzWKt/bKlK+o9k2xHrvlDBoxTNbOZzD
0aP9YTRDBAZ/tc1eavUuTYd4F4sEnvzfgtZk2GkXqV9UKjoM8+Rg4pQB4uOe72b0HwiiNmUTLODr
Sk7bgg3d5v/gQxwNyG+XIGwYBKhd4aU6kX3J/hUcwUlOBsHkjYxXMbi4YXc++H6vouyb9+pMyuFf
zXwNB44Pfq+OgobJS1vpsedjUtQ2wz1LrOIiwb8aLGpxj4l2BW/AMsaHIgeMRzDWQE6SvIj2DBQ+
5bCI9PnWSWpkzC+iBHDlcJA8s3/dUVnJjt589nGgDdGRE33rXhtIC4mITsn/hc0v6dBPPPzUUeTl
9bvVQBzDC38vGQ2R9TsYNBAOUjMNZByXQpsRhE+RSo6M9KL1VyvF024rLwbgi8mgjAY+KssznvXV
gpbX8yPPSkyzNtIDtMmLxgruwJuWv/X8p1KBjmpBas2HvohdjXrDwXDrvPQWkiNFlfhbj13jVuK9
grzjLcj4MeEV6hgXZHNqilOK78MJCU9ku6xIwkW1HOO8/JUn/BTg6bCPklDjIIS9zOojUr5iiWyM
Wtjcq9Fgq9weKx9gQS4M7xvc8tOppj2CdU3Jg4R8Q/IA1IfamnsdihrXye+QTFIkLBRv+anF7q5n
QSH0wLxFtvTlayNHP+v1rQd7+Fe3mDvBkqiR67lrjENGH29PWLrCl7qiNBGmX1SGT0of0uF+nj2k
HJbT+tWVyAfopfCwT0wO6bbz40uvW3fjau2N/l+zvGUmM1hyrZXl/ASmTt6Nq3N2eHq1N+Nax0OQ
2QhzDDyfOUJzwdb+nVrj/bVhb66Ne09DIybIkepNCjXDrPJ7ariS8k5Wth9nK6LH+tgRORUDaKLT
yToaT3rxXBb7kxP4KxrTbxXgq99a3kpEJqX9NcbZl+7ObXK0bSRuFY5RSf6ZignHQJcV+8lC4zvy
7lKvsQtQlEDTLqSH9pTpMVluxn+JLhAnPTposuWx+cSUfaa+ssB7QyyWNCfqyoVJsSdgC/elmHls
f/E4Jv/i8/onQojZS7YpKIfkTAHpWgBYrFuNIBpfU9tl/c+xctxTS86QjT6ibvqgj5NjpqhHO449
mT1a+hF1XnOhglaggqUbQiN1c+gSn7jlpLyMa3NpRXOpVf6ppZchsc51R7x2hErAiM/YE+P+aMGN
CGVrIekCJQamiDJ6midPg6xMMYQY0kUZVPBJApOc7fWQrvZBJSSLnQz321uT/yXEzwZd7FVylCmW
RG03fhb9zzCjaIJdvdDPCg1t0VOpLvTmEWuQcj/rhH9IO/JmIU9kXqiKQRMLNggUDVP5NLjKJm1y
KdZQOxBNwdsBYzxfHVSoLYoNLlYKZ9fdJpqu9mh8ubTq6j2HIUEKn2CIQBbBFGn+mnjYckSwnIqc
3xG5uxH5TwW9ERQm1hQ9Wvbqhfajne1zG7GRVYjNUJOK+xxiM1dQmEXpqySL1l4423mMoxtJc1n8
DqdC4uZbqNTvygBJl39iGi70yQXL5j2MwUcwZJBgBib6FVnf0a/RqM6EX0zIE7F4Iy3PymRvcrvo
guujcUO249785SBSjdX+IC+mtkJ/MxYiXimw6WVP1TA+iDr+nFJ+R3edAP2YN0eS7AeXi18kRMQ7
dwIsgAV2GBrHiRJ3InCi4oBV+NSM9RElNgkhNEHPxIfgzVq87AXbt2j4DqAB8NLo4LE2EUCg/XCA
KztGpxmfg1PcOozC21BIIjcsAM2XmZV7q/jXEDXW49CF2SUmeGG3Yvg/bDCyfdvCbawHrg0W2v0A
gpDz+oxxXxDhPS53AzhA/9F/L05y4HPuqh01CaCwje5P9MElklIl6kb0zDihSV/EURY4sNEqMppB
vMLzIM8izJvVzWswS1ux2Ju8iLXxLQJvp0jdr6U4aqtyiqcTkWIzH1Sb29nWIKi0M4npXqGJYE6T
I6xJVHU8KoSGw+oby4+0mv2smbgSgVAQ9T84JZGCJeBhOx2+MMFBvbmnR0e6/Gsea4QywlUO7wqF
scldpK/D9Jv4ZfpbrAsoUl28lTY6MEaT6LOpPmMkB7UEcbmOGQlrQ2CjzrHInx9eTdZhHUxsS9vg
7rfq+VJ2LMKam2zqnOIvM+yknAtyo+lt1W+Rqt5Uqd1tEKOxt469mR/z5D6BBr1NLMor+zs5LAPM
R493J8q8jGdMC89d949j+sjzseConBY/HvRjXOApKhaCXklCPBE0ATcQIyIPSTtwhDzEGAe2KJoa
tAc7BYkwfERSnuOEXmxUAs4s0SqlL/uk/MMvnUEeR4oJnBZmGONegFsDEgnGjIst2zZ3dmu2K41l
fXUGN89BwBDNM4Cgy5ekDUsupa8JFXr/Uxk/0/ZrqJ5x9EYw/0F/5IXtMzo5pH5gZKhhmnF/ND6t
p/JCP19QW1qg3gmGdpf4tgxQutR5EqGJsTdhbbDy7zG0gpgDPFkOtIiAMSLw56ux1zOcl8pooxPR
Kp37wnKE2z50uJwnPFLVdTbehuJvHpI0rv8hRdGlPZmuKWwOo7nvQ0qNcYySyuiVuTgsEWNAv6NX
BKCQKHHPdnbjdMQf2c5fiXxV7X+OZYCwsJHRoq4fSPaHXzOR+uZESi47315fufr7WKD5gsqKEOCn
e1xmBOG27N5YVcvn1hmryw91859SZmoz/2m8GhWKB+iXgHKysEqiANqZ5fwXlxKTa9kEFCNis+BH
nbmCn/xWn2SQiEQYLEEafZF4IeEFI5lRDG20NKyOTwxW3TJfrDdofi3PSVlEQssi2BNPorTKTQ+X
u+yxZKv4b1+VeMRksM8i/VJKPFUbdk5qP7FLzqy8ruX4uhb6HbjKJVX2bRoJ3NDTexmfqnY91qVG
4R8xUb22H+P0unUzlzd01UXq5SDqMpIelWUcD8MLaNWpaf+67VdxssLB53/nu0qYUFnF5/rLpC31
yU+25flS6dCokgMT28TUVJblCX+3G5+33GkyBF/J9M7bY/a8FObo57RRqGZG7fsQINgfP4jq30NL
v8dd/cij5YEiMO7TezLFd5UE1JdW+UkPhEp13qjLEx4i0Gi3IgmI6PAPC3CKUSzJDN/F6WXtVe3s
0AtBCyr5Y0kQNUVge1/1hHNRMvBQcWnx4Sqh1bQ0/wy91pKPysRWSXKjtZT3REsO1TZ8V8klbhEX
JvoZn4AjVm9SM18CcdFkGKqwZoZKvRaN3xbGt5zP/UFrVF69PGWWdYpw9KoWUrqwdi3Ut4ZhwaSs
p5EmSHx0H+yR55IAPPRVnRXIeA6YqgLHei9sBCbmVvhJdofF+0ZC5uRUx+QSkWZr3CFKZrTk7CUm
D30EMENk4eH+RtkMvK3n8Eh29FVYO/Wak1vO3cecQsYvfTpN5dlkbBXsWon6NPTf4had63HxkK1C
PGgPxpkBe8te3DbOldueBjDZlwfj4WS8lG2nQlGPqrzo9rvOpXsjN6iR0U7DiMbPQX/n5YYC09C8
xVb9aibFXQYyYN9RJ8+QkM761aLILv2lRtPL74gQIyLjITo2Hm0SNnmCBJQTp3FWr1giwKnPEWhw
CoSdqeeZGvIaSssidoYUOU3I41TeEnu5hw9KnBA0ZO2+ULMbWCD0Vt5vJmzbS0r8MfVR0KCk12Bj
8GeOuBrtD6n4s28kCj+zzxJNFsq12aqv1WJeFoHQmtIPU5wn5WVo+ITx3lYXNhLCFt1wzK5R3LEy
xq8Qf7HRBQ7JKxPf0V6FP67FRqVbdG0Ny5cCrUGQFK8fkjh5zuPgpkwOzYp4hjDXcKNNPIBkL7q0
REakus3uhE6ACRH1t7MX8dMyKWvr7obFirhsHh6EJniGqg+LMFfUUobiIQLj/UEFRJS0rtJb0180
c7zNVONAvL1sEblb+pTDj/ilhjDhs75vyVzQkLzQb04SAjq0R9XaZ9VjXE4IzG0ODkkm6l8UmGNb
8CTDshGVoRtfGxGUkfqh04PYpRdFoHCHlYfOAQpzZp0sCuRc91HzjfcSaIEAXTvUXu7IvmI3RAHp
sObegQCaCrxWUM4sfWCaqQStNg9rHJ57bb2OYXWvY/O1p0gsW64Hz/ox/I6I/xuwFlCg6Nqwb7an
6swGlB71iDBG7g6CFN3lK1HLQMmRfwqvrykmTP2MICBkpgZpc1JGGAtedEYsYY4HygaQKgo9u8ow
v6GewxqSpBtUvl6bNqQZub9JQ6HbYsK8uN64JKl2bW86NiJTQ1MNNTTTekXr2ftixA+46TZvb6NO
pR11xeWS+3IQbLt0ItNzNFHK/h7DywNSvNZbUaR6sYec90onjI8rZMe73uuqpxjhXup7qABJz1S5
wrGFFvk41htPvtLfbXU8E9F4EpBQNohsZ5ee8b0xq23NiJ9YL/P8myoIpkGtHK/KPF3C9+mqzzVF
iAkJgGg8+J4l+jpiDnoUCEWOhKb1nUrzLRH62VoFVByrv0S5eGTtLvqbYyRXY7jVBEkbJjdhk7yj
FwOLcwr1QWr5o7SHN/iiXWd8TqgVquk9Ti2PdBjG02b9sqVyt/PsbgH7Fjm76Rpdh/g3Le8pn+xs
FF6JwCQfDk7hywIBqexOhkiODe6w9m3zZ4Qazv+zFZ4FjMOMimLpL0aY75bbag9UpiPtxOtoi9ob
SesjBKcxWHgNSPkbeAsddxNaiCV0iKPj45Zus2dquzqCUkyu5RIdEYZa9qHMjm1lH2V5c6g/LuWr
IOlD6LQf1JDk7w5maesl5bTVwCR6BlOKIMvuH5LhLKyOto5job0tc3udx/qS/oqxxy4J5Bx0bvPA
hdlZ7XEWP+seN7mCnZAsYKIQEWlKBqsElmh+6ytMIUuHedATseZ6CkM32mYFxChsG3eixmFcbkCd
DGpdjcf4V0Z41+rAK+82FHb3JvrOXxSSuhrCQCi4kORaq69hRUCM9S7zBWvoxUH/OqnsCQWHInq+
f/0GUkm8pnRTl0hVga3E4K0QEXr5LMs0iGcWwOVqxKeeTCi4D1V+jxSEMY8WkqYev23fGmBSSoGW
O9mMgWpdKXZhRQfWYm8pb10vmHlnQlxuHBUzgKZuvi6UCprb59uVQD0OZ10BtERfrf1PGT0jmc9l
Fx6XrDhrEW7mY19jNmkWV0TdFdJgV07UlOiDyxHsCuQCsx17xY+y4NEvSr/BV6l7TT36FhpmhHsk
OPmVfdZtKIeoOJZyc98Zey1kjenhzRAdK+sYJFMe6Ibh49Me6KEaR8ad/mDaCVqA6SAF6z8vppdo
gRUVxyZA+UaWupSSsdKrnGa3Qp9xXu/Fn+0ym2kq5AhM1Z8bkRKOviodYPji0fsjyRRJ/97UHESo
aw1vsqrj3C+BOZD5k5Mc925Dj9lbtLQ7YIRzrG/TdkeikQUmsj7hGBCYUshhMZQ/Nl5ZhBZVVp0G
+9mFf2ceuTj6kZrhQZ1yVysJo4xnV02Nw0Ruh2K7MV+pFWOXo3DFHWCqp6i6CKVk9kCrVCrnatXO
XVSfU9TIrNBk8+Ge1y9tAg1rwQKU6YkbZzVDEFixl8U5m475loq+L3Y9G2dd2BypUAj2k977c63f
DG45YH3SEGpvItDMgAwNtc+8v1ZKeVdWytvfEqxwGvqHu/JzVa0XQ7gzW+lfbThE6KyeQpxU+n5s
eEyrovk07tyBujQUQb0eGORqEiOk8qcJSWNI/PJWACPDBrNmikzsOyvet/jK1IzkBSJ9Dba8iXPa
LI8clG8SW0vBOv4eWQjVXtIy9HnvSXffaVb8kN8yoUy1N7Bto6Q/cTDXWy/NPAbO8kuvZ/LQex+Y
/mXFA5nrDEVxe0PGnnS3KuyDjL8d8J/6CR6/k+0xMlFlwfnKxg8jxLCAH9sjQOh8C/nQMipZ8h3f
Bc+tMMBh08uaXkiNnGiOYyB6yfS3GMmFuGfoqNeUCKnuNH0rPMqE4hKRoNLs60C80eKN2G0V9RW9
mKUS4LATUF2tae2ormH8JdtMfWw6p0DRvcL50xXIA8lRT+rLnEI8TuhVscV252QlyMVC7vJj0P90
tHRtbLaciEG0eQ0mUxuC942yYyc1AN11qGw5nizrMcPrNr/mioL76rcJryQRhS+Q/1ZDtcbogy1O
CBckgA5zS2MFpKI1pj81AXwzbzr62mBKzpn1oWbxXSmaGyTTRGZarHfHvBjeJYOq5i6r4RqD45Za
yDlHMfb8CVh3k+F6SzmcE1KXSdZEEhj+0AtSm5Id/1gB5eP8Xikk2CYfAgO3wlb9KbWMQ0EPOp33
gy4aSnQiBLCDcmxEQ2XScnJq0m+Yr7H+GavbNFNQjxaxA1toyi9o7INKqIUbZiTzunnLuAO6sCy4
a/a5YftTC+gTfYimOBpdfmIZIWGRvBcbHbBBNOy+ojg5SqNjuDZkvZqPLlO8RhIWs5iP2Z4e/43f
c/GmHCZZvi7pIURCZSicK9VpHKdLAXFZ2+8SYedn3p305U1DKV3918dqw5SqMKDKRFgVH2TDKnx0
kSPI2EDYU/c9UAUmtOHMQUtET+SqAmKdQ4jqPn9QfljWOxVqdGlFPkVmwAyWG8LxJ7M3QamXyhfx
FM+JdAhGxZ7urb12V+iMlO/lZ8EzOBCVgK7WpPIjRDdVnjY5Qsg36aezqXs8BTF+MsSXjJfWu6Wi
EL073Bxs6geNzktI1kk8EXbsq44kEGA7dJUhzpRNkR5kszzOrX2KnwYJpf1hBaLAYxB1eHAaxVXB
+k3nTtxSxM3aCuoaZqrj0SaOx43uzMEqDbeHxrE+IrpzR37igQgNb6UAKK2eCg9dCJreL8Uxx2QE
jkW887jv4x3iJ9g35Gwvn1FsnsFABrL0VeXcfZUKYjaENivRUlLsYOJ22/81UbasbTzhs2/dKOgB
2JLE9DIifhXzRBMNGAhpjR+i9RkwXlRPA1iUCCpRrxnY8am05aFLOtC19msCc22JzeQX2psMqGfA
Ug/M2iSL5a5q04yNVN4gDY2SQKg8pv2YSlJzFUF21gmI4FelTEWqynL4YYFQIgLleLKaU89BsoQ/
0nagiPNW5LswMbkRCQLY8oEF+Uh2+1pHzb33IweBUZrcR2J6bHvTqyAizdGytWQcbIVT6h/vdyNn
zyF1TSnSF3Uq/RbXNT8+uqrpuARfceJPoGb/twWpSn3sPJkPVUkfltq8ERmQtQcrdkfDdhVO8my3
ICfaGiRzLmGkNAeLaZqDfDVhAsE1Z1zz1u733EKEb3WIFyr9tgm22kOOEwKPKY7eWclPz+L1sSF0
9f63TdQ5mHyUAg4RbEGqQZTJW6qqF5iqLiRzChAFmMCUN5OcuFYloSehFayQQcIO2k3qEQFmr5wt
WV9gRi4T/WS6NXmVZl5SW0dKsACqoxjEKnwwp+5RyOlDjZN3fW7e5J+Cfl0DV980BBXUl1nPaImZ
ZNsSOchBRk+zhybAsVoTY1aC5eKzBgSotW0Bc4vxHX3dWoa3nEuo5zMiw98r3ir0G3icu/xGlr7H
4p3RQaqsP9vujjko/szhuwtzZ6lIs9GXiY18Sn+ZVr0Ph9dm4/vQ1vVxhNrqQ9MPaf0ZlrpP4yem
0QVSsPsXvocrZvUSET0f77x/c7L5kRyENZzySp4sGZ3ViIaVgd5ACQo/3FYoWfsQUfwDrQ1lmPMl
MFCUmXMc9fVYRCC5ICdB0t/sSeyqHGM7FaSaQhjrTEJewr+DsdBzyR8xnZwioihiekGsRWtqI9Dx
IgJqeszZovCyKHRDXXNNZCgS3cpEdGnLN9UeqfHDUbC0IaizUwZroSEwwIAhiZQ1XLTADQHWSOkG
3OFUDajLL6sikiNI9KupfFktnCfyAq7W5T6Uwg3pgsXQMnzT07GvGyLkm/yQ8vsKCqV5lKcfy9YY
ZWEqIRJmcxHmfwt2n9A5aqCHLAsdAY/mIQdANJGYzSqlk72namRZ8jlHBXRwzOQQMiwtkFDy4JQ8
Okx3QJew6LhnHL7sSR4MSI1YQ4hdZ5fGrs5QlUwZRoPOhpUUzyy7zQvjZpYgaA63XDttx2m6DZiR
Y34YDHG5Y+8NACj72747Cp5I59k5KtYRXg64HD9Pu+rdGi0KE9qwCfCIkUNydcGnHZn0wmWesJ46
nEMnTqlGi9HkxUwgGrEJo+NLJz46Hyscvg5lMiNmT9X/RLLxZ5NYJL92h+LLNs8DxG8ECI7MvaMA
LXlBg4piFu1WObgCWpdnWoV8b1htxM7CdkMSiTgxhJmJ3EkF6InE84bJByRZQo51jCpj+VzYqkB5
71XmxiFaaSLXsr9cujubI7L5ZVfUiPX6KSPEh0B81spo+cq6YkeQSVGedfplqq47E8JLs2K8mR0N
FCAr2DenCM6dWChvixxf9euAQKY3PA0wTCebfcp+5dE31T7B2CVXR4jzEpaniMoKuKiwgSRhcIU0
2NR0CNR5KMwDu9Nsqn5HR5hJPCms9TZQdTBHWjAMwk/rB59wAeoUnwxC0PpsjwTLGkCZ+ABGCNtq
tOuD/kbJ+2mCZlhUdmNIQFwgZckfoseuoIY4QaPaMG2ClmCtpqKKrR9QbI9NA9LFW6nJ2df5X9N6
VFuLmja+NA0R+hO9UN1bpaLbhm3QuKsmGCgSeQmcgsKL0S//aZTmyAh7qg9grMwNAkFdX3Oc9GRN
4cok+BS2BtsKx4qVI5BXNmLdqzjLOdsc69pE1AwUB4X6T5vbouCidfnrLLClLX+BrOhw3du0s27H
EHkvPMzkpdCpjve0PCFXoqh1RJQOLIf9lyGa5jgTV7Fh3y1awoXBos561MMmonjRM0/vzgvROEU4
7q0tdgurvLYRjvxBQ4tVGdPyeaTYUSnuKtiC7Wwe2pOeTdeGX2pe8P4K/nKTfWsJGs4xAmPfYMGf
AOWUhj+qDbqkOraHpKQKUywnK03PmqaeoyS6UAx1WfR/grvJEnzhr+jprzoUJPEiE+PbqKgr8jDz
03nxEZ34I3wT4gkrEY8VJo6aAnPEvWdOn0SDKiT/lGBiGbTdqjt+D+MQ22InR6b8/BiTrj8k5pOe
hDaKPsKBBBP8eDJBlxSf84qePzB5QvMQRf2IACySpvBLkHkb9ob55qVJXoR2trXn1PEOYXU0xw+l
sD4cqXy0OUXr4kmY8dWa2PAutfaa18wzbCE5CTOlnZ84Z05pVp9gVU6Oh4DYJyiXIwKNG/ifrpIU
Ab2lDYH6g9FvpUTey2isZ1VhQjB/bL6GLZtyX/oOHAWln+cI8x8JFZhSI3aGuuGqZHCDniYSMfWH
YfDh2f3FVWmJghsF0YKMguWzeajayNkQP38ioI08kVedvC7KHObsmKUE0IgPe4BCJ5a3DVZr2hsQ
jMZbHpePhWhaA9d9E+RoiDR0P2EMsqAZqK1/I1pcTPz89BU4ZCab1eQCatuN8qomJGDib0Z1qZ1p
U8Om2O2c8J4FdFybgnrGDqk/LyFuwbtQMhBgZ5BJlc9++28kfkTlrShGvC8QSyVUVq0d+k53qwwd
o/ZtpjHTJSEdoD1jRkkc0tSv5qyjMsbFRQBaKqz3MYs+FM16Vywou/VVhSQsTqZFEvbdSjmRYhxA
Bj/1CT33YLvFoLmR3riRYAxbkQ3jTOl3bfe3p8897aiAIpm3TIpzkdo7ZJgAEAz5EpyxqdxevjRK
7c2k2pikg+jW4k4ohCIGGsYgtbwvOJzXsMF20l35AGab9Uv+nhASWQ62BOLvGlXzSmujOgx1H4tb
dl+QJPT5VUYUe9lQZ9FEzC9cEP54JS72qrTJBSSIUmi7rUCY27W1/lgaAihBcp8D40CxjqTuWJtJ
nHNMEgZ0GRiFekms8h/tsncii797m6oI7Z7n4mFNxsMqxWNAaKli8K7GO/XaEHTxK7EZOHs052WN
QepWPxm5NNfeG/PJY430hpjKGL7mg9GVnkUCUTw9jdT8IBmMIhC2psbXHeqqgNOmlPWFQxQ12JoA
PKm1l7UKNPoUFKSXJz3UADUzqJdY+d4MDhcy+F1mpxDtvyNpYjM0t2wyGMklyMaBvI/fa1H5JRY2
tbtKoJSqRi2FUJTtej8hWpdhdkSCisbQ+SnbeG8NwBd6ToDylw7OUcJhcLMwJwYGmOc2kcS2gVKa
/KKFb2XpJOqNTnckFkNtC99W02NnukOKkLMbjkM4HsdpPkplPKZ9e9SLGkadFJawi98cfd2LDAVk
K06TrZxyQ5Iw0Se+wVc1JAivUl+3SenotEdkOnRkWve+HO+ZTkuBoOi+IbdsydU0sEoJgmiaB6UL
UoE9guukaApPJtJdjcZ1euUQl5hL5p7jeSsBYsIyWiTAceeNGkGBoqNjbNyhLwtG3QgwbhxngsNT
cz3oM75I/k7kGVmHdFCId4teuzgjrLh6tcQvtcO1teRURAynOYRCgzRUJ0wxAlknXymaNtSRRuyH
UFQFRNaQ1Hsi814xi+crMbVyecXzbunFa2RXHwPci/aBcOYZ69NnLaxbUnLTwtryJqP8rblcKJhP
rYBeyy2H4CgRrlvw21SHVTTBF9xq1Md69lDvte6NQK9hSr2BHvO8m71moIC2o30vPWpGjbgBrvdW
2Btfpwe1gtcd31qhk5lD38HsNnp9LNer5GBJVZLUZ+WYEVLHYV7gGeCUDTc5QsWCDdXzR1v88bcq
/uUx9D4Ce+hPI0rPKeUgCY8Toi3qOk/NgmeD5ogzoZhJgcGQcZWy9dFm0KcROfmoJvNmm/ZdoBuL
unc+XAt/fkm4R0PLRnMRC361FkWYuOgkaCdchHrzSgiKw2CywHdR6YRk/I4cIQxZAuCdJq6E1SRL
1CRk5GGW7Qcysidb8FPDCBk23QlfJ4UScWsGUwdExG2AsEwxay+srhIr/AoRlXYTJvdlsp42PnLl
E2L8A/WTE8c3Tjaz5vFLEYUMFKExQvT2SS8XTPeHqsda0TDLxbWfToNfoSssEG72zXsOm71Elm9+
hZzJRbaFYUxeVq7AGKDA09kqzDPPU60/8zD/LiLrPNgUzbX6V8vfgJygP/WE6dDQUGC2YG5lQAJb
nn+uhvMxmjXYNUVVvKpR+ZkUy81olCsUtpZO3NVBx3kdFbmvFiSAHdJ0+hgbgvK04hAv4m1pzXtC
dA/eplQnG8/WeG0E0lFja74QgD3zQfvhaNKVlPBNCamNa+a38jYT2bOQvKCDUHcrLW3yuiz9f3i+
9n883+CJwT8rwVx5752MdIxEu0tHkNRkQKDIddjX3frslvBDMm/DAw8FoEa5E6DidkxAXUMitxJ6
yQx6ZR7rTxGx2JyVXcgUni/nuaBaIA6pdXhksvwo+G1DC7yrdm/F+KpSCKBL5vcCiz+UTlrhlyAP
I95o9u+Iw5NNeuLM47DsOfLiltS9fGsLpAAScZ3k4U6lP9kEAHhZsewbhkBN461ChCpZE0uD4KZA
I6KnDE/aFB6nZvTsyVNpRl9SZLlwKB3ZGejXjT9LCQu1ImVy/uUYxvUSWyUg8d90eYuryo8bnJ6S
Vl48B+nOfrfQ1hUpOm0SqoBaUGLssyZQMLgQPK4jhyxorrd90aBCVaSn4APiLxn+SYkSaJjXwZ2z
4ZVmC5boUqm29XLkHl1ibwGg74AE+JPofKot+rJAHyCcoKwPmG8OzRefYPET9kv5aUIqJaxpHV+b
QwKcTjG4zllnQA+Yp2z7nyhdXvQMHeas6FqrgjGuRi8tXUMnuTnedkT0VRwNbphyGNMfEB8IHrfX
1geX7uhV66cFa562N6tDUX1MJYqNtfcTEmgBMxPA9XS+oaLPcLQkC6on/ZZGe10aQZj96Wm0/laN
4Qg1kmPn2yqEOO+VVsP/3gSrRpsc1jCL9qVCHrP8Wq3I+JraU9sBV+VCtIpAUUNnuQI6hzY6RBbW
Iov8axBXYU8Opbvi3DLmaNkpsfOzJeaz0JntMnmuWL0lZZ7PGEcuwdHCIT0bG6o5nvvPNH9VBiOI
0jnIOkg9xQYnZ8pb4Zg5Nks627Atqhu2/4EdJ8lbgHjVJyej0TENl2Ri0OLBDzAWH2NL+cepPWmw
rlmde00l3B7Nvlb9yNNXp/s7bIG377WTwAwZL0FcKm5PZndcIf3uMZMSaIsOZeGzOCY0S6pYE/d1
ATpClnGPgYLyXDhGYKQVeZBAYooONgz1F4U9RZcTyf6SBgS8XxhEiJoZWNgmdGIdOgd6wHmfyK2n
UYqVXENGWfq5jYTZXP1wvg7lFEwqACn07kB2o/T08C6r12pLEWDHFKSxFK6NPKvU0X9wk9mPZtiZ
ak2vJo+9SE6SWghafl8Uq9uZqxPQ535sRqbM5n2ciANhIG4yG7UWpYTpIRluRs0aSrFxVC7HdmqO
wlaC0Z/M8iOarUe5CT3rWy77u/E/ms5rOW4sW6JfhAh488pCwZYnWaT0gqAoEd57fP0sdNz7oNBE
91BdKphzTu7MlX8b3bQtpi64a0CfWQhobZlT7igcVe76WGXS07chwyjVVn6bDLItHMD754ZVxGur
XxwSQe5a3zOONB1VdJHiRRTRMcrWOV7Okq1Bsc3N9bYRoZ7ec6LruvRvQ5lvpKBl61ez9TN6INEU
lQpUdqvggxcu3pLfLXJepj1iNBK6cJ9LtbPhZAOvDv7vyOurEvHlnwVT8UoQ+J202ttybc3Yk1Cl
gAd9Mi9O+MAGw+l4l5n3LShpOsp33XL+0AiFYHzMKK/W7jlFUW0u+CbfbvzWsGvWFyjCtRbo2XtO
D/3SaEHbo7czfsJrzMWnd5eok6NyOhIbJF1S1seOgbu0XnMtd3sWV2EdXEVeXdxdVX3S1b+VYb4S
fuLzSVD5S9wQpDwNsmlR+aWZWojKtaZSMGqbzxtKRxJDz1ml15RXS6o8GsQLiQgZoabiwUwlQtwj
CNvo1plnZV0ybwpamxHhIcVjwI5JRjOmdWI2T2pueRUSLvH/NbO8TDa8yK95xCUT9xDgMPOWUKiL
eZHEoUZxjSxYToeHqwNKiUVoj71GPDATj5hpSyjV39X6Z0I1TLL7rI52Ft1nMTrwmd1MgJfbGO6y
xN5iFJ44/2p1JtBMtamsLQR35bMzsYaXsmaCq1vPhST2rPp5KvpjOfoGNiUsB+Th77GA8shiOImW
K2T3Ip93g1owswjF0I4GryZ1pOKNmWTpqGZSUNWqD3WOFS1tC7rLLg3BO1XghVles90ejbmbEA7z
IGB/8+RoHVVNdDtjHOiIg/brrf1E5mLU2prdCy20RkwCYvwli8y10E97plAFk/ZSbLyGyWnFmXeh
wg50+PIdi58blpsmz+H3/26739X6LchboO0jbsP022z0+5ldruoVLH2y4KL+8qILLDPzh4abk3um
ONBEVuOO22PjE7TAlU51T2KTLoFGbKVXsSTozq0QVW9Ru8DeUchF9dejxmQlGqoHqadX1HBg5aKf
clN3+zZXWAOj7NGbpMNcQCG5T9Sgi3vhVFq6oEryqHCUrXZLTnK4c105xhdhPJeoT/E11cyqVYJr
wESUz1ranG3IOBRsLhMgT1F5v+AOLX01WU9Vix+ILKA4K1eBQU+eqERwE07O9GVlxdkiStPL/8wt
p3sIyu86U1m4wqsDhsEAVDYFZ/lZohTpQxe3Kz9U/p172cVe6PWD5i1W5xOC+xvNMHYMnBy42hN9
8dtS8xUJ6s0w++0pqnlNbhXM9h+rQjCdFrfRVkqhmPONvdtGZD6E3FWT2DUEjbfpdSxNdv5/dFjG
eif46mJ6ymgG+4E/GyS3gzxBSepWwRJQKS+LSspg/9BM4sjx4GjlB9F14HK4SlYkmzg0kzEoCUZl
CMdKdl5oPM4LWpIr5TSY1tkEB4d2HzWx2+HmH+qPGT13wZgtTx+wz52qNx6z2t3REc5pZiuzcsZz
UrN8bTm/VlscR3shDrffOkZMWRjqOq/NR4HZQuxEjBGDwwjIwcknUFQkIPJvPK77Pmtgge0akx7y
tzyls0c1gRwTuax6LyaPVHFeqAg3QlIWlnz3RAyXeIzdVAe5Ksz+NOEdQAIW8EJN+5KeKu6yZ2ip
TE4AHZm4PiMKyhGBtbxxLCZ9NY7Omji/xWOGarphiqjmE+LUWZbj68DNcCiYbvf4uw3ebdwYr3Gj
veGRVKdQMEQnwYG/FD9NBDyC0faMVbflJScPUKJeMq0IR4bZQ7lb6d5m1gAxfph40UcSUZ26+MMW
B5vaB+amBK3FcOY4Y1EW8frrkQnniJMsdKbMrJ+18hOhoBA6Uddwa7Vw6LSwy+RQnzBwrDJK13Qw
9DTMBYBbHPUg/SkLEbou6Gk4bpNnbOLrJtxY1N9CeUn420vihHOnp52CfQKk47H1tcXyK20K4jgJ
rf5UkO/pOLwynmM9nZCQAUsXrxjtb5sA+HDA3iRgEMuU21IPt5FWyUipr9YyX6xIA3g3HHOIhBxx
SisH9SswcLY8scI8elxo0GX2dmtk67ps7VUUL0ho6jfnA3rUKqMIZZP9YH091sUSxuUSqvyKhCGM
1ipMdyznCqyMHEpVMvuLL4JgecucnZKSedBaBDUYPaICndWFq/6lL6Mr5H/12enn4TiWhAYtTPg6
oJB3U65INxFoTtnYwEkuWWc3W8u/VTADqtYhq428EqmHXCeOprDgZTB/OIbmEt/NSySEUkFmbrOA
8gQWBIFuIWaWXSwo5LaatVw95T35R9+JVX1RKLhK3IU4dRR/zPHca8ptMOZrG0OOZuyCeDUnmK32
3BlOjBcBBzJyvtkBYJSbu5I317W/YfQ4FNCiMQ8zZQrF5rj0pJUJESa9yrB0CMi+GiWxw0cEb0Ez
NF8Ue3+eDS/ZGi8GOsyIE+Frt4dTHcIBbjWYe1dswtgj0eOqLevbUYXfIi6ZMw6tk+h0oszoYGzq
v0Hwp8LxuH5nKKRlubCcal5LZRTjUfxwGAhVCwFY/By66KTon9akuyOpMLweZ4N7t/kCy4wIkn2a
Fr9ehqdMrdxRQn1kluMOiJnsnOgjE2bkqakLVFy6DGeZuLTY2Vt2v8O+SYV8oM8kItmkCuetgxdL
A0S0eR2xtOEnR7+gzOw5ocMieEH54CbOf5dG7pYdW33YUlMDLKFR7oph4gYHNp1l9xK0nizkV6zB
i3WRhui8Cu+aob6wt5q154YeOWIXZd84iLFvTMj9jyq65HDaq7TBdPBeEKpk+naMs3fWdketoLtJ
bViI/pBvH5DTFPLsU+vp22XTWebezK76KLQ0lOG9CXnzZA2fq/nRlMgVhv5Y2+qubeOVMKuY2hsk
4UllV4GfrzPXs1Cn13Ytb5v0mTXo/TGxCSdNxDdMF5yUFbsWH8sarIwTZLx2lGlaN6v+LqQ3uRKu
Gm2Nyv1FpMY+y4MIdyegIUZHWIK3NUyJJqmMJuZwtwUvdX/e9ifvLZ8EAkLgHwbzOuUmMHKA11go
m+EHHdBh+TpWocH2IHL0t95k9ZMWb4bIAQZDneB7Z6/9d8rIp2RfHkGaWIis7dGmyC1lPDHIUnBG
1m+muacSYzW8uxl68bGnKTFaoKDLDoAky7GAg1pSOEzlqW7XU8PttjomEL3mqQTThOCRMWZiqero
wnsw7lFy/WAkV5kwei9/ZBl8e/24NEPQ/5Kn/HCbGVrOfmdIgfDO3BBGCFnpLf1gZn00cO6sBmIC
EDxJD7bOmVawhPl4nbm1EYeR97KyuQ3Cx1qBzlMsf1Etds2mn97KcQNzNPsRetGkEvpk6XipfQsT
0qM2pROrjK6XT+XAOYKHDdmedwoQb+ta5dlVOgqNdJunT/RYf7D0cyeUOPzjsBMJCSWtl+tfeQtI
kxbh8iEXy6scEmBWKwej3stJvGom5I2FmUwBVrG6vrzUqhU00a1v2YTg9NOj7q2m3rJu7/PSsvTO
nDs0Xy757NUeV13IkxOAJjWIxT1Zr5FFKWiceRVEGpF2a66MK8L1WViA4/eGTt9sIl4u6IfGK88K
0R78eSNuZqi/am+6GmbrpgCenuWuhuqtqbMzYJpK1kfDGWuavxNc4Cs4I2Am7PRIk1N8HcWyM2NQ
tlos4Zn4UjJpdA8tIcWtgNUtCq7S8WX4DDIgNiOIDtjtmP1nvWnvNCqZscxMtrbvFndBI1wO1myG
xlyeUmE8JZl4MuET4+1btYu5aZciE6ln7i+4n8GWJtm10Io3sUhe5366T7Q5Gwm2iO6fip8vyrMz
T85iHLnGJB02SFLcoXntUnNcZG5GRijCU2suHB3ayVMSNMkB7jz98WgsAoWDmiQxZWX4WF020TiS
JTSMnDs0Z0ZzMC3NrSrDNTmpYIGbk2AWBD8VTF8ZaQ3jG84jBgrMyJcXI819BTtlTOwzqW+YHK9i
jxWOM1IkihxZofMXABYgeU1fFpldmhdnnB+EzwTe1HicRmlliC95Cj2gyoraE9/HGhVon+2jXw5r
hN5dQK/mZ7SBhRH0H8OreZmdudnb4fVjnU9HZu4V6C4stjSImyyMVQtR8mG0UZiR5jbY90rsey36
JFVgdZvFoJ3MyjyTxsRRyqjOPK17t88kB0bDLa1xyFoPpC8cHGzDgstyA1iXZuPDqnF91JFxFLXh
XevekhnBeurDJIFLNbPkHYRt8+U0IjUPB2xTEHSAB0Ez06vIVkZ8b6l8bEuo6OIAKIWPocTupPkq
iYZeZsAtGX4nVUHar8GQ44qLfnG6aTPz2BBYXmlbUZbbNtJxt70Rb7dyrszQ0kiAVzqpzu0TWint
7MJMCHesjuXu/URo1aygV5JzasrnZcouCYkNYWt99GerAb/pyttVzj9Qbe1MOIvS4G5DTzC8YcBX
uXAuXK2enI3h0ITVQMfhleComCKCjDuxBj1P2pMo3G9G4ifN7AvoG7RXt1zyTf7JTP2Ww34ejQVF
QLt3o3CXB+uOFH238u6u6UBpmVeKy/sgLuBDR0JVcSAoQJKY+IBtGME0RIXq1sNz4wpxYDowqQx1
vUfcDwA8HQYq6uuU59OsvZLkHjgGHyGISMxC/KRDqQB+2/SCDVHIidlhWCCKeiYQKefApqU5kJW7
bv52437HMFJRWdjqn0QoME8drQmk10qDRqO5OjuHvpndgRkoewdXxCJEY7l8bVThPojVrUyxR8t+
L4jIerMtQsZtAKDUxVFhZ6jShTCQtKFz3rn27rL+g/Lc546Wtk5rstlIwSi1X4Q1nQzHt075SZ5m
AN2OaoxOtwKPzriKYUZFeOJNHJF7xlDTEPMomS7TvMO2W8430Z3K0Y1sQ2t8a/o7bIO94ZFfSACI
SIoDB/COvokYjJuZLodUJvmywYKAfoYL5sd6TxUdCk4GolRVI3L8Tdi/RCY+alE4Ifhc5kS7tlV8
n9vFV3G+TgoeprYTgVzZccZ8kI2fzh3CKCFllKBQTysty6dcN0GkGYEpdSz4akiPZ8VYPYJx3+Dm
5JCLyhrnDRgL+ieiOUgUGHqJErYWMMJMOknLE9yZqzW0FSzdGbOgADycBFCZ1ZdSjy8MIDgzXihi
dgUOhcsKQpxtOaZcjD1pRygJTRsX4m6Z0/CZJyabOtZsIAVk1cXLLMX8/N9/c49BJ/LgD5VdDFdl
cgULdwEDhhj6VMwygYNv4s1vTtMpTbHdS17CiZ8r/NI7BnF3lfQUtw1aEdKZVbzMAD6ke7Hi9mH/
W9Q3XBnjTFH021b0ZyxmqZ9wUFrZC0toAykGaRKLPVl0lPG5OSvD15qejEk7YsWFzYptwpFxMrvs
nl9KYJjN5tWgfwXV/M/ExUh01OtTJqoeVD71DQbXSNCt1fEObxxe6b2CnLUTFoXtnUrqC/YcVxPV
l4klhH8T+zJHt8agI26QHIlGAXMJSAiEqYCdULUl5hLJsyM7HXkliAdlwRfKw9d2g78EFguiwrgX
xJdAAdDSn7Bqm7Gtzq9Tf9LJiul90PNkZpC7t4hR0gJXCIgSD22MI6UCmEeQBblUWvlpzmwSztJ3
PKKcLCvvI3s2DAHHGrrbelQ5EcsjlQaZ4J2mCUVocZQlegwkj0bq9wZCSoeVjgwL82+djPsnkzbz
dS26d6Sul4o+D3fDSsol6Y4YT44ljhih9hRXvyr5a8OodeADkNDp+j8fxaLaFXWZfPDVGXEYiQ4w
UwB+mAFSwRutq7CsHj0Iif7ZWa+zSpKv7u2aGOMo/yvxNokayjh/oJZY7EczBjBgUJLJXtuziimA
uXnWfq+fEvmm5IsYiLetx92SUHEKOHRgE3IIihKtb/xHrDPAuLyQnb7zCw4FGwr+MIV6FHRI6D26
V8TO1SqPWRV/zO0bmzBxa0NARNyQu9GABKKkxHdjO5eUmI1O9aMXG/MkANOPHEyNzCw7PwnvCqYc
SQAHsjE3LYaTlnMpOVPG+GJdFGD9amVenLA7RL67Dmz62p6D5SdaQLIdu9lOaY5quB6zituAx0fq
p9DShDDCpmWBakmQI5TyByKwiZXK2HxVJVxPfGkA/IxFZoM0vfV/0oU0CcM2/rTe8PQpseeRVgCs
nOtd4QtdAXHghlrW38tBczum4EJ0zP0WcByRph6HiIDACAiBf6ITUx5WpK3ZrrXeGSxM+IAEMqrg
ZdvMwAFmvwdKFevmNZuHp1WhkRCMngbGqvnTVDc7YVIjvWmM6KfoVgq5XcunCdfQxmNoJtJZMZk2
s8kuBpuvaeG3hDNsjLIk08b9pxxYwR78D5NXAYv5SANti04pvGe1BKwD8TP/TXCb1vdrglpU5K8F
D7/Jzcwrz9k9TGx2C/xHo0JzEFB0g8H4BCq3td5j9a9WUl9DzNIk/9nhaOnhZC+tGSxSGjb0bHBV
8JcOs3LSJHYzS0DWGXrRQfzeJBH8GM4O6SOjFE/kdXmBHXVjFiQpoZlxYzCHyS23uBwR32vBH9QU
R3AAMtwk9bfENDyvfhbVfgyZ2+JgfirI/wnVt4bDOzVQL69Kd8rX4bDrN0Cf68+xyc6Ksl1EUvgi
kPWwpQkR5iOxF+LVQ2N3GA7bz4qvQMiCiLdmxGzDlHtHVB/1Z/LTMbzqeetO/3d8TwESVj8fhTDa
muqUXIifzaACQhspmkEG/DavuczUM8aOuO5FV5jUF077fG1m89bpnyL3TIW8oA60KLF5ZdvgmfxK
2Fa3c+RWwMdFf8Z3pecnyGAUjD8W7ra1e08b4XVJD7rTKOMhBmFkcL7+UhmYpQA1COHM5TVibky2
AJSrRhkZ8YLWxOpWPUWo0lmGutz6HaNpQQx6HTMSKlqBsUCULgJfisHfSn+1YFr+jn3l3oHEzbHD
ZdwBUkXvVxT0/XG/GWdrQ2aig5WZh4D5S+aNQ/CKyTpjWxaGbKO1wrCj+GtFKKzkNGyVp8b5E2WD
VhcTm+kVzkLHK0rlTmDjXzTjG9pTIc+nrOeJ2vJ3vIrKHJErZRNVNu96Lr31i/xqogsNEnRv3upU
aeZTYLG40EyIvoHdl2mtxjEhxtHTGj8qDo3CWwlfiaL1chxKIukpfrcZdrGo2WK7hKn+D27VoR5w
tWDwabajOGR23CVXi5QR2hEw4Y2Zfgrfq761UXsfTX+K5LPF3xcCZX/aDXUFVi6JX5oe0hEmCYA5
Y1fhpott7l2p+rFwMjEGmHIP9+YIclQbHpk5sUFeziUFk7ijiJlcR2U5ywmiNGchCrmZ2b1I7GZn
jNQ4mkA1Mk5mF3qERDuIrbdEHH929/ARz6K30vRmVr80ADQx0Faa8j7k8ldDqiQmVaLhEBWrX1UM
+96pRIvtQUlvJQAX5mhAklyxrdzaYCOaMb4yMPH/bXarDH02BaQPNhloRM6QfVj6LyBv7EfJqHvE
yf6yZ3FSJvYtuJosn3cOKSkZzO59+rsdQbPUqV3y/uLmcXJuJpg1RF9+K6yCrLQGih1A9ZkOrW/t
amiLrd/tuP/TWdeBGNTLzBrdiICR58E1JlwsyaGicTOdvlRXHA3Shj81plWxCrMhAIOtiJVPI873
wGRk422+gIsXPKmBx86reEkeGu/FAvl2lt+4z5gUo6JieGKyY+WwdRVKLGm3Es/sbgj/ZVLGrv0L
Z9ALXYH7a8MvB8JsTKqTm9VnN3NKbp2CC+tRXsRk8jOFh2r81BeyZBbN1VDtzvKW+eo8nAZLCbs+
CeU4D1INFpUIQHH0mjxyER7EYUebXutWhfUPELok2mi3v0tLJBQKujB6ow7M6Fy1XF1DVF2D03Vn
WByN0f7YwKd06JXtu783hzW9Q8iOzrxpEs+Tll4Y1F0IU9ItUeSHsafU4DclD3CD1igLJk6ahvaE
GGZjQIj65rLo60mOKN82dXTr2ct0rtui3hlZJ9OrljIiQGGM93Pf6kui5E+ryu+UlFhLFTRS5fCw
0QLT1hHTY5lD7tsUf6W4V1P0Ti67ch073e3ZfGWYm+R/7KXr6EOM+D73HvF/IMrM7bzoyGh15X4a
13jVjhEVqOTwhKQ56OSoaHBIvyI4gPs9zVSE9hn8YjovW/2uSnfcei4H225rOCq/MPgDG8IYp5oT
m0flHR72M43kp9quT037Wyn6QUqFG116wkqrDNuMYyte5+iVAK5oiv42zz6dB7LspgZP+oTLnPHX
Rt+GjgawZKXDPisvOYqbx7WDzmpATVEsiBzo89iirDI5jhNZhuOYBkoNJTPvmEdrr/gR3qOYuUla
nw0FON8gBUsLg1UgwVhzOih596YBGYaqy/0+31eqfblMQwaKkqWHW44diYQAg7Fe8btWdGTjV9NU
FJcdAF/tNmLsTNscoCUfyd3YLc1IMZuml8za/LHZlcPWK4hxj/DEnvTgRPM3rRPMkNOKrTiWkYLM
gsQMs2PQZlbYoQS7h/dLwHYGfoldzRLMy2j2t0h0hVAYPwB7xX8qefHgOsKT4g3RkvfZmX9slkHS
mYCKBsluMBzRCcISy3RvUTbi1KSrFGRlypfZxJdc01pjt0CZhm30rU/veNpRdgcapqMCfi2InBfZ
TaYju3Py4oc1n93Y7+4bwwqAv/ZYVxd+78jET3ZGO9+4Hp7NJxTFkpkYTT78yxjCe7pSjdQeJZyJ
7ZG+a1Bo3acCmgn+Itg0Aq3tETRXCUQd/uPCaSw70ZrNTsCJCB3oZ1CLiQ8MdP+ZOdBl9UZ8C0yY
/Lf8+ZzWzJsD8yxh8fhc79YUiveWgxiNwU+TVum1DC12ifk+VofkuUxEWenuKX+pnKBWZJsCYnhC
lw//gr+3bhxiOYZQwj/kWQJsVqbVqx4rb6pLL+8KbNmtOeHAE2uo4CmykxYR5+xX+lfpIgnJeyzU
hHHYwmMq6naOHxzHJiq7BbD40AzwvV+rtuXYyKHzACOm466vW05jL3hLCVVB0NESZuCLM+qI0E3y
APpO5SDmY4YZdlgbFKj74n2KtsfEmHn5XMouMFYsotgM7WWsr7hMTZLpewdfpH3q9/QrA714FnUE
RdOn+Jvjg0z6mOixeMYn14uRE7O5HiXXART+mJXoQd8Brt3ySobXnlfQpOA3qaNiwU6EgJVCr/In
vbM1PxZjCtVTfCJsygWFc5MPBMa1+DWZTLJZaZsuPvCipaCByAdbaoZk+Dkw0wZyvb5bcn3dgdWk
sqg43aqQRXGeL6qqn8UMhlBZnJj3q5KC0tc6Ck5I3GA556JwYjGRUuMqU0pM56OpMaBNvKr46ico
/TWdrgWWT7PwDcXw54ltZG5HUg8Wo8Fi+K+ZEn8HdCT65Oe5wqXGU78YfkZTD8UK2lwFYvaMJou1
GjTFTtt1ItoTH0kqA/NcPCidni4m8M+ZreNLMaDP9LgX15Tpz9+4dsSRLAyh+jYNB6jJycfCEGX8
hd9gAAubewyeukO2byyByTQ7g395wBmixm5Xfy1QhNpvBdo6djvpOcP4RmYQ2B98yJBHqr/cswQy
UiI9bODx9m7GYYGGiLxB7mOvZ4AeTfh35bIDXlocxj7qSkkybr+RuYczBFtLy8+nOHrqeEzTS/In
kjR/9+VKTJ6ML+I2YF0E4yxe+a9mdYl+sp3TE+XRdtu2toCyPsNDH7Fb1fBkONcyOCV5pDZIcKOr
YGNMCIwhBpA/CyagcQPxH8xrKYI7Qiah4RqxBJOQEA1Xt6PpDS5iw0m9yj6Y/PCJC028bTwGnCFo
isRmjdqsoA6bQbUCsE4l4BgNBsVX5saHIWp9faYEcSQQPOe+QQ4Y0aTE0qO43YYzcmSBjqj9JhqR
n1pDPlVmc64run+i+LKSw2mjp2S9lViTerW7JDYxk4fSh+15zZvArDDWq+RyGwqC3PqcrdTXH/GX
P2n+uMjCPxTkfNAetRG9rQBORfmSTxrljH8sLBAyM9bOwyjLCkLMkhDZEKDfWgW7fi11WdZgTUdS
y1PwYk7+2sc3tSCdKQrHjtO6tVMYwNQtYD5u+7ymSYJk6329VryWwClpc9Jii0D26/aNAZ71fqYu
YnvAN6ldGCklFlR2Gzh0egAYr2YDbi0jGGV9dFZ8cEuSzawhe2KYgp8B01rPtKuPHz0qTwGKsqfw
jBFhornEqvVXuijOC7CXTKAI41typ/3c+4LWhk2InMtRR/xAfalmOwEcuTqtqDMws4c2I9MzsoN5
+WdIqgfMBln0Db7HAJzc4rYtEefK9lP4BzZe1WsvZTnjlaqQ9oQKf1RwaEiEveD492hcZxloAafL
kdMlbkZdIbOaUjR1JqMfc3chFoQZ+7Ha0uyRHP08B6IMbxfF2duUiN5aspuVzeloikUmzICXrFNZ
orsZvV3tPjFK04zuorDJExf9UknqxVTlC5VvCbDj2vEj9ZLRz0LlkQCkJBfvaF7hND+nsBuZMgA5
EpLEbvPJ05vcYw7hJvnomiCtpgl80E3mKpmtyPYbN6kCooK0gYapRqMnFJbRhYJIgp+DOLsdVmHm
lTvzxuQoIf4FLs4ogywnJLPo74SvQIWrDaMCcx4/XgOXAx3HG0WyFUg/nH6VI8kXsOTC8K7MAnve
8VIQJOSZVBmp/7+hlKXiJYHS5/aYq3MfhaaAHX+YIzFMyy8LQHRC9nye3WldfF24q0jSdSoz3+WI
cdQ528hI+gsHGxX5Y6HS3bBHqlqdlIlCTcWmS4utNJjv9TtniUAYocgbJpIri4vo8xStAF0WcunU
ISmCysvo2Pzpx19a4gDYH/M/4u4sOUwEfYkA/9pk6yaIwEsWwGctBwwNk91iZPhYWKnh84E/NriF
INwWoCras9iSweI15s9tdk6qsJmjxyTRUoe/lGhjrNJPQmpBZ7IlNY+pxmhW5+EOs21opsWLkukv
ULQ0ckDocnkPb6pz8OqRZ84jrwBChd/4BHHqGFuPjpKUIvUpnjTS6GQq3+kmg+fvIP7+yNy1TDGd
9Ru/qo4NSTcwp/4r0I8rWQhHsoPAS27FbI/f5tCdBACHyAMrzjViWQaUtig66213Hrx93te+jvEK
h7UIhtr2GzFxRxlap9uMDfDAKIT/JIArwvUFNcXYiQUZH5GqpqFSjpvByJ7NGyUwzDzAAWGUQvr9
6PlG6hQ/4h1HMijixQKPkr1PHPuQ33JfI4kIhAlzvmxxGlnfIYzx5X4vk3Ud8+4m3OvTwGyV8Xhk
jG7Ced5CZGM3gS/hIHZ23Fa3eh0vhhxM6fiYJ+M+Y6A2xuamqUIwF6e6ji/y4P3D9oFpAbHEyywC
IcWD6rG9d1oHnVZgqmEIQNkBFmaQWNyvVaT/9/ITvni2YmimFQgXfZLsjpWHyDiUEmlNzr2c3icc
3avlF6BPpEEIsKmEDXR244/VQS7hladbiEiYhes1kLD8yBlVWcJFs8YHAvxdlhwTTlTEiUMKVUm9
UkNajutZjNbLmlpnxjhk9S7xWb1l0O02eiX6khd0gZvd7jHw8DpROnrb2bdRK/LgON9l2G6mCdGT
98uc8o4pz3EMWqYFvS824azWwVgwMX6a8jcm6Up8ZzqSKaW/tLHP2eN7WK71J3RbXJyRBzBdXYO+
EMMJomhkDefZ+Teg7RD/QfaYsaqvvDvMHYQH3y7ypoOSkv7UBgeofVBANii4x7fugTVYnF7Lk8Lc
vB2ZdqMrqykGLu1aonvVZ51oLe7vE/XCQwzcKIE4IkxnXW7PdUevVbzYZMeL4t7P1S1KimvL5TVz
+aR2o12JJA8gqnWRS9Q1RwiV2Uo0mnSF/HTDXXfLqqMS7KP5RVUux+IiEtkTn8Vs3bOCNRdzENbJ
VaAuPTIfVjfczVy9TuN2kGR0L9uIBaegE3XEDp7YWYXpYE9ZbciJqDU1lqDdbEocyxUxm2pBvlJJ
cRw4+GuRs3WkKbFmMBphwM1JpKudUs+c1NKPGcH/2eoQFPDr0dUjm3Ya49vaOspxUrt1GpGSkk7Z
z/XB2NMeaQCfbJtTG6VnPHxnc8CUd0Qt3BqKHLy0MzhqVOwzOTgd5mFgMqN58p8xP1iLeTdBCTMh
frUm5XVXO5WJ8oPJ5xqq2NOUtvMjofQrhIeGaLYFWSxj09p+zGG7qZd2Hi7g3QCKCn1znbnHFBL2
OCfHX7ALtF+aoNkyokmzS5KcDdhklvrLsr5zxe0kihwV1bktNHfFNEgW5us4U4bWUqmUfLbL8LnE
82e2JZ+rTVHIl9ru4p7oK0S+tju2aYLssrMofO8DNTQCbjIwkVLIC61Ms6c+LG/YOkwYdiNAANpZ
F25tdpor84mKrfqS+vgfXjLwN00XtuObFXe8uReMrIeWHVQDeZqhx8C5RZ3e+koKtum5FHE4KVwM
3gXV6BdNkCYFoztKmEPwL4eJB5eqngcBi8huxT0T87Ja4AzQHA0DlFeQp4yUagEPyrVB/x1/+kJx
BazRuMA6nH57jHA6Wji0BdqZlOW0RZRRfUXRT6U14TbNngXU+QaljxHTBINPC5XHKGd3s2iuKIDg
9WtMf9l/JtiDTjAnloRDj/Tec36G0121mEfA1pSj5sWYV4j+Qg2mS3WzUaU9oepwfsMEhEjTrUH7
rrfpr9qML9oYiL3qqU1oVBAUMUi8jE/rytnhUsbipfKtWqPQnM0EujuYV1xKYzr5Gi4liaVLEi9p
vhwFecQwQR+JJru1XrvjzIYtHZxiFDCp8GAjGmPwrY8aDgoVB4WhgQMZCftLBZPs0TVklb2jjneX
aAz+HuwvrQ5cQcC0jpJAz4EokyqbeXnBXl68qMSvoA/EJmr8MgzXJn/DaNSuoqt2rbuQrd6NcOsL
J2u/rzqfgib+FHurY+Z7i2uyraYjyBH7/pBg6RM27K80U+ESnwLlvFGOFCnHEcg9pwq2efSaaWKQ
HogtHNk6zJzOAfNk/6PpvHbcRtot+kQEmMOtEilRVGx1uiHs9jRzJovh6c/iDxxgPBh4jLatJqu+
sPfaNDAQiRhjjoeVhVh2rCDLa/xuH/sofs1h/nS28dX+iqrKtyM2ZVAnI0RDfWALDjVC5tb0Vkr1
qkMmx4RDdwuwdk2BXqz5dByNVcVy7MAkmavGB8xBuGKRsQ5NC2gZ6BzMR+PfhkFNfOka6wrGE/vX
CrJWftt1Vc24lzNhw9MfO9UxHYvTgOSINbcDufF/9diMGcQuo62uqux2/jEIh3VC1UIvlZ6zwcBr
2V0N2bjaZXkzf7p115MglEOfmOQ1KAJ2frEbjQXA5TUcCqcx07qh0bdQAkL3Gt9ytUU2lcL4D300
Ztulh7CPJn2Wr7mtndBZ8v4oR7QY6uSGFtu8TObsTEBIEvyoPBenPJiphqSicNHpfoimuA+G8UC8
Vsk3pfy0tfwYEzJnFo981B5NnDzjLHtqSfaUS+VRAN5OHhbETiIS6zxQwv6mQreZU2D/sIQ8MpUm
ZvyrQLHPAgVXlkbBbKjXxnnkte4OX7dhPC2PhQwVKkmA3WwrjD3Ug8Sja6pjVIIdVr3Rb5Mj+W4h
VbUFIIHgt45ePAtPPZSKBF0Nr+WttS9IiYDwot4Y6LwinFwUxPQhMW5c5imCyf+dTJDMqj/BIn5M
Uv0ems2uYGTbe9aYBO0Y4cyHLMVbhPMJFI0LQS/jfOPsC7XEdSqeS2IGGvBzuQ8jakvrRKsueGzk
usGDScnLLXhJti7iGUJNkBKQVz86zZYRimZCgR0PKzPzmBbAF0s4OdOBm/ngMHEE3OdQL+kFxgnQ
/Ayvmt1mVbQjXkBOpcPQf2rVT42q56fstEvFdOFGD286oz/+5L6dzWCE9tnC2u/JQH0/ifbAFyCW
CS8ItmnIeQ1kf2pHpwj09DsZmNkD6u5KX0Uzn882pgTSnefiTOIhZRJntFycBQ+Z1G72FOADldVP
gxih+8z9RT7Z+ZdK1t7AiC395VFHji4eGtFnaWA/2ZVDO29gpX9aQ+U6ywyC30KQl3NmtN5cYgPM
dW+eDQ8SOCMrSt702Ibw3Qx1swJLHHYlUjBTaSVCftd/oE4Q4xquZwIKihapgwMOwwFuIaGI7sSA
41HxoF2yGa5Ac9eot1rbODRG/wSeKsDtq496c0Eu6i8I97XOAP8+nGhgUB92MQEy42lwWlQZrR8N
noxZKAEuM4G1t8bvlTFmJt8TVpY8BO/T6E+kYXZxNzcyGo2BPCAdCT3HivOHtdZ+mWxf7OWu8JoU
Oymv9lT03my1qCBaz0L4POW5J7ksq3NxN6CZNBDwpPBpFwumbufKgmxJb5jxL5JlBpnUnv/QLPiD
Q4JeM5MyQ+dMV1gEUobQ0qReSBnpWGhYs+g8O42PtNCq83szjteIqBlna2MYYr/apqfoHH8o+E1o
zIu05IEOkXu6k/2hvilCOy4SIem/PIOcfGAM522z+wDygDyixsHISTMoLydmTSi6Td4bz4T2Wd3U
f61LKsyr8ehV+fL/XZBSsXrrvUX3KyINMlNcxWnCBAGgsNBNXzjLebOclDukbkZ0p7xB1zJ9xwpQ
uwWDfkYDQEw4Barg0an7xtNYctWmDJl2K0cyRlLVG4mtAbO55G9NKj0lSTwTi2o0d27loy+dW5+r
17StL6fLoBk7zuWe9dVECLtY1fvdhgBN1Ie6eswXHFk+Et46jzyMWDHxmADfSrhW4qnA6sHr70DC
faOfSdRVsJJ48btBh17/2MXXSC+iWPfaZL2zrwAcGwVJdPYSngxKFPQVd2flLj/yD4IpRsh4rH1r
8KMmjgOaWLbve5lIiOXAl2clRSvAbvreEN+skyTF7KVG9mbxFnYsGZoWvBqdpvprkUyZqelO0CBH
pj8CUYXNLsUMDBE1qxlG1bIEKxmx11Lx6cNyIR1LL/bWIVaQQEnz/8LNZBVa0MyuCggiCkCwocwf
gB2QyeC3bQS1z74WpXyLiu6e7Cdk2chuWOVcFhqyGG0sCnJ4c200nBpL95smDgodDZU+nY1mb/w1
6giAanRfqvneuJ2tIvS3L0rHD85vSRlPqggUSuXetA8RtWBmw5xlpb01zPmqaHDQ6xk/g0awNBUi
sPyorI86S+cpzI5xlmAMwGBM+lex+vyr2uscBAmJjt67d2Wt3JhU1Sg1aCDaQ12gVP43rYzhXR0q
u6YloIRMl3Tq0c9i3ckTtBEKjE8GY+h3J/1lz9QmHZ7OrHdt9pddS0HK/rJnf6kRpR7N3qzLXsKP
ul28ySO0g44gqkhYJK5CU/8UtrqXuuxUAzSJsgHoN3EDJP6iIgRnYsemF5XngvDBljjNFbpNYFc3
XUKq0eisRy/cDJjoII7aKEjOy2VVKDI2Nol5wB0+4FrJVocrShgcqRNPQ3puwDjyCQKH7yvH536O
UlcD8u2UIbjg5CiPtRcelIvazXsCM/phFRpnpLucFOIhUjIhZuOvhtSOSYB8V+3iAq1puXeGva9A
TznfRIFPs9szwLDgYceccZXtmVdrK3icw3AlRqN6ZHjDgNn4VnlrwIxljPPT8d/gQBP/137EFJpi
dT0mbDJQpjP3PbCMOMQRk0PmNIBmmbdHG9Ho3Aux+6M8LHz7HXO5ZGvsB44lbVO12gn0pYaSqrqv
SYAYH7cKxEcGm5G3+pKzDYJ6TRQnO878USUMEGhHcZ7R9sSam2yV6VESPahqmW/Nkt+tS8hZnMP4
pv6Tb/pRMAlAaUvCHJae40hENEHlnCJAm6FeYk7Mpc5Tr1hG4QZUW6NHh65rDF9SL2YXy1VlwGEy
r/0v/ji0JoskvSEGuqvtMZFRKJt+URZ8AWbZ3ofidh1X9C8Ey0WfrvoacyD6PxUJN4XijWMNjenV
z+YxqtAHQwgrUP5pwEfltZsHVBO9CXrt0cwISC1dOhYxcnogjFA7onwQNAPQYJGzZdbSze/Yr18W
VFSnl5+RnXLBZWxXMCr1jjs2ROypmOPbvwId8QRhM0dT8650XFPthklwMmknI2TYuDOw6ZDmQKc/
aahsNO0qJueKqxb8iMR7a1nSqxsZn1TRi3azIz+A8wkuYd/idbsTdtxYOwcjCNq6i/5UFRxfTMEB
oiezHpAzclFTNL9zehjz8qY4+m2SkLQQZBG3aN3q+7oQlT+FHH9qw985zK72kr6hqDas/A2NIDbd
/lbI5QXgzFS7M1Do0SIhbwZ7JYljp7P5N62TcAZfCS1f9kgKa3OsXcZHlhu7JKPGmY0H5qYHeROm
ei2T6apO5ZXm+mLdJG0ztSxO0AP25KjTaHtQupAvlTsTM2Wv1AQVcZmNG3vdUsy7SN40vg1BPjnH
LpEV+mXSohs86lgWl2QJ7/F+kiN31L02cY7RnJ3iOD0xnzoJduqxRAEcSsfoMPwNs+aFTosP+JZX
2krYfYA9TWBpfWBNm4H7p4BlICesCUQPiMCFrG+TjLhP5MlQA049X2xmOkyrzCgDpKrWHY0vFNI8
UuZhjKFYNJD3sbke29QgHpMQKCVCkk2ooI7ex22YU78blBWqysuT+s0HyTBJdTNxualGiIFVP8uP
XVrop2lIjo6nBk2xWWT7OLsaeUPg/z+X51KklwT7wUetlu/RbL9NKfDNjbVGpqhb4pr2vbTu/Ulq
ZJa89VSRBEXu+JyDwFawyBR/Uv4pz/4ARBwEHRu9vXGMgGqbcD4+JAbbhqbu35XVW8/nihwgpatY
9gNnSgvAYbA/GmgBTOlYrJdI++XmL+vlhADg9iBjgkXg+wcsRltsq71z7tCtDdt/BaIUVBYPghwD
bIGGhveeDKEXEzCAj1G814hsM51NJuuHRf3qQwZFCeXwQHgAP0SWr51fZWLwsSQXmb6rYTjGWeDa
OimTCzZeRm2mfigLUjkieLgWqoV85KJO95Fp7HhNd8Z/iMwZvCVKAWPQInO8uuPfZ3ilPbNnkU5P
s+ExWZRXCUsH6QfXga7HLI/I/GYzPvrhBcwz0DoQrIyLGoIcDEXQxu8lgt7LLDssnbNPtykPliDB
NKn3DlLwFseQdPD/6ZcFgrODuaZqR09IUEXII+N7DY9xkt9JCt2OhD7ppKSgy/qvX5M8NNNrfxx7
9AmKfApOwFmzNzPiEBm5qzjZ+oERCcb4ndV+Rs6TNmVXbMRBsFuH5bXvd0HNiL4vkm1if5uiuGVZ
eHOK8W7YKGes2lvV85FzNCLz+FsGRPK4jVa4ozfwF09xD7NjtnLhyaChtSbzZnxS9x6DVZTWYNA/
RlipCY/RGIPpXylk6G55QU2m6ePd7N8l0poG5O38Liv8t/Cjcn0gQFjpI9K5vVVMp3GafWyJsGkI
0xU/zV7lZmV+jIoLLC9j0aJ0kTiErDPYIUkZ1tCdLMpzZTbn0WjOi5afTUJr5oWwKx3HYe8rRszB
UchEJ8agZ2xrpyWXQiZmgKv5r90jo+ivodxvNDtxjWMTTxdL9huyCJJbya8WEcjb1rdJCMs+agU6
5ksBbd1oRF3/6gWJ3UL4OYE5I6frAg1Li5l69PjhTcdL1nhfLTmOOLykl47H2vrul6BSTbaCBVVy
YOrmLXUuU9t4SqNgAMKeip4YsU6c18dhxMwyjEedH/kl69p3WSd4qN2lw3kmZ+WfU7Far2U2B89K
uWFap7yADspoAy3vkr2zPX+zkAL347X6l+m/aYbTM/cmQSwwrw9kt42GVVFyRcbWoBZ3woZuepJf
cX+qvJboDE289wAkkVqpPzqhK9bId7DZC9PynA5ySpV/Wgn18x4VESincW7cuh3cdiUc0X/IO6En
D3zRljO8SHl8zy37ncJYqb9KLBidaIOo17mJ7HdoKrB/2JGCdfStenmPeF7ljYrWYQGQkwWlUJgK
cHLa85NYhgo9fqTeOFXZclqS8mmnG/FXsupjoyZHaMuL+scJt5UWg+tX9/bkPsaFOV3ElAggIeKQ
evSlB4lBFD68KX+j0etJyNAtvAAT5hXmvf3OCLcz1CgymcUH/62ml0d8UGqAcxnBdrN61moyK4fF
J5wAYVMynJXG8ScKPhiNteOPI8kEcI73kUqAUBb5LlCmYuBk2/I1B5LjgbZJWxUKgf6lfkX9tYdC
tyEwaJMEKg4OLX42sJyp6nFmME0ldS8jIxWX2Lgdk5uzx5vLaJoya15Bd6hYW2qI8jAVNvvHfa3S
GX6pmIHElykxAqaQJjclTAGm515KTTlVC7H1sBlZAZEfekAoM+n1IbFZT5ds63sgXDthnCL2/BVR
ChYRKYLEbPqxDHqg8wczvW6PR4DSJaqy4UuHZWbuBuGv5h4mgAwunXIlbYOgvuNnBQpiAX7zRwky
oGEcE7f9SEfzSqLlBZ2rhdty5NpshpZNlauX5Nwu6qGhs/MG0IVGGpBSsuuYik/IzJQF9HLKeJlD
boFZ6gSwQOjz4ZnhHcbQuspQBFgwvPJBuIjzwyLk6jtnfo8pl4xlWUlOPFU9J26DuHVzI6aAy3zw
KYoJYpis7rj8bYcE6AuRBK8hDN/wKL4VWyVMn9F/nQMcIXwUPfGHgFcMTbnp6gfjiJ1FbouTAThn
rjJ+3UZ9vjCJ2dSIddKfeKcO2UUtnCARc5B0WWBRAWE8Na2SodquMBHGRySsZ5/wrPqeDMq1MWHl
EP4zpIR/N4zmquSdJwU/CBAaWE+0i60cHXK+0YZx/2HhvphfWnIfSWXKULKBk4j/JiE2+mofQbCY
4recgEUD2PdJhfrYb5of+dhN6a4xXw3Kc9TKe/XJalYCP0E+7zZz/nVfpK0r8ZsDKoRRDuSgsn2Q
y/Nnvv0kMMwHsEZoBPhf/CTQSL4agQkYzvnl2xvJaZNYTqZtHeUWj9ISrPtkluYjgz7tMtXKsTQV
zxw/15m3vkOR4ugnfUM+pBnom1tubXLS4NJPU6Ug1HvuVoeGrHd/bvaumdRLUbTB+AVhHCPYmhM7
sX3dlFicXkjvqRwATWa/Zde7RiD9FyrRVWxvWaHuBaJLbvdPDeLmJjpmM+K/1MuJq8LrPZcs4RLU
BeIVYwwhvUVCvdZSyXBan6O3tCM6dTIDNZQQiIUBmvYtapqN8itXm1TpX9Zs7qIB8w3V5Taa5Ff4
SWSwwI6PQbDAi8GgCAbaz4C52YLM4qgE69aYQz9nEKj2fBD7iRZhGuIbM2qeJwKeP0xmkOz9bVJ8
Yc1Z3pRMNyWdbhrXAoqsuEd4zEyz3W8MLiEWzEK7hNFDgZ+lhPtVBIFXQw/7jZyyT96zoKKYO8s/
s9aiSl8Al+ienEseevY1lizbfOEvk075xBVwQrrqLMTP/sUL7jFOWK2G3J8J8p8vlZ1lLlcug1MX
TDiBjvRXCO3s2cE/LuXlgZpeke7dUnjVrKBlkP83expi59yGnyhLDhauQWswGd+VDklqDd+KpT90
SNpdfSYGHUo2h5mMCMTaoxhjH9H9kEgg360GbRMadJQSyHPOnOht5UV7An7dkZotka1Dlr6rvfCY
BOc3hTyoXM/fqzD9yB2I91A1yGXPNlabvMl29Tb1m4eUDHcg/aVSPCIUKwlDAUbx2RmfVaJXb4Nx
03HTNKS/Fltkg6gDC+3ZtNkDR0Rml1sTfI3FjDZHck6aFbsalCl4WlQIr6I7ZcVe0XDbMhxHj5Qb
QJITxPOC+EzBlgALt6HfhupmzCCTF82XLZS3M8sN9a3kmm6iaa/R2MlbBDH3NvxmyoO+U1O3ehAn
Zzivu4xPqpDvjiUHefQgDVGr43PRq9uaSAsGOTMJjBqiuWL16kyPKJafZktzui3s7A5eHo0p86dt
Gf/JRtMdce/sIBcM7NJHsQSsz9lTyqu374yMd8z7e59ZN+qkks8mf9RvVeUwOkZNiiV7NhiuwAHq
MbsksBQ5hEmVN/Q9byYnUZEBmRHm3mzRjHrxZ8Z+enD2Q0W6wzxB3pguRkm25io+3C6GwuzaOth0
fwPlB6XI+OpDAn1JfJOcMQDdP4IuUoB3NUWgJoKg1TlwGjlYtGo7RBm+tz6QtWebtl6IBkA6N9lC
qhArI632jUe8aiiljfqVTTgS6G18kiez6gDYC0FF5rNp18JX29mvZFReVha/sheJZkfkC/uo/a65
9oYc/yJ0fSRytIYmmW2YcRd9DDR+a6G+zHG7qCOB9kkwOzFBJwbO5AgcBnEuqopwBsLrmBw33MbK
eA7xqp/mgiUn6iwARdL7aADeBHlJO4zEBOz4wB4oBi3lkLcNlnsPwIvIHPXqvEZuyRicHDiNGgbf
wDRw2S+P6j+HSooB0CBFAfkBt0VTr7POoxihl9pPNOqp5UbiS9rqRvyUM/ueWOKWhM4l4w9voJey
SC6JCBQnYiDZ8SpRdoAVthmBuOnfHpWX++hsAxkSka9Btgw+simFZdQqgaQcD6L9iFDNiTaD9Kh1
ZC3Q8Ld5VVwoAeViPkmiOQ12QjSPcqz/stQmlMC5IGy760hQdNotCr1rZjIrO6dkJJEgdJoeIR9N
/Mu9ReXRo7syI/UY48u7gkoaBv3QOjwzwa3HGlmgDixW2wl+b3m+NJyByozvZTLgDERHetKGUIMa
ylEna7tYEGqu2P4Y7/v3nkVFlMouYRWsIgWrSCPS3WiZXEmr8EMnLvgMA1VgQr2djd4URV7s4NYp
t9Yv6cVX0UmXPKJfPczdPSX9/VY79hN/kJbEd9m0HyTEPaJk9wd13yInF8pVh/lnq5/59p7zlgqU
TQP3HwFeqUGC1Erscg4K4SBVq28SHgG8NXRnLVBlsUFRQ62baq2LTp7rh9hj+Kjm15i6zUL4h6Dr
gGTlIRmKEsJUhi+T6iakmLfJeR7CRwUrS4mR8qMntuxiL1UfVg73YZT3g3qBHF0s2XEw/hcFxdDk
PFpHQiwd8IW2Xy5Hp9XIBwVgUBpvC5ZFR1jvJn0tAPsqBusA4iGb411FszOx5Xbr97bQPfbkLvXg
f6X1BUHIxBIszgP5cZGyQ0EWU6MZGQrgb1xWQc4oPtaJRdkZWE3061QPt0HHF5IT4vhS49mv3Hph
6z1C/MhRuFmGW0/ks6F4B8zGihIEqb8Z4ukBOYtjnhvg3DQJ4aoLuDIaTwt4oM7Ukmg/CXYXYdIN
u8zE+SWQEz4YFhYGp+YWSgJ/yhJJSPqXAtrrKuEiql6LV8I6o2ifETnEb+N1B57Y/8VTjWH2ZN0O
jBKk7QfBRnGLFHZyNeiIva1BfjgMhH7boG6w2uPjWQOoN4RwaNrwIIUOP8gJnmeEWaAi5hfx9oT+
Uu61nQXhcRQ17FZWPXifZIgPN8WlXrMCGhZ+fytgyf5NUATERRhyOvSX3BxAdkDdzmHkKm7+nuC2
yd8LB0HRyWaeMApAHnl2r0Ybv8PBjJSrSRZ4kc9QraJbSydtyARQKQto1unayDkiHnEJ2SQkt1ZO
rxkmTyi2GfmJtXfTEKYbJS97Dac585ow9OSnWpR4+bHIGSeYCXtzxGXRGTD9iXcipnE1g7NYbH83
vW161r1W33L61AVooHPPjlh0Nzh5o54P9dOxozvXz51wp3s4HzRyxmc2eHnaMeZ3dpH0J0OGKZuk
jU7pscbZVYQqIw9m9rteKK5V/2qFRThefG4t6fSnfwhUXDMbEmPouWuBNwqs0sMTqO7eqdGeGPMe
qpWZH5k4HvOiOMFZPVUi8vuYMQo+rWT2w8L0qZVybaea32WIj82RPCNxvK0B325biTWGzzhp+Ywa
HcwkgMRsWneuwN0p9kfZxQfuDZuQuLyURV2EIteBdL48809pwCluX02IhHPzd6S+1R2WwwyMu716
l4slMDHMwuSG8HztlPt8MogJeOnuu8pg3uxJLEC6zUzpTPFxdZ79bspVVnAFNiNxwhlwaqTb+CsY
UUhjMMnZRU6Ui2E0G54iFt8zGeILKN9lHM8EZedsOXSGaqfp1EcwWDcEUQ1ZdVqhRU7TXIvZuspo
PsZU3BaqWb3OTxY7jOE0saZv37tZfjlS/Zhs4+RQR6Y+nN2DvYhDXBLzUdp7qKcIXVuNhBiQmLZR
BuRxESUl8f+V+PCftJ/Dwps63bWJNqRPR4MFk6T+SLM7F/12aL4TDrsmGrb9KtSmYeQW1wgsMXDP
uxBjX1hzX4Wri4Cb72iNytGgL09gPPGmoVrOoIyiAmJofDCijdxlD/OoahdEvfgxbDvzH7G8obxf
0oaZ3OKiIgRLeqB2XKjGQ29TqUNQpo6Pf8G403/hwoigjKlI/EUIMlCAftsyrF1V8eQAW8TZjDMH
Ml5EAt8r/Ufm24vSXQAXmACTk3NP/2TMR6cjUqI/0UdocAdblczbaYuunU0QcvYCObuK7BptFqJL
0nyHSylLbkt4hZivHcx2s5Z9xr7CuYgoSLaDwjECWFKt7iXkhKpau+2u4/D+hMpSI9mfu0NowTnh
zwIzlIPFQumB95oUmeg4mbs1201HICtff1Y2LWNifk1aSyfGz4H5rNH8iSomEZq6pYbzhF2kRqSR
VIgQQVSTtYwSuFPRpfxFkXjMYwh+dnLnzLt/rVERlx5ZMNKffRzN1wiKvoXds8svelle+q44tsWz
sPXAiMZAraNgKMRZTMjgANmhmmywyEaVl7f42eRDJzzVnJ+yeU4ItSVGj2s147vJNMYoeCHdXNXB
uCaefR414o+3k14cQ1F7mOdRb45uDQLuHB7+Uyo8rQiQyxip85pZB+yKhTH47Ap61ZeCvuZow/Cl
3U/LY49wIHxD3D9LQ6ARJob4L0TLW1MxPuwGng2DpkTx44mhOmvNFNoSKhWFcJWvRkPiG9/mSOOy
QzPCNNPGhLwNCb9FkGiJGBI5Fv4qaGH8eQ5sL3RI9RoQRuI1NhyCYysE/SYoITKBUiTZi7kzFeIA
SywelF5pesvhB/SoV9CdoPOw0ETkhwK1xwCxsUM4E+FdFEQ7ZFV11sKait+txMicbpdMMIv7s2XM
bvvHrQjOSDG+/Yj2gVzlazBfVLVonDp9YaN8wO6wL/T8QPeOYAl3L+k/TqR7FWgJC0fasCPmOycw
zZuwjzu6YPvN9lojjZFR2iTPR4LsdnnRbAwSvuUegri8rjeu04bBI7tpV5Kx3X5lDPMjwKLZdJII
f7USJibzToqvLe/qiqFdALqMq8WFt4nVORq/+hvGLTjyvqbeRYt4Xuonp2Zo7nnjiK1iFNeVZ8fx
lYepMtGE/p5sufVEKh0ETxJ6rkwlGggfCVT5SnzEFO+QirNsPiNhAsfb8elCkCC3V3MrAm2AF7W/
dmYcyUDZ1Djh5GY4WQmS9dI42aGzKqQx4iFX38l2d+BTLvOO0QXaSi065o/0D1YjwFqIN9HEt5Fy
Q8x9Q5RsHAyJV8/QgyEGSu9MuxqxNNKpjNZZ1w98kRjIYdgBOKwPMcirNiJeuVmQWG6L2dfRn7VM
vtNZ8dA3ov6iDmVu2QKkbtgrFQlLJ3dZ0FcUf5UpvHYpPBSpBIo+XcNd78xXDi9BE17dQme8Ogzl
k2YO1jYM3kHYBablXIjOPQspdY29DS6aUAIWO4jNFIuifmdcDGT3pG7jDyE1hGbIW1DQRej83dxK
9tqDVd+F70m2rVjMVOoHEzHzjUl3ikAMdEPruVHP/PFmsOuHZ08UCnnQWCj6njxIMfu36tPl2Fxo
rHkfFiYO6nOVBEihpyT92Xz2Hd+3A8evlnZ+q0s+JEG2b+MHiuEeNSu1b19Gh3Eg3PygFuYHAtnP
XjU+IaR/Dt0xruXn0iwfeiZftelVyMmrxB5aHk1jCLitaIEGQLMlW0fLYF5i1IC19oVyQG7aZ+wQ
QUQAKsqzZjtbk1uRuwmT9MCxi37cbSAubST7A9WgPBxjZsVFRuAUD+xBw+0vITfljnGgvBnffJLQ
5nXBgqrwRvHWLrSS+gr9wYR/4ZHuW1//p0sxf0GK+MbTO8qRaq/1/8Amm2eHjzTiBke/uKB3m4c9
rKE1Mp7/Spl+qzVhwEwnazwmiB8ytgnsWQ4k0CCL5KdJ8rWTw3+NqjJ79mHh2ih7/2ATZyu2n/8N
8PcMUz6gC6eoHkWAvqEgHAgsaqy9bClGOmRSJfkCFXpM0xPjlkhpesC6HAoYW/pZc9Jzm7Nbk9iV
5KDbNks4XjrdQCNGOlWunfHnZCifaZrFlrouZrxsiidDJsGHNQdS+W4aRcAM85KdTRLAflDtjLTe
pJDj8mUIp+JZa1oPUTj+W0KvE5Xlc/Wye/m97eOHYCCxVVhXCJsgnA0SkgD7j5GpDxz76B3JZWkV
RJF/4mT5aJTqs0Z+eVe7+llAbkY1dCgd1FcT9KS+hqZIz8fMjquRzT/mPF7sIbZudrbcsKbdzOwF
ePFEvApGLoVhXBEZgdlFAQGAflGHJ9p9Bn4Q0etP2ySnl6lfsYt1nfU3nXvUnsOBBFI0DdLMB68e
SDJF69VfRL5ciHG1UKmks4syFRDySLBWx+6zcZ0jWQGBPVwGPfuyhxuGnsdgmZ9WHn1KTvheG+PL
1udrSgP64RCVkX3srH/sDMnkrunqQtDnEYLgRXtEg/IcWneMUC0a2GWfO2XST6VinSp59MhfiRvM
pYkBS9Y6pYN+apkh4MI8Df5Q2hc7LS72WAddwvQ6bljVNr5M5egQE90AIxwYrLCTHTX41lwm4sji
7T3GLKdG8Y4oukxXbrUSk8iD03HD/m83EcIAeV6DCkrZPbEYiYGgfQ+qN2P96hEQhtpB+zcYp4kD
MbX2cY5rkHOL4mavVUFCcYTbw5F/S4c2lrtVrtmNEvHHMhlP1gJatAN4VWzwamRVeAZTGPSWZ32l
wbg6AJTWTcJd2OGTWWRPf2iwU2yxmfvJ+zNtZbRUyE+QwAg63zbZVfYrZOorOFGJOPT0BBB83nuw
EkBAYAIBIePAahzTo5ky1yXHAKOJpX3J1rJTlYFfCNDB2c7LfJYLy0/mNc4HAOnbZephU4baWSgU
wZlxXXPcaSHTZCc1RP5umqcpl/97gPpcMCkniWFi2ImjcW446FXcjJj2lUpzR09ediHDg4ofsuCR
jDRShubjEq4yeua4NHWL5cFSHI2ACUsQIlDOldiXnH8VBs5/MjP9AcGFXMADICrGjvHpMAKtTihg
/aqjo2GxC6r8KyI6g2C6cSudYXvQT7rlihrQvBF9hM53Dah/GuqIhHf/bNZrDuRqHmaIuiQwYzS7
6tVeKbcJR/HMgvDW9zshsA44DxbN9G5klpj0g/ZvNETnwsfVlssDXs+QGZlbK2cBtYC5LBxZLf7m
70/xF7FFq4h0QdBRzN1JL3xFdU6Zwkv4LRCN4BAYmNGZfxPgdvHR5yfio60ibqpZJ6PmI4zJme+W
Gj2dRLsD0cir5MU0lz+0Tnjwq20ntCVuSB1i4hEVt8zEQKY8JyF7AoZkTaDWxsCJHeM16nFH5zBe
w2NpX3tqFDgNjKENLjj5t+daSRiiDSHctunAF9X14Qij+QQGAzQCjk14t/PepHYRRJzlWfteQpWY
9xq0gCg3TiUwYo3IbawM4Dqzhfxf5qCxZgN8Y7na8WLrQTVrzGqxB6heLfZARi5y68fcK6T0anbh
yZriyhdcPv7ANZ21m4Ig4h6bzBLY44xZYLdiHvtPKdlbGShBrDTUvguOijVMmjZVohEaWctKZ8Ho
owVJ1zJe0BCPSRaOe2bmm4j9zZ9lRLNB7SmIkMRTtlsQ3wcaEb2UkIhxBhSmLQrTGmL8sAFJENd7
nyaDVd+xxo2PHiStXm3duOYeESpzIZt5K4p/m3IcBORy0y1KpRPMOWjxHpAVqw/Qygg0fg3xv21D
ZM11gV73sMbY463ftLoSTFeJXsPm/o6MVVQB+jdHu82OjkaYJ5lEawpdubpUUX6LZlIKl+vANBgQ
RpyVLnkcHD0cO1N2CFE3J/TsNcpI4kiCabnFLRQLmZC+UzdvEhgNcOCMNX5yY9/VQTuTIRHgzlll
RwprFnwWIHQFGqgu3VKkEh46r24PT0Ee0pqU/Qh/sA7tplv1fxyd166kVhREvwiJeIBX6Aid+6aZ
FzQ3kXPm672wZEv2OEzfbhrO3lW1itvvXF0wi87UZYClSCgLTDaxjDeOIzuN40y5IfUZMEQBfRGV
bALs8Dx94v3E7pPmDQUBSRTAzRUyY6Wr4E7kszepfExIRYPvxrSMkTnUWYpps2dq8OavLZGBqLdO
S7idYgbaPLlBF1IVj1e+kT05H6mr2kriUCvFJmULOGNOUA66ah9MsNNkN4+1wQy4i0OL7Jp56php
37XmqocKGr8KEtrJWbKryuDp1eAv5GVxy1pnM2/3ETQ7ifyLZT2zFNzVYCI18bsDszNH+Q1ZpgcW
RJffU+XMggruhuPP7+inWXokS83p71NhW2n07aGICpam0YEvzmSeTGSoYGv80dqa9hCOOZwQs+Go
ch/TboNZgAXg6aFQAcC8oTybcGNsBuJePKQgY9q+ine2nK5DgMuW+CGrok6GkM09hdeuR+Oe07o8
N5TpTbsE2qTd2bth3umPguPhwE6K6hOFh5tELUfCV5iWBAtPzGLsVLaWcX2tWRasxWw9VNzRWWeW
xmuAlOOLjvDN5hiDrDbEPqceZ8PvUIB2g322JtpxSj+Mk9Owy99DrHooNTtTH68Lzzpp6YG1kHpT
uEWyImgVRyFGxbzE+xwmdyqbKGE42OcEKGSrIV4NBudkdtN2f2qgddEtZU8P5K0nyaJI9WKIZmPP
OVnnwTAUPgFVf9ZqsF9fmUlVxMzNOpe/BdFfg8RLEzJY9mAcBTZNfXifM+qPCx7eMzD4GRh8xHZd
p1J+l6WePD4pP7QC+MA1uyVs0FRDSJLYF7b4SaOIPA1++uXA4bnhVAI5dovBriGCvzp5q2TZ67a+
D8RxgtVRz7cW9zAEgq/aHK5aheGkBd1TlaxYoVyXybJiPW6VhJkMznn9BVBjHPzKvs1Xg5klGudd
0uykODvTbo9ReadhtsI2BBRrMq6QHm4w+91bxlgk7jDlMfOs+BoFc227HXVpg31C2PCfkONTDXM8
512addMT7dcy+vrqz+BQPn+HBAe5g1N6TMqCaIy+VPucCYTuEozPQhPUKBDYh/oE91RzRoPwqa1u
Mn+0ilOx7rhUicwPnS8h7gg75AGC0R1D9/Aec+Vo55kpWioAmyQ9mS0ELY7nHQ9YLVH2TvIbcW/n
zN7YNxqfeft64nYcNdhnmcCNQFgebNob1tmHlS1qTAGle6kALp8ivToVmKDWJPAo6zQq1ZfoopIe
EURFv2NeaYQQYUDQoec1XlxsERIfQOdhqFDIyxD2Sa+UF9saCk9BSROuXnuCzQjo6njqBP07PXqe
0xqfs/boya+rTw4vIFhSoklaqe1KNd1HfP3sv7ojeJvmry8VHVnJD7fYtZR3whFTPoGJBM/HmRRH
twqcmNdlXQiSH+Cz5KxqZEm9w9eUg+5sF9lFtfYpDj0whmEqHeKQwXABBAARTzynRpwXvMSQTkAH
mA4GH/JQ4uRYsGD7ctgzFBezG4GFUZpHnKPlExOANUU8jZbQFW2gXMwmPKXigFmd/cm7SkwD5Oyy
t7lMJbZ9YeDTHXqiL2x6DN1rT/oJ2pTJVD3gtmL/MTUpvsJuGzA/tRBra9Rx4EBk/9myc7/cp6c4
+Tt57VfXkDmjZ44ZFWt4iNuxqht3othHRw6FQmiOt8mtfkka6FcEs+oYhBvzrFFfCRy1z69WXNzS
HtoJbQlKG7EgSQh8jRa/g71nyVYjlayIgBdwo6wxAzI6BEy53ZLIBjAfnRMzIdVqHOnpIXWXHcM/
9q+FXSkKd02WXEURXqLKpEYKa1RaeIM57GPb0wKmG0Q0eb1ftr9qsZ5rz9IbtNbRo617qp+toW4N
4nJso7clj86wP7OWU017xwJKionUgWeiWE0zJRxCryaG3TJ6U2njgNMRjPiz+Q87TF30XTrUDkRI
yhOZGvoro4HSR3SWlP5xHXxvzQhc1vsy5MPpt6ww+QUadKREkFU7Es2fP1NUWhw2HFcSw5szlPzp
swTNhBCFiYakUfZQsTyt31JOjMz5Y/A3orLd6FEqtqp1TsvCscfWQ87xW+BSefC3Hp584JeOEV7T
AATPznskl26LKUiQV8S/wKe/EgN2NxvfJCsXi3DhQoBgrwuewrMzcoAGXYqTB9gfyIh2Z/DdEnyJ
tC3tydhNoZex0mAelRPTjeWPiX0AqB5w5R8D3e5ZL3Z9VJ1EYW5bjOuDvo9/arIpg5Ru7YcqwXBx
hxqzYPLCanTEMDphDpDEPUYFZOBHNSM2b5UnPTigJepgdR1rqVYZx+Ecf82RXntDWs1XCRYo/GYZ
uUXJIko/TeQiASQvbcXciUX2nBMEi9cgGDlOYhno92TjgZRO9nvGPrPHiszU74fCNWC6GPV7aEUw
BboLdhOy3cdlgls7eZjtVnWjKTeROd07uMDzgzjkMcfZCBkuCSbX5KMNB4ydKJcYzHjHldKDGnpD
EDwiaS0YMwPrrPX1SX1ROWCaHHm54y8X6jmZ3jLmWxR2AJcbkqyb6U5BzwZhbqG0KGzZDToj6cVH
PLoNP7XGwVwn59feOgo+AN2vyZpRY+whA1KDOGPQsPn6mwNorIUkN1wEZp3lDLCI2CT5vNCdWPuW
8wWvE0PJuJlS+14kxdPu/2WDYHaOkVA8zMsWWnMkhyAkzQ3oBlIY3OktuBCMMP2xLNRjvly6/pVd
8sRRUG7QqlpACLKHchJCGoGzXYFNpRjJiqmXDM8GCqiM/hk8G4IbJc6NqCSBUdiXqH6jxvuYW585
QbsMyUr4M4RYiqfALFuUgRl+WuOE3isSKTaTfNPus8Gv5VCSqY7MI64iIfTOf7oy2uzmszJ1gGCU
S7Ez7PxFC3iZy/Jmk1JIm+U0G+p7YdvvichRpppLG0pvuuRQucD+UQB+HscDtIVDdwj+FEL1B4Pd
IHXkFtQk4eSUMWp9/mKk2kNXEO/wCeQpmaZx//ixrDeLTceoDKef4LuI2AKEDocVewdDkw9NbIJv
mYh5oBT36JNcrs1Eol1walrLUXxbG+gLKBX0ArfbGQlB7rlKIz9M0RXppNZvwTFKog27LjsH3OFM
Eu6s6Rt58yghpJkEKoKN9KB67FByMIt/us+ljt7TMXhV8UZqRCzYaj8AWqFnLPExgESiqR40dywH
hEznbccGR/pnrtJFU4jdl/6CuoKVys24sKqVtAKlhxxYlcI6JwemI7OY5+QNeB87ItkLemyrxDvQ
xAqMbyFSwp2V5XMsnemXDB4etcGbm015tL561XpYWeSTG+cnHh/RZN+BlDbZEzw2t+/WDV/su1Ea
voEAsiaHm0Fj4/+FRbDmex4CtiSPmWnNM+jkBxLtkPpTsXhLQD+bNmG99vRYw6mLOyer0R+zPdlf
M/GzpXS0wnZUTA0yojvP0avCoqbVk027WNeFIDls84AMg/ZU2dEORejnfAoq3WRDN23n8rXUJOpI
u0PqrtvuGCZ9yVZzvRsR3+8FJQCrHemAXMAsqC/KaebcEETF5eQimLnzRwYGLtooC7RhIKP5r66B
9Nq6VIOcRhxqi2vfLTAc8648xdgWlfoz6rv9WAarBexQx5ZD9JQzWIpkOKMC8sSXCVLF4tAlizto
f5dmZN/Bi5fvUq2683WiVbbl3q/BPW5e1/rgEs95IhqociMDD3Q5kJqJ8oledg3N9IEd+Amu50Xo
0ws6bo3EhwvhbMfqbfkcz/WC1x36pq6kF5i7fav4+d8XSHJ7KUsO9ljSmtccKDSU2sdEiXetO3CW
+KUYSICIWAPgDBjx0h4wrtEAeFLy6SLC8qLoJALj/GygvIhK9+mVcDWAjhhDwvRGO9KFK1Lk3RGe
sBcec7Sz60LNRrVLDLJ6HB0jo/QxKXQajWgKXeLBQ4ZX6WhV84yjR22G1wlabKudwrA4j6lyVpLg
3Bk8MOJXlnjbJk83hklZeSo4FqBdZ9xv+uwm7cPvGcrheIIotIKQqJ2/TwtHZdLmeWsdjLUQDUR9
bKOywRKPLtQIdW3H4Tn2TLLj9n2lIhsEErECxhRdDBmNQdK5KvWDNCiHKuT2Y+OoizGFV6ETUMui
IseU2amomr2Mj8cslZ3QKPBa/nHaDBLzbj1JWio2+gI+bxLEvbXpAEmXFkuY7mY3cJliWCFScCvC
6L5ydpbyGiTRlaLzS5NVl0L/U7CWrEVylrL6ZESLr23HHsXeLGH5sSZoQZ/lOOutfjdY/G9UDNKb
WcYuBUGTw0QQJ5gCCQltai7GnNHCJHFn1RGyI+I6LoAvyGSnhtmVE7gdGx7HrnPaK87C3lAuz4Mo
cT7gAqUQlQAiRfYQmakskMPJl/SdLuJ7P2PyoBq3anbqasbFXP2G1TzsX1RdOq3zUyl425W3JaPb
/q+ETE3rpECGzDaiQ782rJuGN1I6ZTZzIc81OO1l+G+IwWGE2IN8UbIKM1OUJ/Mca+UJKw3GAU46
W2wEcf3Rw0y32390bTdQY7Qz/nJ83gWnizHdUWLmiV6jeFkBDMzaSfF0ztK9Tm0el1l0sVbfz5Mt
+hnivkp9awzOfgrPw9JhFBj/x2PX0eqjkqHyEk2GFZTEbm0WL41kPaX9enQ8NNGIB46F/srZWbgd
uJKwfKEV/pR23pDPx/KPjbNQN9dWO5qyEsmTuuq0vA4qNqwyOluKeR5s3DEBTvMfA7mk7UO/IH4Y
al51xgkq1x7T256MVdpScgHgKA7yl6p6KEN3bUudCjxCHU34MR/GWtyNQr+ngXEb+dYnrg3pSo/r
Gwzga7aoF0vm63xc2NkVcHXMHT09SstVo3N0CcUhU2e3garRVmSU6SjAVA89k3pTKtklOlLx6rdu
bpxH6BKxoR8CWqgkE4CQrV75dlwFOmhK06yKyV+avLiz/SFT/N7v7LeK3NUQMpzC9gzEyi60XbP4
JxRSsKgK4aic5Uk5F5RKhmOykaG+q46a2Wyikw1VRKvbbBXakNMjjpMsKOT1sG6dFRVAoyyd8YZL
aUCLaEVUVqcvkp0UM07iNZzDdTK7y1wcAOeHnIRwk9cfeSPzMCf55GBDhIHJrpy5XH32WX8JFLa9
mJtLMOsqDVg6fjbBFCtt3jl5sEOV2bjoFnb86FyI8hwK5ZRcLPjoVDPLPAZ165HCbqiCc9tp96ww
bo1kXDGFX+ysOuMZaAhK1lSm4Ynf09EL1aNstU1LMF1BUgzeK68pQ0+uBJWRg6Nn2Rb8NDdJ6xQD
15Rn89wA14x3sq36U6mAaKD6ZN4LEfMIU/zwOh4MiWFMFnvzd8VfJHboqTKdIgiOZn1RrE0hkVmo
ZQb18xLr75m1CTgAwJPO850R8V0g+N25UTZylyRBQyx4/Cf15Z8ikD+qPHnW9rEU8lvBbkqCUIGS
PA8TpvvkQGf3XtTX1j6UQtsA6c5OOuZosMAiQzTQOnrp4n0guQYRh4kgzNr6jsjaGVvaYIpLKJMw
k4NT92LVGJh1vlByg2Gso0irPuAZsAqYcaCoOlal2QjMRD7b9i6XsOVlFxtDtVaZ+zxXAcGyFoXG
W+IQPIUWu1ls/FIf72Fmh4nO2VN++8vRr5WIea/S96UqY8TTpylLvCrCXxFLC3gqR8kp9PaqVtW5
io1LRyBINBJMnV79aF2E3vQSAhizJeJzY34L4B/Qa3fPph8qiliiD4+oINLHBNkGdz2R8feN5wRX
TtjflvSuE6KqPv9P4txya7yqN6qOmc5CbGFrln8AekvoLIxdjK85OTAF7QgDJ7ERLIoaZSUsJGpM
bezL8QYp5SUESq3086EAD6NDdJYtbh90Wp6aFn6fvbP65pj+bcvBUz6tRL4lkbgNeMrJCPShfFsN
LxLH3NALzf4pG/2To0HO20mNNIswR7GpdtqAo08ip3RxUl6CAUKEPp5RjjrzzGdagMEws3sftrco
HK5dA82V2G5NGlwHmxhihhpZsbbGduibXWuKXceiFtLoLtH+sjeYHtVhrgMXDGFOdpzv5o9koxBm
fpzGcJc+uZd4fT3AFdQ9Nc98xiozFjfD2HPRcmdzH73Qr70q7+v8s063hiKuGidK6ZKj5g6f6Y/F
yMH4OXfKqxn4AdvmtQubsItDu7NEpNLaTO/FkL2JkROTbUf3/FzV+olDTHXCJ+Fr+ehrNVHmjgCj
w2fsWMkt3NY1FnLtyGa0pqBp+gzvc5L5Jg5IJSUk0eleDtGGL1q6o7/J1Ygu/7DKKEG0/EiPOkSB
fh18kq0ru43YPhg1NbRpXUbRsLHc1eZxoDT6NYlxGrnxnb6+2xCpt2iTK1j8VHDEMjfwjEcfaYBR
w79LGsBM4bf2DkNQh9ibc4ETQWScmBIbaw1lCqm6x7V/MKvmIEoolOI9LUhzAnDvB92pySljvaK9
ye0ob8jxI4JGC+GN9QbU/x9NceHB7qccmz056LBkb44IODDoYk0eC20P6Xk1LOHQ523agmmq+Kg2
ndq/xXwCbIdeTDN5Ghe8qYqo4P/EuwcdLdsOa3LQk4FuznWmc452GduNLQHdkxr+gEXZY4eqZo5K
hXAb+lfVMPMD3izaH0T/GPTsnlrRxhB8Odk80TGAW4xq5Sr96Ew4oTNHZ42i4eooIorhldNCHxSk
nvlPgYEocb7mPyHMDOVi4SIrDijSPOBIgWOAxDdjVfCzY6fCzbgk945QCc7STRv1xwIUb1u4j0h5
rTAOydJexRwVk0nnob9FgbUoU5CPxPhu8q1GjbVOGNyWh4n107Zw8yDl8dwjeXZkF8VuFl+iRKga
Ys/SooEDrjP/AhVrv+xXvaPYCNeOeu3ZIlM33G76XdU0z+ytJX31PFnjE/MOK+nJwFaQPYycFQ/r
g6B0RcOYNmwl8zJMV9ovtnbzwFyx7s+/UsjkOEdI0GXVbnXdpTP2z/zkaJQE5j3mdza38XaQaGYm
UIzNCBH58tUC1JK7DHRsT2PeWsEkUPaRtjBTbprkw2x/psctwjQG9ZcetpHK1uJlJJQvsNLQPvaz
Hru5uYFYXBp+1i0FQaNy0bX5hv0E4cJgERU4Fe+DNlQPTEr8Gk2HHUU2TqCoHJqZkS/tH+SrbMdp
WIfdJXOTsWxPnXaTKk6GjZTCjlJucJBG586+9dqX6DC88zKiXzBgC5anCnjxVn46BXqSyzFURH/n
pnYEZnSFOdw4h6eOrO6VNfewboRfTZCgg6s/dbCL7bWCcBSxzonb5MF++qiMCxwXV/rb4ITo1u4T
5V7SSsNTnmTzSNHf7ISTvtUS1eGQw5o7D3wiTKeac/Evu2Xc+i9tQ6SsOlk2KxmnzuVHq8BB2qvA
BklQlkRM8o1bF6WzzXA2PbDlOwChMrgGQSVtyhABhCM3zIYjLl/pVfnLORqUTx8QgBAHmZQN7d1U
BWLRVV7eNQ22BPZESGMrLhFrskI6C/M9JjkIZtuYNZN9VuYjH1r5QlaFd2/UjijnQuVAga/MUZ8Z
hLIUmAmoKcxSNErqT1QZYB638lRtEW2y3wH13ZBOs4JjAlVxTuStccdOTCIWdF+CFXEi/Vf9sueg
i6tgT37NFeHlQH8zpkWrfBNF8Y4Hqac1MQEHAIRL5k+Di2vENaf9Ul9LoYOGZxjK42ZtZKKgjf4z
0M2IIrRT7dWW9lKiYo106/vCb0ATD9PgD+sYiuxSUpNt6bVvS5lf0gNe4d6u+AI4jVSdTOywGhy1
OTb9sZp8vSdbX6tYSNsD5pnQ1QL7aDJxtCHzaIDkAHNFzbL9wkJERzfQQrcqyj37pAYPK2u0AdNq
mdAqwpx1wC2RbxKfup6WjceCMVE52lBL5FNoqnuIn1hEy+o1aNqXtY2nxWs0w3VT/Wq1zIpy08vq
EXs+y9/kGIvUg9XacuFl9ZFEW9jhlgLgaAfeGNW+KqkIPJiB6LDg6hHvwIyPsYLu5ytJ6FWa6VWU
PIjXuajfYtG/EUJ8s7Fg0nLYpR49FHskqwhveh5u6KyAVXeKx86zeHTdFXNr4kyxLrZGHVixHfRN
igj42SruCJkyjIhGOOYRO2UwzUSID3jMmXs2Jt1IATBEgfDL2pJ4ELI88CI1enKzzm1/k8ahj9Wg
bS8WEN4Fl0GOD4BHxUFJnIj4ele1p5CVt1y9o/O23LO/zU0I8ZIiW0pqXLrb9jkGpPJzHmJ6kF0O
tgTJeRLJhIVghGyNF+M7V/6ZL2AkrpSIpAQozWrDiePeJ3cD40MrqZveid9TIznJ8/r5r81Bt0T+
na13LDyz1R6wVX6UMEG4Mby/ZfZPR0DCdIY/9sms+NbhdLRhhW3jETyLA88o91Oa4JQe1BfgW+Fv
YHhFKMU/MsEnNyNMQq/potCDVn/QdzHOLgQOAiGbRENSzXcteQiymfJvo2ADDwB/VHeFVfUJyUGp
N+OnFaof2U+lwTCbzBWm6Kld4dXvAwRmsy6PFCFqRb+1UyoGxHi1RnYTBPV5dA4riFExHXbxyjGF
q5h1f8JP+DpJfFEQEDYyqORk2dii3kFdL2hX4daBGlG+Zw2hX91k9FdAmeNXmm8F/uj016daeGd0
ktO4F0W7S2xGgjR6JrNxjxSMHxzenQWWxQgh20QnjIW+xYO+Nasepj8UIqk55izHYWZblrjNUn2f
WTVmT4eaN/65RGXCuxgBrDeFb2CSCvp74TiFgzkDMfVqBjcmvTaPX6Uz9Ut9yaag+u5xmSnScmnh
JEdwksHGXYxuvJR1cZEwzRwC+nYnCbabQWcCf9/q0AolIC+8xJB6n0oKduYbBdoAg5Zw8WZreG1P
xh5zxkvdGi89W6/Zyl+zi2aZWzI9Uewm9Xd2qVerNx5yi9w4iYVaOkqWdpQR6fQoO1ZgaC1uMtDB
JHE0++qoWT557q2U6/v52HgDQVr1ZNPPO2v5oYBwnvJNFpEXfzV9RSuYfJZ5qyVVR9jo/FRc19I5
ugcH+rwiedPzCJ1yv6Trsp8np0GmxODa7zDgZgL7V/TKgwFLKDNH/xUACRkC3NURJgfKGSN8NrB7
cZhETCH7kLi5Ebw3QEdS0ogki6qiv7J3vlYJrumJ6rA0urb1TK9T6ejUFjVGfkq/xU4z592sQqHs
mFFtNq8bitRQ4UtcRCGDpsGOpjyoPcZ3TlHQqGdT308jgYeKmi36SlSbqeKn5skgOs+MPJutyq5N
oWgsDnP0MhNekYaTraunVsRnipfPhTu3rlweqqkF0VsdMosQe7gPzXD32yXrgFnu1pgqpA1qsv1a
tl464Pz2+NCN6h4DfSrxKf7p58c0/Esy7YWI/SZpG5dAepTMryLQXxlV5+7YNvdSxWFOb4JNBVTP
oFrP1I4q1BkTG1cGidzBSDs5m+aFDQ75pL4OLq2RsSLv6Ws51q9RJ7/rCdH2mYSpqN8niS6GhEmg
2kpZfgNmj16m80QAWpznipegtVEYqt6QR6xBv9quxJux548c0a/GdDSQzRkdB0RH98eiKKte/J/s
3QZLsJqmxV2O3tqwA9nZnuVv+U/T/SJLaQ9ttWy3uPKaYW80LME5T1chlcof8BpWN4rxkqfUnlpf
BjulmmhOeFnsT834maR/HNnXWqvY+hBeUhNhsD5arnZrtLwOzzA0SWQD03hYhCx7FfNyPfE87A/8
p/KEVc9kG8G6gnTXCd2Q+O0a0Mhb104shyMY7JxjUk2HRKFyMFZQvf+1WuyrxAyIxGxCmAc9cfSJ
QgIJxjxxVI27U3Wpi5FpnyI4GAhZX+ylIN2PItgNOdKwzzr9nsfEn9V9MPRXNWgv2MbCZcOxnwQC
PX/9pQYi0UQURpRg1tdbNZ7iJrl1fH7dp6k1W+hCHgEHPRgOQdEd5ByZCD8WyxHPJkkaNF9zVzwp
YWlIkuW4pVjvVOEnchNQaqclsJoecw1z23KmSf1uAxaVKijK9cWc2KFyZTm1CI9mt+16FV9ufBAS
nkJWLBQMVsOGBMMGIjAVvYYDbQpjOdSw8VLXiFEanodWbLMq2WmA26seUJWgPv4sQM4tZYNenOEa
okAiV5kGA7KqAw/FBofzjLRgQ5wedqowUe1sn0VIU0on6KqkEE+ZroJW8xpEv4euajBhWPzWlJRA
7Q1fs+7CrKUpHU+R1sOtNY9cjslXOGHVwmpOa2JA7Rz1cwsuviTBk1+StDSfeoanjFE1Mq2XckwI
qYuXdpleapiTM7M29jyv78CYB0hv8gc+JD1FH/gxsUu3z4z1VDs5jPKtyXlubAhvAJXqU0qoM4Ws
eK/RF4bVWMYmm30Y1p9hrs64c6bQ9oKXKl827XhXGvPMYHnuR/VU24HfEHHmpN9YV+y/GoniEXMD
sUoswNSEHyxCfVq/6zjLkdFXwNnEwAlbibVOS1k0zXM7nTR0D4Kh1SJffLd4ae3CPCqPBVitYBRd
KM+Ot0q51uF+r4YjJhrYylUfXcy/Mi6DvLY3+GAkvC3sYOVtYY2YnfnxgBTTWheRcCAqiyeWadI2
XbovuoiZtlf3RRUftOAWIJUvGMDeEwOxiU5fbu446K6dRLuWHd9FNNzXgtWUt1XTvIA/B+2PpHGG
u43sPm+UR5adRXtRCdd5sWZvJGSVFa0fJnRXIFHwUIJjQI7U2o6c4fn95vnSLgIXHs8RzHrkmPcy
0rVeoQvIk1PQ61BRfD3P5k7AIVKh11nfq9Q7Q8JbBHXefEcRWY4T7QX6Bv+WgtOrZh68jTGlzHAI
s1+Q9iqtNxOlO+bfgdpLHHyYeSlAAo/mtiNFWX9TktLYejrQZRweV7cMj7umjA8ThrMUox4Sx4Bp
p+Qvk7CBG7Kg7PkV2RHUxsTONg31mk2O6SXYZhTdBkhM3JgAXPFT2HtF2Xcpp9WjkSzveS3euS2l
2d9wsndqwhJmkF+lUSMDwyaNYbJ/aYv5aXuDfIxRJ0bpDL/mUnADCHT6ZOWrLDWHYdoUj0E4VFOT
srEqr+J1M1KK+F8TCER2Goz6mmoiBPDmKFPOTS0xc0qsjO/sTj8W6VbC/ZXeJ5Mx2YrobcoxxpTe
HwiWPNC32zl5rUG4kJ/RR3zEnexnF8uJkPPKhfaW9FSyoae/0XikUg6NJqOtHSuSiYGs+g6ifwQa
OUmmce9q0CYMHCrBJO9zYnPWRiX8YVAWNo5nuCInwrdbK/7kkLXYXiVXJ1gAjpUWvrD1ExPpype0
mRkL5WWoqXBsiSk4lN6Cs0w8iY/WPo/zBWOlM1C83JMDhYan/gxL8DCj6CV8gb/2r+/pT06ZJrso
2EprD5iEQjCEWzE9dQFtvmtcCGeTNG6pWCVJwgwBN0CFmlKAsFzbpIUa4R86tjgBi4YIAsFOpC2B
CBBdAjKdFopbxDlQhkK2UM4XVf7Ab1IH/0o7wMe0jbWTOpL8oc01w9pZNTZdHJ7MbvAl5vGFfuRg
dofyjqRnMKsY29FIrzmCYjrWoMzxCEKvMB5QbPBGE0CwWbIqpzJ3+8l2ColMnTRsWy4D4nGi4rCX
PEs81ARpyFK+iEHD/Ettz0Lo6pdIzqaZqYDHT25W7jufVEJqsfgV5kJqJGZp6FLX0zQa4vG+w2YY
5O1GB0RR8F6Cd5apOhVr5278Wi4lEN2tTUmmhUUnmD2dAHahg7kCyxOnEei07wZ/ytvEtRZkpD/1
n1A8cuObreWFu3eMvjLiVCjkmAoYty+wjKfIdTt05nDZXbKpPjQm6Q5Wb/pTkUj1zuYd99tNc+X2
Rf4wB+ZmrvPOI66pDP9s6aSbR4u1/17BYzeiiOaQW2hZmLtnzuk8lW92nV1G60j9uXJrsuEkJ+EJ
XyWdP3K00WV2DIIEk9jGUCYFNS1CKs9FTHthqjuqm1XjNa/ZddFsWVQYEvuzDh4HNiB2Nk7t5UzB
ETSNWabBhvbEKWzOdMx5VK+EY3kJBCnmBeNNRpafbWsQYwCinCS1iUug9sOxvCgfUyP7zB3+aEu+
WhIykPBr1AFRAoNH7uSbFFVyROddy6vfaHAnKEzsFDTNT83ZB30z5jakMoF3TufANu6JdhOb6bba
DnlzVJ+1g/2SX1dMsa2nzVn8JsN+UR3uGqZ2SfPqsisvVS4f+omeSB4zoVdyE8AY4Uo9BSaJ9QH5
gdGt3WP3W/X3FvLYdqkDGNtsLMPuttjXGkLsV5KVTgRiVrDoI92i85wathvzuoh+H9culNAKdXoM
jzOtz5uSRmvSGPE6WHACOxeqeuiH1z5S7uFFJePfb2mYFPcoNd4UzaXMC4D2TKyTgbzFtkT8C72u
/RhZz1k6vc93Tj5Wf4/s4WGqv02V3FCweC1DO3kpdqMpe4Rye8nAmB8jY9nMvzi9amx12XPkLtly
5WYs4LRposQgOlPTxsm1/G2IHZn/Rrq/4yPXn+xp2JkjjmVAMgd2sDosKIaUngrueKtT8inHR5XV
2VvUHFRj9gRXOY+e6WuGotihw1TOd9qTnZgHNy3Cg2Y/ooWRhJ2HIegpzalccHV53iQ89cV8VKHc
C1a7IsnOqvUsZzas0AygUewtnlYG+ZuQlCVV2SyIsobdO7eTPjlKWnGU8+pYHLmLqzKi+eDwb6i2
dUul9B4zpBiMwH18WFL4MbSD40YjjNJMhzwxD7n0bGpuKwEdCliBRwjGU7xPsSe3wz0ypWtUNJeC
Ht/hBsArKGJAufWuHo0d0yzm/Y2ZpgDtd0vCt+hfijfZqDyFimGINstZaj+49sd6N6DHsbR+A2dC
63Fwz+noLlidD0wrCLPmdVLMK3DwyCS8Wh+oPOl2OQHl/rX6aOAv4IdjVTRAKQLkw0If5HWDgEh8
r7r3vFrBynDEmzjfQsvtdgDRgOZPf/BqEa9WL0P3x4Qprxf7SFZ3HAAqLdoJ8GkLC+WSLAddR7Lq
bOY7HbunumkvYC20hu4RThJAtinKwjh7FCwoYtrYlS9fn7o9Drx8nHFEaBSCO6nxod61a3TSUW6k
8m6w+lGUU/el9+Di1uiLwesNp7+guBRI3GLZZ+QaOL0tUP0J8v1H05nttq1lQfSLCHAeXiWKk2bZ
suK8ELHjcJ5nfn0vXqCBTgMNpG9yLepwn9pVq46zypGP44aAICZD7JjMsnSOSjqQKXpH4RG5Sda6
A79CfuUop/Q88VObKqDYp1bjvWNaXj52V17QFN6L+7mDs2zOrEblUywox62YU2FJuXX9ncPI2m8/
VBAfXAwW0aexNiNVMJIqOCpXveY9x9qElinF14BopCN1MRQGhwyEQjofTXlLP7FzAg+EQapAdtd8
JevQpcWPONeezTq8FwIXPvQBLDaYrMSrfJDpmZjTDP8O7RfGC0bRwRgYlIxqT8KBGtyMYIVGCllT
1mtTHsvGelolRgbtqkXjLVmvgMU+TBAV71EqByWeoo7C5kFxhPmt683A+o4u02B8DJQGGvRH26To
B/2cq82lNX2FmFD8TukzLLLwDD6ShYWZWVhdxSC6FBxF0R8upP5CMB4RMCbbg8T+yy7Z05Lx86EG
R813vTT7aip4eLaWeuokBjeCoQMl+Yr/UBMQKPBMTf+kmoWhMT4FBCWDjQtkmWMFZLjHt1XYVpME
1WV1MqKQJVHIvBa8FYZ+Mks8O4PX4Dhi/sEarjgG0oNWuYOFFo91L7ZSctlg8sPmIDQkMhxtyE6g
5GrwKCuL7na6LwpjXWi89QSZshKXup4/Vy+b9+0Uv0ItfQG1IkoLxk6n+BUTGscMtO8+d/Uo5BPT
nVGfHD7AWgNvcY6kzu6hMmDo1cPJT7+0C9LKnps67dpB1ZDgA3s56OmhA6XJiF/IONSynaxZO4PG
GrPrYHEnXvUkFbvWgbFobxBWpaH8xdW+HFV/FUf/UbCZ38V2hJJwLohb0fda0z025C6eTlaJcvaZ
NTtS8R+kpvhDRPgcBOIhurazelGbjBfyboQCGin8tgxEyDtJihqqJRDX+as2rFfSV68xaj76OH7C
b/8R1N9y+LDUs6QA8hZ2Egj8jhlLvNWvxqD0vSO8UIs47XM4KtLFynLHVMicHvss8vCDeavL6b3u
wdwpRuMW0g/5AeUQKflWS8PyrrFpAV9uPVsxU/tqiFjRIRpggeQ/irE/ZCactbxEaMUBE40K+koC
LpZtNKlGeXqbSeVCQeCLzDO7dpc4oqXqXXR0nv4BJHA0mB7kUiDhBzY4XpOJHl98Km6YwEJcfXKQ
DHkwx5I/y8y+MyoLOw6L/pY5cqpCdIhtdq7uKSwl80MMdYgGMzukoq7uM6xheLyLxB6uWa3Z1ZbP
CeKJBjOZn/tQnCfRILXSXxr5wOr8lOs5qUdyD3Y875Yj1VhRcoUdfhX8eWzeRsl6GJ8R0CDYQfSl
K+mLjwq4+LojgCEfpU686y/R48/s6yBPxqN+7H+bxrkMrB9JWk99Blcp3r3JXM7agyr/RdDnBAWE
XEyOBYEyxq62EkhuMtPv8Euzn0ly7YOcW6piNmINxSfPrlpEQmg9y638hN0RDhV6c/c5/G2Fb8Pg
9onyQY/RoYEWPx8IoOeeZghu9Q5ODlRG715W2qcFP8H1PVNIbUxwrOAoOAbW2akgP+ugBy4IpMVZ
LIhyEIikOjiozs0zrZvnIpTPbkif9Om8P4RLKdR2/0UrhBEfrf6SGfG1N99LdYP28idfNg7rE56/
AHHCkCiIpAQKp++PH2kysIGHJCRecqYcjlq0yKspXdeLPyQN8KB+1gYgvSoLwlOCy8zYgkXxzURR
BepD+Yb4FjN2xNVtAXSHY5uwnEptLnCjh/w3fbVYNiL+zfqUSEmvvcUr25cZZS4MxqYMyn7xv+Wb
2Ey2VM3YEi8ZS9EWg37CVlwEfLuCjsTRHOUBeuMVW3xDhs7AIt1RQlpQuQkVleb6gA0iU75EVOnb
pHFl6sFE4ByUIM/Ve6sdDyG9Fey5Q3v+kgTtJkT4DLPmFmridQdSDnySO4zEBmZbjuU9AboTQQnL
sjsQTTHkehMLd01gxaW2IKnp8Sbm0oJTHRzBQEnfxWPpSOIe9s5UElyB/UY3ZZif57ThDUGltjPR
OdiC+1PONFKwqfnhn8+YIdP5V70aenhNgiqvIVTuiUvrlayW5/LLkAiwNQ+C9BcJK81Zo4IQafhS
wI/iVXJSfTPFC/mXJgwTE5HGn5ZO3608OcMoHNwt98XEaGnWeYnsFyQ5eJXoDobl13PMsuVmWaX/
uxiQ5zi3NewMZLli+IPwcnJK6zK+5SZ7B9QYSWar9DDCmTA7EiyIer3p7u3kcFNyY+Mclao949JC
Tee9WnomIqGFSKhGi7ceudd4805WEx/fvK+awMR4ao3xx4hlr9Voo8ZL2HvCgXfq149JtqG6qW3n
hXEGRba8TCCDjAMPZnZxhYMGSkikRYAfcs2MjMV+iHVP9mkaqVaqLFa2CDCBHgg15a4rn0zCPhm8
AGPtyEmaMCSMZN1CgKOIRMqWhC3xDbYHYx3fMnbPSim51ZAelKV+hdfFCVHB5uonDfmt6Xiv0vYO
ApBi9l433pseXjRpa3g3j33c1PeOKk21VHezofA3zjlCQ1cjFDFC5BRU5anh0iHq+J5lBwAxErab
jII2KjnZz6KU8jpvnrk6POUU8BaDK41k9zJxkrI6SoSzDCKyQJkxze1Saa/e8BTR8/BuVs2beps6
to0JqTzpAH/1IPssAAhxSpadf7F1Zf/y3RF21t8F8RDh3sI2g6wZEGY89Mw88jUSNu/vop9G8d3E
E2FlEauuaNdhPK4S8QCZy6aCNxOPxcaWAOd8YR1LgoZXGU0DkBd6H0ti6N3Sid1xvOucW5M5PfzE
6GA8WfpP8G+gUySM1IuQcrUpnQpCHr+bqsFpdkayuHP5F9Kla0rQZcxg5S4HVDap6zeoV7fJAIGh
vS968ew/cNrGNIZBCGInMcoB/92cCiAjkBbX/imU1l6Ce08v8FMwSMmFHcw2iBjM+QViEoG+7JwD
51y7m8p0nzTqYcXvbpWK0313HDehMttQsFCiqtj0G/XxfxdyrwC2N6jigP6kcKXbuo5xPKzrOaac
PeosAoEUxxGkVhXr3bwuv2ZpcSWaKT4EausgqGSvBYgi3aSnuA9PBr8mxTxVDakubTplt8ZPItrR
bywca6Tdf9gchK6+jcNwLQlW94TeJXk9j9F8quL2WMt+iS9bNwGv31e1wHfH7LHH9l0clBlsllMn
OghU/H1sz5u3FJV9TiJ/XSu/rmfSzbpP+5SfZah+xnmkE5POgp2ycnF4xxWmkiDf4842G04iEgRg
6mpCwjmVU1yGZaio8AvWGG/G7P5gn+vr0IcE/zMhgo+Q7foY0pGkcIviia3R1UnZHsUb3ugd73CC
aJLsSA/w3AqlkWXoJftvqQEPB6hxXPft4ksW9SvQsuki3sXQTXYH1fhT/aJbPad2csGm3vxK/43g
JlhcoicDrBnh5pCGb435KgndDXf0JvY9mGpvQ93Ar39XE5nal8TV34qFiHOBOYJGs8YarzSx3NTp
qL8tCQG6K4HQtWNSZ1CgAu62/FqDsvlezY5CgjRhuwya718OkhoiMRCvNDjRXDX3b5oObJh5Hjzt
E100hEY2F6caCZANvRrDq+aax+dGrPrU7bUCRxsfmMwH1qQ4lSTroE3MjfG/Iup2hfnWf2t8FyW+
ixb94cp2D2m/eJY/DG492qwcuYKE6kh1QXyBXnyhX/eiBtysoZyVgnnQRtRE7C0CC+hY/ZjtYmAA
d4kM5Lcy3JWMft2ceLToMNeT5o8a8voxQ4TkCDWCUzrsxi105yuwDEJRcqWkIKsZ+Yqmco+rYXIa
tj5Vx9yBRxNMPVESFVZGD3ximI6ztB6JtiFnsNrTLOTmy+xVZ1EoXR4Mt8b9Z9F5SxN7KfT32dBu
1kWZ8mcIbktI3qMzRGHijPhWmj7Qltqf71Fycr83NnspulhA6Hf/LWaE+H9Lyct1SXBd+fZ2xC9D
oov03buZNrjFSd1pPUleAI1goggQYcO8pF1zXaz1Gus7oY9va4hjjHokqmxMqsDYcC7fXdI60dBC
BI2OsQwW+Dm/hjWHRkqb2Rh6cql7dDhgieStDzKTLjBuGG7HIbdYszfztpvhQMZ5s6u0W5pkvnEx
4Z4bJ4X3Gh2GSPJYKWl6oYizG85yZdJvzdot4sFLc0eFj676UTN4RCPGoCKwroLPeu2ShRGuRNt5
SmbmxYQ9MPanIjIOzV8xP9JGYjdAORc921WBoaHxBWP2R130MVMUbBFV6pBUkiGNyVsDfxO3dgUd
m2gNL7XBzsadSD/jhHqDLVB3e3n0OBTYLcGOcsjzIPg23OLYWe4JXTdKyWKddXS/txq6JCfQp5gb
P7exBBB6sxkDkcgomc9Is2i/ld953B23U0Y0XKluvAMmPZrghN9pSOd1BPsFxXqJ6cmpGDWRCxcr
9musIXzlCeSgaJBJFQdsRDL30CwmIV1Ppi06nwqBEYJwxfIIDeWKvpsswt0q+ntfShA95asiKBeq
csT8XAlfxSQ7eowJOSI92OlB02enDFNtSGpcQfse4XPm5Wn5TPvi2MIhiGtMNETbHEVXzhRjEbnl
3mt9ZLBXyEnI1tswVltn6kQZRmJheTDeN5Yh5n2+LQJOMH5E63M2I3iHBr0gnc04iLdrf4u/DLLr
03C3cB0RhlQX2eFyLKG/SBDGuDJcu1C+G037ln4skGv0RQm4fh1y820UP9lp6d3Md3uPweW/RrNZ
YxkNYN9auKCl+BJohZJZOGdfZfpe0HfVtY0rEq3sZNnBHotXV6XvEO+csZtoTiKoaaeczqq9neDZ
Pn8R6MaZQ6R7EAaPIwgfQ+ep0OLmkwr5YBEF5jkeHQBU2rn6tmTC1P/WiypaQRUdRMIe+b8MYjD5
XfK3j1nTAhEeIe86XvTl4DEF+XVuM2sAJw6d5W+Z/aPDg4ijw9E/Avpg48egwa2ZZ4m5jFc3gACh
K67ci5PTyrdBN68qMt+aE5s8g70j07WFcmNTPu8qUksMIF26nV6AnAaWOxPOp9UfOQ9bVkNjSHua
AKXIZCP/3Opt2FIIzwUxDkQCzFKTzDLt8qwgW1io1rS4IU0NEtXU1AwOfySWiCgsXpcKXv9Pr1Y/
lyw/plChqqogvK44ZsCcmzllJPFhD0gmQosyYOVH09kY87Pxz4juBG3PcU3SRARo/anhZ/sx0Vi4
tifYXHNgSJFXTaI7qcxe0alrjAB3fGqYpDXtssQT50QrJdgkzxGPJxgOcMoO5NsPBY5P5R4Xki0D
lIa0ekyeu6x8SGrkRPHshxYLe2hUcz95kLtnbkL4hGzVgv9D1FoCZSW+UXG1F+XZbnsaGfdijrIg
z34tdQep/RowdgoUza3VRYk59I3stFb9lvJrzSBjRVSyF10IrUp7fmLsEis2keTjXGXba8WYuYG3
kIfheo0zw62wEV2Sv3zH7/pIndxH50MWdBdEaDm12CfyqI6OUJXc3kw6mxbCKixe9msX7qQzFioj
PIUt4nf0HMl9E6N7pIeqy2CgiO8sS55K9p1a8qViH8culBC7M4Z4kI+Gobktv1bs70XLrRG4SvG6
a58d0UpR45t2s4ITNi8W8zElfSbJ0ZlBqZOAEHBayawNO8JYmolpLTyYORM1nDAD0+eOfc5Ib+oQ
B0WIkCjI/k+B5yl8F3ESxDgkjQuzfsatnUuVk+adYwI9b4+tnr5ZwAELL8k4exE/GsQPEzzGAOs5
zdVz1FaEtvtYAcUy3LivLdax2/bkGfMMDWfT1FEu1HGvp7Eqzqinto6cDT1kZnlvGvIhScPLrsXQ
CdHYqNk24LPKDVRyBmbFm+fc099rTd6L1iOB9SKb5pmAagdXHomY06PQLFt6xAx+MRSCsIdAy8LJ
CvpZ9C0D3tMv1OuDZRWOsWkxjeKA10DfbC4CtKWmYN8s3ykFfNPuRkSoJ5yv0TvvBCgYokbxpwya
t/QGTMKijvKMOtNMAifZvdhKezWn7paPuDeeFQk3PX+UZX5vdzRiNkcM6joNKCHB8AbnZ0zfct0g
shpE90hiVj4hwWBs/4xcnkP9GiVbx8WB7CRL8+YSxdl1EGRKwZczkUO5GG5aIt6GhI1CvCv3QybT
W85HvzWW6ftqmbCDdB4Wdi9rI4+iT6yOYkCLlJDB0F0obSZgqOGTJb9IUHuFm1pXULcKpEzrmaxw
kaY/afkPh3RQF7Q9JS8x7l5F2kFnjV7jx5Rqz7qo71zOWMC0b0VUPZJWwYcpXAhOnLWUQ3tdncqW
OiIhpEYUHpJuRf1QaKab9wl62KSfhiTEHUXJ4kigKX5TxGHHSzGcXmtZfwgW116198sF0lZbAuzO
r0WSneUpuuI5yePDFp0LocniMlIqVukRlnKRHNqMqNDzp+cEXQQTcUFw6pL0yhKkgBGl5TDySFIy
xEqRoi8ap+Zh8uTPmTvfI//Ce+4IyuRMnyH80AbYCLNEmfSHRnl05AfV3XINsZw35oxnghnqvcOt
90chDth2j5DA2jymWAh7l/Sx/yoUqJsijC97XIEeUZ1jzG+ltLyXc/YcOjhiTBA8+nuFTVmTJx8k
NXflgDO/hGpZx+e4I/k4k/iLRlfGKzpwLMVshVqEd13C484B1I8RI9c1qWrcnJQTygnxRLQSediv
rCrzTqEAluwBW6EVn/b3iGfZkWr0iZSDtG4SvmVcomshu00VC/APnbRDDb2dWfeXkGGLltB+E76K
Cpgktb43Pb3LDWEPJimt0h/cWyCvx1tM2QJiROs8vpjOzonXrnTrwcXkH8Jgrq3mG+onnghYp2wI
4K7/4+MRN0qoPQG8mOuHPuhvMVuTCEbkRDIh2lczqws5QMloH4ZC6VSevylNyZ1p1xNIDNPloJvK
tVIqKGgwDAXQFNgQ8+KMz+KzHJNHKIx3y/w0wQCsbXgN1ZvO0TI0v+XPEdLxRF5skzIiPSZPQ9KY
iOBiG8bAA6za0Uk/xS3sFGb4CTwYfMPV2rSjZV/LzKWCfGn2Ju72jOuHVPTAXZaj2DDXSNnOkhDq
ws+qlI5tMx1ZNVAErXc1eWbxIifWmTzVyuZiHn7ChOmp3rUU3Fqo+YLGpwZpyvqjrwMMLXwp/AXc
XQU594rKxHe9TO868gZ/xS2vwmeqmBy8RHwOOymVDrddvAGU1p6d+deagfzDdKEzYaN7sHLUqHOO
3RCuR4GrcM5Y0a+9W+5WU+GZXOI/tRj5Pe6JeDIuua5cxg9tYsBg+yNEwh4UvAEoqXUW7B64N5z2
n1zT+cFfriuPorlpzT/xZWcwPIOB9de9qRZPQZSfXbFcovqzByGknQnLkHc9VoN5GjDhzygaDO6T
OpyqYT5PlE4aT8UdvinKnYznXH2gWvuS3MFzsIJcPOuT7Bp3eVV4I/FqN0hxiVhXYTz3TXfUw/44
IKAPXXY0W9tEGForOej8JAsDIZ2CltndaE8zoflOYKpdND+nh6kC3zqgx1u5X9ZpwEGv1Bwx8S5A
NK3vkPC77q4K0cnKv1EXrfl9rnVWadKHGTavBK0oP3VDefKitwpujVJGOHQZpwlI6iLLetG0A3EY
d+VXyZhMG0TTsRI1EI/xwlNaqnSXUTftkudpZxIL04iFQSOWzOKg8Xj2OxVLYrxLh4+VwQhc263T
Q9BToXuL3Fhu7R0wJSVdnYI0w3YT7Keg422bl/zZmJjj84RDTeaKSr4mI5AI/hCI5bgN8DukIOZh
UeB8UDsTDYm9Q26D0T5HXGGz8Gyw9u8RmrAzLStlwyqgPCQH0XxpdfGLo4vRSH/Fj/pPsUA9XOyk
ZwpTJvtGD81rKbnDfNZ0NffofCqXeJ7t5QoLyVKR7UT+D/uUHuOiwf7kV5s7StnWnfU+/YCqBUuL
GCWl3m+aELlk2t2UeGoHGjzzl+8hy4MUQ/5g61LqRbjvtQxSRTV78Hm8eOD5TUQWvKKnBTEjhYXP
Vb+zi9X57vcMzjZlYYt4UGnaHj5HEOUCKVaUYFRj3skDfoJ7R3Z3PGjp20guY74IT/puLiYHGBvz
JYy814KX93eEYQDIf7jhPagky3cyckq4ySk9yZC+wXJJbch1lIpgaSivLLSASqNAzbd++C+ZeVXB
GrGZ9OIwaLRDZhEYH3qSY9EJA9QxBCETX3QjPadrsl/C1c6U2J7BKBvl+lSJpuA/PJs6R5v4YD4M
WsAAZjEG+BJDVPKOXwnaQUHdButLOqGwcdhETOuIF2dPKIxJDEOUQvMmuwN9vPf8bXZs1rux86gp
RB1xx6PWrIzL7Jh3/EOm+hkvdIorqPm4P6QhvKo50IHIM8d71ES3qeebsr3QrYPMvkPi0A2ByFXc
UyNKAENMo1nBdtvfbnLJgJ2M8FlIeQvBxENJAK9QhLMuojiRErGuh+lTklg7HkLalzJpD5hQA92l
2SCrJMsNQ5JZKfVRmc1xTNVqrHg05qg0nFYpCgovdp5Y6MjR4IP5kkgz6vphEhoQpM9IJEagIodE
bF9q8Oqio0Sclxnfp/YNbsh7kjLsRdeoaj84VPUV3p3Ynsa2P2VkCgllbKmt00ywwpDGYwThhsYa
dtI/htGfOMyP60XnY7KsmxhNN+KthLsjbvZkjqSxeOf+BXnPgzvtLIS6QFpRUdSrJDGYWxYikoW0
bYOcMmfezrtbeBPpaKMo4z95SP9cWbA1fefVLN8GBWw46+IOLApiopja7E0HyUm4RrTSM+ypT8Lb
lPEi5Ijk0p1Ltd83MKWpQKH2mmR/yy4J6l5T4t2lQ05wTSOzKXW3a9GtiH5AecRVCLYZT6dEFCi0
jjmOgh6gzKGOSbyoVrDQwU3sXCOhp/gWjJ85YqxeEwJY3TGN5GNHnyx25ONhNYE1zji8Ju5B8LRv
Cg7WgptVwSMhnbuyPIe/DrNqHsexO1Z5GIA2ChZm77tKG2FOhTdHv1prp/5DSZRzeUmT5tT0hMjT
4SgpQoBXGaQ9WDru9jnS2kh83lYJB/Gu2ozUcBHpwLPQzsjTJj+jpDwHpXuYVJBSTpqp7X01huuS
L+emTM9ABlRjOkJKJ5TjqbrHCLXgc2RVbyZHak0s/NXUkxnnSY/OXY7QZ+yK6hlBPJ4EPzy5CZVJ
SVQds62Y04L6PNoT60WW9B182gS5izCj+TKe3I4VpqMK6N25KaLHLOQY7HbYueGxin/R0vcpru55
pozVVikgbmGyjps3bHMm1ZSItHDy2HcWJlbBPYsHNXosnAoqshcv3IyamhkTEfxArKwbXwNoONUC
xCAowgoshq8wuRqlcFkZCkhdiDR/0aerNH+jKXGTwuC1QXNpMwLe43bMcCqwrpEOeRg6arjrFa/O
z/E6BSL15xnWi4yquBm4lTkFqjp7CWok/0J4zAa+FHpN8qu+KcnqxCj7vJnqnTgYx/mBfTigcutk
AnSurfBykO4MlSrzDtEC4qpAUm/i2j6wXyAF25EPlo0lSsMeDdVAI2zadyHEM3CW//XTt13jReXs
GZnqaZic5V/ljmX7Se2WU0OShr5pBdT1QVkr9vKjqTliV7qAKt1aTl0Rq27a0fJDYpYAzqhDWRDQ
gxPihI1wWPkRqNEAIAOhCxNDA0pFcUpMr5rlVKVA1fSHQkG0GS+BUbvGzEZE5yy3Up/eL6MLD7tH
w2WlrYKpUgOlDH0ymibVAxdKsGT2IXN23tVHQYzvyxpfYabz0uXSRtJc/i923AdY2Q6u9eRnICOf
mhyr4yracOBkXkvZKQrxAyB3tXz4VbjiUzDwdSyCuo9WxSagdokmKPYxYonwNi7qm673b2LnS/g4
GRfuYSHcDJglAswS2dZaaCAZrkSs6wjgJAM3Mqb+2UTfifgvHBpkD0ids1MTLYQf1XwNnCKudjZP
8UvaisCZdDOLb9u3pUCn6k1ILVF9XggXofFqkLwE6zi16Xls+TanXtJVVzj1K9B7apvZ5eWOpTrF
SS7pbeCVfdgmRpeEmZmSYJ7rs8iYoPJuG/GjsCfc1V+ZcbIQIogkTI9QLe8aEvzKmc/WSP+rkb6X
Hsrj1hUPkyySwSuZDBRUR3xwhxpsOY1FkCvL9BesgdGCvk/1I8cFKiwvuJY2h1kkQ8HbVvUJPC84
+VrIezL15pFvDcplDnZNacKiAsAtoxaUnynTQY3beVB1IMLMt0l9TC/VUAN4LN/YboZsi5OAd2KO
LaC7mowpyr1Nl0fcykSqMHfiCWvcCRZBTc4yxv/ZEuYvmVntsCKVBqkHZb81rEN0Akq7KWslD0g6
kt/B4NCVV636GHCYhZ12gRwltApXDcsp8f+FdelSHMpftSk1Xy6g0+ITEg6NrASiU6NqmhGvLewJ
IUXkxqmbllNJV4DAsd2ZzTGJDe7k1UE1v2lV7tAfzNTpYaekWMdERbDXMuLUwkvM/IM1WPw7xLj0
jPXId+qLOwcH5RTIXqKtR7XkIEDRgJ6J3SehK0igii0GXKOi50C9elLleZcr/d51+8mj8slZI372
8X2Cp1JrN8kQfP2Cs5q/RyK+mTP/Rru0R/WbyRfn+wZGrCo6cVW5Uqq7VokXt252eWN5WD79TjL8
PC+C9F5mLMvdOldvMuhDiz+f1vsou8P2BtXkDaH9iqLuXVWKJ/WKilm/g9obqfpLSXzoe1UfXSHa
5lbNExuZr/BPUlh+Sf6wL3gKtkumV1sshRZWbl2EBTkCb3Kszh0mqIhV+m/8O9rwC8rBPHI1HAlH
gU0tVny9DTwg4agI3ZFWhWCx2kCFqkUoBmNLWaO4Ww8+qmO2X+hVo//O3aio21Zowti91c0w5xdY
R3cIqPjFyp2RSIeMDq8e/SPEKSaFuRuqgyvKhrtZ0WDWYrcCiqk09E47pONq8am5nY6S0XZuL/Yu
KGp3e16osXgfC9v8LpBB6PLRio9e7Z+5sLybYQ8oNX5cxKm9NaF2EaPs3O/HQXCTUvNkbO4ZzDOB
hyFrjhX3stWQMWOx8/NgIZ7GhJ+OCPFB8axlAZL1r6ZBbir2yZtWrSehXE/5wCZHzk/KtM976SmN
87t+0R9zRk/MWfksjVNmbToJ1iXLHmXk2XEgUHWlqgR2KMQjWK/HMAv9o8hyu0jvyvswT267bSTw
OLTLLaPayCquFt1wNVeBCYPn7PRAy2pWJTPYqISqWfDcqQ8LNM2OZHaO7A/ILXkDb6acN1OUq55t
XSfDVgGELZVhZxWmDrrXZItxYv0Y4pjFYefonGliCCsBcosVIyPzRhFHV/Rkdut0HFdM5231k3FM
gswnf2PV+IAi5TyH43kdurMhxKhrYE3U4mRKN+m3ahW35HRq0FA7jnToCxu9PUWrJVYOB6tj5wlp
s8soLhUy5usTj/MFRMV2BqMxcMi1YEoX3qljtnyMa/2SJPMFBfLFt9+JWH+Cs6z/AH14kcegkWTG
V49g1pjPkTiwSHzL5Lwhni0OwlUo6luK6OunhQLQM3oKlfKez8+8Cs/R3/4/fYJCdcD2yTSxN69A
1jkEv0rlNmfY/eDKr4nbjbKTyvTMQdsfCrbgwLWgOR1kCa1S5X9HWzQcYLuzbxTDntLFthZm+Pwx
MfzC6rDrUbQjFE5MrAdAcAnlNTaBi3wy8XeAJ8fdNP9nTdiLS09PkYkDrCVKwRXL0fmgGkNyzFFA
iNOcnP4qytI6xY1LwdXhMLLi9vLZdBcQFAAAqhHCaefF/NLUmvU5vQjiF9U0anod6/HST9q5HJF0
6UdseQorJIL1gc1sw+KGbMx+oqeKxJhSuzpeEXwvvO2ogTJu+QsI0volQxKfUUbNRg2ktgwgTvry
DGy06rwugsbDG6P7vAGQpdoVZotOlUWn82/Okq6YogtzEMxvUHWs2aIjKyElTTxRSAFfDLy9IcJs
ftMTeVG2yrAQo8PETFrXnPhdgkWHCJQ5Is/pt4woB1rAXuW9tt7qosP2oRzTKXFkVhspJJP0wqOs
fItXTDXCSabSPJWie4kmC7aN4FW3C4k8qhrCxl5qQl8pSr8oFH8U9pIZnZIDRBAnN/hyJFRVzLk7
Tfh4sQeIIxs/LALzkZbY6Wf2BmJVU/MoassXuoWevezBQkI0n31bvJaUM59jS6vYLb43AaETHFct
VDZr6qkfVPE/i+cumvgiQmgIW1cEoyJoW/97zuWaRlqDIKcJVyUIO5a/fexbADYHk7olSvDC2h+n
H0LUG77lPwPAXMd+F1PGUK08Br0H8whrdkKsnoBVRtLFIJPn91uQ8VP8zBVuMztp5Q5lWg63cYj3
3a5X/aTayrEHexwJTZC2NeWgKUYPHSCfmqAzBb/md/VHLHNAOhMgVqFv8gyVX60HPpPHliUzKVms
XjlSFcYtm7S7PXDgxVBjVC7uS3IqIqyg//idM9gZQ3yHuw6zSDnoQr5/9UBv0hQ3FfRyLG4egTZf
cSN/qu+kUN2TG1EenfAmSSWq7IfGIV0lTppXLhFx7IIBmAI8dpExODkr0PLlkcfDI5TSx1zNdw2a
a12UzqpZ12jB4QGfFUQgeayOcGupfxaUx1W79iNNc288ZGhCUX2tyZyWAj8HkRaNhcCHkXodHE9l
37yHqMsd4anhEq0mP/NHDX1rJOBGKBsE5EQYkkcLT60VmLls93Dk4hIKKFMOP12aPQNC4HC8Rq2+
jOsErlNFQFztnFCXtHxFWNdh1FGj6CYJtEmLMbCt7WVl+bDcEqHaKwCVOOgcdfddV40nRoInVpO/
kImNdUpJ8zdODydE5B9IQeBisa2482VYprkQ3ZO4vE+xcAPfeWoFMvQ4kGMPOzeJsnnfR6qr4x5G
VoC9XNuojzHFROpwXrOS96kZ1OA6yNXGYcU8yU+FTzhmd4Dp+yBhmF2p2+z6/KAkmd3JP8YY+XFu
7Wfps5E/4C9wz1hHeiCt/tyhI84FR2QVZBGIK+WFB+BUS/L/WDqvJbfNdIs+EaqQwy0BEoFg7qgb
lNyykHPG058Fn6kZejyyLbNJ4McX9l77PEUmvEXBr6fUV7FiDHV+aNDaZxUgTJybSC+PMzZuSe/8
zvqcrfks6eQswIPRGFCSinbdvToTeiA4iAhKrPTTBNphLmRYaOAh62AwmnBIxHCxIPDn8aX2rT0G
Y2+lkCwtMa1eHIeG2h7lhLCOdERMLgSAvoM6+qffWicmI1RfoQtmkj81hleTaBsX+6iJ/tGCV1J0
dulMAiaBPr7NS3mH/PWY1+ghi4d8j77txsMoG0+tLl8UufUaRNsQVGkfTHXYM8uacrRVMuX6MY7z
m8gBr14N3PGq1qHTYYy28dMyF2jPwt9IuImhcjGMq9bQbJjFoS7BzrKviSy7I7FNMq1jye6Geaih
ypfm7/yjMLbf8NBhGoN1CUyV4NMYn2qNilDbfBX/EIqFLCG1HEs8kkSTOEnBndPES64Sa+WGrXNy
IjiUj80HMnAU4aPiYg5m6V9GorTYDIMoYHz+DLWdOF7YUAqLcF5xsCb2gHGeqJCjLkZ3OJjVX785
KU10b3uSp8XpuuW3vhTerNl878zxo8nVDwDzdTY/cF9Uk6ftsfVQsk2Si7qaLCs3f5+3AhwISXSW
hD7m74RRYuIt0ITGLWm4DBmREuT0xO1ekrHXUZFxtU5qL9lLns6QzVaUF71LBrmbga/Cv+frJYjn
LQvaZgy2/p+sZlZSu23LVAN6zEYa+cRTXV6M4wLponKGVg8aaAfd+lfqRwonVIyJijWivUamfI2a
6OoXr6qIb1v+1sfoIEnX1GAflu84YCEbLARuKyIbJ305x1ToI0rcGcB4tQ9qqNFp2Ji7FRSPFsE1
AHLYURnvhq30uNAoxeddtkh2RAlpl49+/Kl789m281uh1x+Rod8R9D9xgUTEvVY5Ws5zz1r0VdR+
dhvpklbBxHL8F/zY11Cuj7EUHwsquUz7jEc05KZxt9Jbt2J+U5DTqvYhag49ao0+OXVLfRtVAt8m
2CY/gNyuKilWlIkzBA+j/W774TuSoq8pzAnYwQA6kwGC+EW4RfQ+a+Vu+B5xICA56AiRRen6RfnS
JkMYFQRZXb4aiF4pjnmLjYDFg+FLXm3V0D12ZRuLJwAoCaGr44KXVXL5FzNxCaKHVpp+qsTs/Zhm
8bADTzsizqu8ggJmYYc5ldDiHtlqsOzzBoiK6gv5+TsxT0WIxUx7Sc3iGg2wZ7ZCDu+hGSHLsV5r
keufZMAHJVC4RY9vMoG9DZ+xAq9jJWpgKHFVYptQVzB7h4HweC4vE7lZST5LgmGLKJeV7E6agVIx
MJV7A5WzWmOYOmS+wSZhTAcPkALut1Hsg4amgD3ZWdYaErnWqrhEzGdYHqNs3L1ateijnwqiOT3T
nIprHKy03odirrCTDUL3ZinTeyaWHxw22o+cdl9Gv37xBGS7gkA4w0O+sTvbtuwilaCAl+KYDpgv
Jgw+nRYuahfGiB+ikyloJ/Nv/5vIMVgpQjYhKaCV0f41S5n5JbGT1NyTJgY6NHd2kr4oS156HjZm
ayAJYiKVsFDHs98/ftWYVaaJb58UlkJHW3fs5jpQmCfPxGzESYCDxgc2maKAl5qA/B/DljfBVduW
5/IBU2UGpqgTnBHSRKJgeUWCmIEeqJmlpOR3M7ywLrqU3iKM2lN11PunMX/Gv8dUpnsF/NPapDTh
FO3Abd0jGbVsUV0ngx1D2lxTLSXiEWUlWy8yZLEJGkASzEDTSFf5RvaUDEEOoy0FtySPqkej70Fg
tbX8NwDk05am7vwLl/ewA4nN2K8Up/oj45YzJ3QGjBrGp14tx2ESj5tBpCVjrZbGAxp62l7wRVwX
YEOGDraqjB/1qBIGwQyqzHEMjy/w7P2viAa2K+CmKpdOE541Px/0Tz2XngUUfp6uGuzkCK9vtvxU
0EHQgEEDAWKwxcxS/if9LZBpKNgg0FgTZG4iS1Ki7KZ3w23NF3jr081AM1RZb4lDW+Oa3xryEhwy
9PoEbiuEi+wZBSJceApDmigwl4gofd2R59RPytrr6IUB4M4VfVd9moFiDmgqdGE7DthnkCs/R34d
ly+Jhw0ypsgDjtghuaa4P1kjU4LuqybDpREr/ioZUcjcRNLIlJJHpNvTG6y4J6HFiRVPLu73pIIf
eYCmPzR/oOyT3FHtpFvYb8aIwA8s1RDUXznN+ICwHwn+MS/EM4ETTr60ts7uWZXYDQJbHKZzxqGi
qsfiI9NxGB5aUn5JbUVqe1RfTJ9PFYJt4ddIjaHfeAvss9sYhb1hF8ACATI5BnmZ0WD7IrIDhLqU
/HtYFSwSxZMIzpYBuJlcLi2J2iARRvKeEMoxRYQtwwSXbRI7RwqPevCXja05CYnMUiUF5iAySDL7
gJGf8CHxX4nbnjCJYGpM6DjFmZ9niNye+aiUFuAJKm/jlXPq8cSniKMChJllPHieCR8yobLoqiKD
jqX8bkzxtIzkd4FXEQf1iMKzVuyQ3fshE0VH1oTTXFVos2d338L3K8DdXGxcRu8yk4EWs26Liar6
ixR9Og1QK1hwDdBla+iyJH37kT5eBBnKj3JrV+NsihpPXt+yAScI20VWIoLgIxzUBYoXULIXBkNI
rVdXrd9MMjJ31rz1C4rESiq6xuBa452YvJMjcVjxedSGswg1oJHflGoIpWB/amLpmN4RNzME195z
2GiJwu4BjR4QEU+yNHv7SJp7ydyQwAu8lYi0K138wnH8NVQcmEAacnEE3VZsmT8vpqekM50Ym+TT
BqExXv1hO25yjXU18+mBjgznokOfTrSYlVtw0ysL8oJix+upR2JfjpqCQFVG1y91qWfVf7Jmvnay
cq1G41pNyMVVxBo5l/I4X6e5wNg3mfI7zPcm0kgfEp5KWzzQev0pZfWopwem7A2Q0Vr6V2U+vi0l
Y0Pak+K67lWVY8r/4tQnF9xSrDsZDDeWDe06kW23Q9NRAfsahG0h+pIX7lOuhziRsYGw8RhktgI1
l4+IYgNhucoi/rS06mtjTQFTdGUKRorZc5cc1RysYscZf+AkwIbNTqEjD5LUtc/ZgIE5EQbTk1tI
UBKzD9N0lZpVsrGFyUca9qsUcoPISXU/wBf6f4vQIWt0V0ENzoJbkYWzPpmhzBY9ixFwmfV1dDaS
E9riFJ1aGqYYJmDPza3QLRV/k2KzGQx8jthrIC4p8l7EHBY7ipjiwBKtSfGinv4WF8NNV/SEEDoJ
ruk5HHawz2XCHFggfSooP5KpduNucRUp0BEnwe47ibADlhj5Fl8UQOCJ3X4WJmjekU/73YfmWlb6
YnAFAWXBcoQNNc1CRQMnS2T4/KtYKk+cPiGT3FQagyQN0kUJOrU4ZxFc9mEJVGgPhMlrbqoRRlJp
4QyIWTuPUDiMTD534nTGZ1naOzfJchXN8oEmsZMWjOkyAElJqsbPMeCahGwLQ/kluEkeoO6q/jLH
M2vhRjrYws9FVrzb6FjK4O5ZbGmBiGBRU0nJTZfRm+p/xSajbl68Fn5aDT9N5bWWMO5KrkC6ZLSo
rtIinqFMhrgd4UNL8yf0fpvxorbYCRqBarrvPtXTuHXeTAebUmSnYGpyEviM7Ro2Eb7L6DAaflvd
Or65np1NC8VJ1oUTA0GACnm0eUbGxLy1Z9oTsfPHDV2sik2aKV2xnEXEBHAbVJT4aT3fIJvdeBAq
5Kav9MdcVQf+IDYO4e3rCh/I6/DIjsmX2Wdv3KdxdGhDkRk1VYHbMp8upIGi8ch52GqPboEljrBF
smVJDNaxC5D4iEhJuSjYVWvAPqjnhehQMw+ki3/18XaI5MFXa+G+TvOtiPRLI2UhC+GlckpCKvL1
kLXsopA1jm1zTKT5KBfsMlW2mGgaOXpINSBhVlJJKnws+RF6ESnbXOvI50bGRewhrVN6ypOjiIgk
iqyAPR0iqxVeUhEBOm9uCfu2cTPd6X/2SR375Npgr8A+WfLisi7plNTPuCbEtu38asuZL5O0ZEA/
AKpc5zi02F+RrlVMkv12StEBynLuGRG4jv69x0+0luDoYjEwjHLPPjrvda9dnFgGPkexfRnjVSHL
qWc1o7Tp25rFb2WvvNahfTXp9oT3bE2PtvotEJk0182tFcyLMUN7u2SflPiooNI5wRfQlfrJKNy1
FpwB8LbEHcR4AanzeSzXcMBhlcSkwB8wOuT6lScKylGyfdp9BrkbPgz0RSoydA4oFUcvIu97uUsg
6xhw+SmZHXPJQXjC+UW01xks3cbsPCkekL/UpPsfq4MCWJ4IUzYkNMZV5d34q6lyLVJs0CUhO8u/
5qZ47QLzfq4Xnvyiz7qYw/DWrxz0quyOOjJKFCBZVmLOxocoWcxp/jGYdWc3HJaXIqlvclOTFh3U
XQGeByXZnLyvcv9hzeInKgxm+pM5u6UiugTLMp/VTtD1uSzdmtemzVyR/twy2iDqbZqGa7lol4R4
Hnaf2SY8V7l6NOeVuZqh/BoIKmuAN24ErTLSVSPjoucCCGs3s3pP3B++LT6I4VDX2TUe7RxbtLI3
G+sNNMvZEhElvaCFSQSGgC1M4RUW2qkkL3ZtN39TebRnuCwSt4bG0Wm6XxiK34+bj7R17CHjWyvd
AxN77UNka15TwiemyPvZ/HziEuwbT4Z2bqtpGsqtEhDyFK4LbI2adS74YORkeTgBzx45TQroPsPI
3ObL+lWTBS0U41ut/hHw0iWs4Cyr/tAImhxhWB15cM6m+MYqE3Vvjq1nD6BMSAtOquS5svrTbHgm
GtNgClwgDEb1kyo/G2hdyrAelh/RsjgIS79VVlt6tpFuW/qbJM08EcN1olOo7kNqXHtJv2fLL4yC
tcWFQCwf4/DecNDOyrBcIuEXpHGsjceWams3TOz5Eqr4ptC869ZNNkvMROWXeVhPIxt11JrF75zc
sX6TXZNXj6FB54XSzE3RDBtV4gruGEZwQ5WPxSoZ60I0z7vz548x8G15JAyw7+cmIHdvxEegK0+1
Mu0D90AfUiLx23Ue/+cj1hl8k9YnsChG+336PCRUFgq0NDQPDo7W8VQjzRJ4shaHT2IBnjzbdHxC
DQavYaAoUFysZ/pIZQWybsavHPFSIACN4fofp9Zw5ROhbe+y8tQscpdR2uG1oYJdrsa7+ia0gGXv
nHhOyQAnZvhYwTqS9+TD9yGdr4Yo3erRxtFxABgusMMG4kbQJZ5JQmWRpHmm3LimuesacrqHdsGb
dgnzoiNp5tCCYElSMQQliT/BBk9cm16VNv5cYvomTc+UHEEW3pNq/cCuzZVJAGNNSBNaS2P/IVou
aQunAR95Ayq8xeWjxj6RgJp6mtFpSx+slqFa8cRRhIcyDfeaAlCaGW32Rkiz8hzzCUl8ETLJVmpX
px/OROU0YjIRwe4dcv1fdWTtgqVm5U7M9V2MzH1t10g8VROYMcfyLJ9lHLbr4nOk7ahIe3tonHx5
xiBLJrbzwsQLR07MBVb9pfBp6Cj4Ilvkc9o5+0i4h9EUiGOBCxtlkIRbfUkIpEzw8cHD41agdE7G
S9wSceTnfjOm9pHILMDnaSqyG/531v5Zyc7ZFzq0bcTnmMuJ3EoGcAnABy41mWQn1EpFJpyg3dkc
wV1SXisynJvx1HEvtPV8JLBBbyiQ4VDL4nAkus6iBt1ThxqLfpSexGGvbJyWic8+3uNfyf9GX4RI
in+UJr7Cq9m3jrRgUM8HR0ZJHfXflioFsXkTzRxX0wGB/LH/IZ62iFhjeX1U3oF2YGk3Wa5On9KO
ke+DOON3UCDy6W5B95kZAEiY/fV3SKIWrEeY9OYLanZxIPbimPrmqHkW/8pVZhc/EnQm6f5wRM12
wifUEt5tJtHp+eRvuYiDxWapD2uaYHGPm3g2qnSXh+KG1wUiUuPFQCOiAJEeHmhynYBEVjR+qVO0
OorinB53PoauMKRISEZCRXMFmdS6I3IUwnD5MX4yhN4RlZPKEjZG6F19RKv5FPvmJcfrK03XV/SD
ASrLUbfY7NAvyRgSyNPNzkFMcCLxI2/RPW5L1iGrh0QhhLTyVtJSC5vbF5r73SEYL7mZLRVRYJZ4
AvdDCc5LApbXYYWf8i0gO4bRXhoMGDb2fv0aRqh9WukvHoFNtJvxz3xPaueuwrDgC2x0DNcz4wV5
z3LVNY7CcFMkN1kSJic4hMjzzjInQ5HP1ZHQjHfgoWQ6Ti7RfTFr6y/uPvx86HCcpsKDZjkj1HE5
/innoJVexflHVPk1Kojl0SZdkEvDWUd2rvWgo1m797jB1PtWWY+G9NA6K15ye1mAtMjGbMvK8Fqj
kTFmzLCeATJMsCIURu0csS9QVgZEpHzRTjv5rPmNkmHbHTz89NPs5jT6jQbqXkDjqP/WjdkTh11l
qPqy2ga5M5r6TY1Ah81sdBl2y1/LwBAmhmdFKHZBhQ9awKxGrMkUKxbROpx0KA87GS43RwUjNMaJ
e1ywUDglPzhVB4+5hacrxVFOutlQESNn0gQQEUaIME+dtnM+WQSlwALELzwykbndBtzJOMDEr4Iv
uC6RPPCFiudMX88GrzgezwLjse9BgjcKqIPSembRDoy3YzGgl2EPhmgqhmAlhgmZgJgP6B0ApDYI
dxwRemKqRH6+Kw95X4IEfEZHuqnyv5w82XaMwLVGTc8Mar7V1AAkTf0iM4xcb/Rfrk43P6zDO+/p
vSnhYiMt0PQzC0FnVj56BNRbfc5WJdxQyDeIpGiLjHRE4oa+K/e3Dn8yG9OVbCM6d4yI6XlGaj11
WhChUC6C5hDI9DPttrjI1OlrONpxqPcJXE+VKPBZOtqa3bVnls5kf23nogZxr+fX4rhFIo4xi+OZ
8BbNM5XxFJExFW/6aTUT9zVlmQtdBWHG6GaEcHFNYXUG1NdvOOeCTUgQ/M5ufOpHvMCW6WuR7Gcp
Izresl5i8is3L9mhBylfzdmZcS2RXWAikjSR3RAbB5/ktTBeq77OGgGXEc6STCJBjuFlhsz5Qs44
NtJVZB2Nx8REoc3OQ3U/VrBiaVn6yCh+J90SYLTX4sZTSpIe5W9L2ZyuMz2LnE3DbUsH55h/wRo0
3HtcNRPzn+KpKNWzE1nCOk0Oz7utQu1O6RtEnepLTe2vluS1Hksk8zZV9gKVqzPJgaVrvC8lf9kV
GI7Q3ZKjxjKL1jERH6qu0TrpUPa9IqvPmr8CxjEYKJQ6RKSYBZQIoBqxj12aUUgiuKuzOSRpWdDf
xUf0vtadjcj+e9mEY+KKxXCspkdRD1jeUj4F6Sgib5ZFg/ScsGvp7fAhKLgn87+iG7Mi+0cazBuo
51ieX7ElPQxuDQ5mRZYuLKWsyF8wYeA/7zxFwah0OK8jWH0y2qE7V0jHimINkfvovySm4Y0ddcgd
uCV6hn2sXVVMqCqTtD+WvBCcjDi73MMcRkBdCVoJ8SFmyT2O7nWiBZkwn0ceLwZUhpYAFMYgHKGm
O5Axp5Exx7Eqr8cVaPPfhK0FlXdJ9K42zyiATCzZOxCY53aNpAyS6XDaTS1VMp2rfA5LVhR8HAsq
lSCpgdLgobOIGKlRhO+XbEXuqLbg3WYPWe7Kv2akmB/dKuZJP7auFHtGXB77Eo9ae4jX9NpBOpNX
CfGhFWYr8ipyRboWpcPqk9In6+Ntue+c9X6m8+Rxwmw5y92euA0erjqC9VxgsWAr3z2xWWzKgrHY
vGa2hXj0IQh8Cx0A5hwjqInB0ImI/qJ/xRz1M5EAtLl3ubwp1DyohlfhguoGuS4ejTwY0zCW/pJS
1P50w2+m7phO4qS3myNUqcVyexkiI1yaeSbCAz8KkeyMj+8FbIqvLp7P1u8IlmQGwgVtA8x45aoT
M1SPmrNzoyohfsOubfYPBmNbwET/rfrAJh4xP+CLF3CV7HMpTHMQry6A1vYp92hdqG9Cug9hclpH
+2USqySyImKFQ8FRsOir6h/GnENQUv1OVL//sW945/XPvoyH46XtRh6BLGAZdSoDJ7F7mvjpIOqw
far+6C82ObvzLu2yq2VeqRCpa04WGagA3XQQJSYCfoQaXJolE5eBwKGeusEqETdAN2UtnB7Wdadz
1cDePLFhC77ol5R8Nulglqm7m/2yPDA76kzwybbM4lm1LgbFkynUO7DwsOiEceGGJ5W6dfSEgxKM
A5JsduOFXTEoJ8LeOEj0WsJHLb0qzx2V4cIg7wgYG/8lhxFd1b2xqMf4m2QcG/cYFW4hezJo3vVm
xj8tmD+tnZy1xp67S8bhl1sHwcIosgLlgG+eocZjbx3tCbx9iwIclRhiuIYHKdp56KfMUeeRAfwe
JdUxeyTQSjqQA3jWmD7KiRbKsKojlNKkE91ydec8Hhij6S8LE2MKXrZHGQFT31aR8y70xAq8FhGn
T/ymJtNdTKsL1mJyFoHOJk6P3poWQ90ykJ4CDqr4bS0EZjOp37QlhQG7Jw1sbF/6lhxMFGsMl4EV
YzJzxyR2G/MLlzIuUulkTTPQpOzAuoVtO6Tr3cQ42YjvYnM5ZqgBwKmBHYbscOG7HiWC1z2o7SM1
YgKFZkBRXR6RRKS0zZbavA3T8I6vyOl6yaPPkH9K3n9yzdHdzJJut4wGN2tiUbkiSZu8mZngUKNL
ui4xek9EaiNqpemspdArAENAg6hjIszig7DFIanrukn6mXpvMLjhj2TFOvmkr3cY4w3ZGxuEb63q
lmrq0uadBDJfBMAgjLUQeNGbQaAe8LJZwLXgHq1lEIm4qObXyJZIg/W7ZY2vQoiVgFugXlmeCKP0
OcZC7gKcHg8MFEqbSckJDRPSz/q1kiJNiRlZyYsi5Ali6AG2Uai6m1Wmd8XA5AylZznmtF8qwfa4
9h33qcGkBMSLE8YbARSRwuNq12zdAq1BJbKRMKzXDK7wboF+mtmSTAG0C8KhgF3ps8DdCk1uaGDA
cHf2QbTiLy+/MeNleRJouOQqfUMBYYJZQzYhe0sgfKTshgB4H3Q2FTyufonfC7w72TC9bC48a+xc
ZPSVikV2QgxIg7OcXC4JgcFFxHxcvIFVKeFPEZWmI8RHcX3qFQoSorJablYdBovamLbCp9htsmOJ
8hlnB1fIyIq9AEqNDak7aHJDkZ754U+LEDj7uyEFRiBLK5K7RjK7kFR0vovaNr+xiEnk7anWrleK
P4azFBEYoYaFeGD0p5AI2XaIN7SwoFSoVcc6ZgpaMHw25oYOaZPhXoEJSZHgCj2wfP3RAd5kkagt
lOtkgZpxzdgAgR1qWjeJUjTe7AGyfyJGRtmnpPRnkQqoGZjT8VAnnCs1L/R2pB4Rekb6NFV0+ZWZ
140xh0mB80MKDzdOXVv8thwHBG5D0P81onEp/rLvvLBxYy1GMM+R+SEFvx2DLByYxGPMoeTSgbEM
aX8a9hEPYkl6D8XC8B0uy8Rj6SBQi6npr4bnegNnt8/qcND1MHpVh2pG+vVFQGd5Fl/ytrNlxUdG
bdssgbtwqrQnDR/vsLd36rOGp2PegNedS8jyEqjlhfxliY9x3YD7Q9NIe5NxaLribXQsAlQ11WSJ
wMOaC3/FzID6gARsrk1AW6ScFKyBSxNU35vcAhNNoxDKmiZNXESVn3KGVjsPl6uFIF9vEx9sUh1o
1BhWYnv8kW8mS5wFKVfjNqWEoN1ys7jwjsJFEoQ3JknM38xS+5iE/JOUkEYLyAAJBj2jX6zpFa+V
BEWPuJR+SkmzNE/2WNo1zrgUiTKBGFXlyxHX+a42pjTRH4ylELnqyNZnlngw18T22aO4ZzpG7iXZ
Lv9ielNSwxW72ifRzGSWKaaTl7obxJHSity1ZUk3Gqdcs5/qG489sGRgPB0RuMSI3sYk1UjVJkfu
NEchG7SWhqOFdNWtPD111Dec78mp5wsWj8mn2I9nDhJ7F/Bt+9OEMyV7pTbX08itt+1RiTibJL3H
rMWpRFIXzg9R/SEA4iBOrV+GUeyk5vtcfWvoHmJFD3j8UjI0UXhQX1y7SfePxrAdxjSrkm6mBS5i
kl/RnLB8Y0nS5tWd8oPrUo+f49dCVM133PnC2F+5JcEkMgAJkg3ytnLFHcMNMUt/d2C/PFacDywq
40AE9EWdoJGD0GzeDykhvdhi0jlOBnhcDIHJJ2QsfADFWULdFQ3qBUT8A9LUUX5tDxGf7EZzPmGV
z0vfuNTKH00dj+PXhMpFHsAXoFdkCnLKfqtZRch2SR4Cs1HDMWsSJseFLQCwXn6BWSvX2iq7aDDl
LmM+WNCcwkiDV7HguWq2Y76dWHvRSIpM5g5q3N3Vit0MK9VSexhK8xTK/S4VxvKWpA0R1+lDKLQH
E+Lmo2jR5BKnuCtNC+Ycqdp5KyaX2I9kLjWS0qJ58JN48sXTKnVhY6xnHMRdFpqpcbbwd0q1ahdj
bcuqGGToXuo/RlN4qSG7aoawuEXC8Uc/hGRCEz7SRPN9Y9+LSvEAg+lhItHM1DIgqezZycWzmawH
Xt1H74MTacb+XK6lZ1p8ADDHrDhIv4WmA0MQnd6r31UvP1mlknEun5D02RYoCo545s15fca6z6GG
oREXEh84cDP+RBvQ0fT4AbggKLz/KCM7t/K5aj1IVvOtqQ0/qXGDFM+Rep1wY6jFGDQ7LCg0ApRv
U8e+KfLM5DC15T7NJvJ0/n7uuEeFxyHNGbajwgk5nq34htvzQNkmdbb+xm6fg/sfzkYje3TDfSxI
bMvsISOFNSLe2Flxvd31Pw240znD9+oQjue7/GP1cVmdbd1XGkE2nkTsuz9QSRuxueqtDNcwP+Mq
4JjaJcUTYyAK57HNLmk9XvXXvnLVOiVcqv7Sks22EecgJ6K9Ec5GX3FtN1wlp5w8KJPMFQ4f4EUu
KlS39dE7ErwWYWoy5yXQGVZr9RmcSzAyJOih7PIYRDR5ygSSb5XRk6PMaxZkzanzbeSfyoDxprxN
QnqTYC6CIUAPeSXkDN8Bk/DpcA+R3WO2cIjGVJhGpW7237YcR0ByKgUuoORsoi8VytYDxlYvbm3R
iSr6PWU83TMIBdaCGEMQCCN+xIrhjlR0oxNy2Z71hEdsS4yXSi5KnStuA2txRNkgQ42WG2qwQ6sx
ViVes7qlW0X879FImF/xvXIk1Hbe5vfESbYUyp98KbLy0pI8nf93FBvP7p+FbZIu7YKOqSdCTMio
7iaPsHsXi5kU7eCKxoPJWUvLGZRKURhMnJmqhlGlXSdtRgB6WG/bdY9k2TkfrBhJY2x9xmsng84I
c6dW7OJWe5zhj4GuW40QXnnOJhTz8USkLKPXcaQm+VYwg0dlCwFMYGNFd8QjO+5AgnC23X9WSqsC
BTVJdC8Dbeoe554yKI8h6Nfw0hwEzsc9Lgh5K6gN/K8aC4Cu0s4YM0MNltR0tLDWRaP6FBvxaSE2
t9g6fg3SRRN9mf161ztKHh0bWX3FsvrU2uEhOtUwACpiL8/sM3FyXGUt8dflI2kz8l+56XvrUW8s
ABiRf1CGMKSfP0XiTPGVnfgNH5Eq34vSAoXrHHMG8PhdPuO3GmWj/HVgLFagMEyZzOFsoZy1HA1t
AFAcrOXLbYJmmiTLfRJwegGM0k5bHghm4ZCxYv1mVoqbUk09LPcE7wEhztg+LqdeRYG0Xg2G+Pub
gArBJ5SSxQKwAJ5Hj0e6URS/OpRlGogAxhK9IZap38XVAeO0A/GFbgJFq0LryfjTnTdwxgwIx/Zb
R6igS+1JQiVEYlsXKivVV090YnfVfnMvF69UEh7f/PwPDIctzMuhe1nZp1BJx6n9USYh2Dkf60Ql
CCwOngloBywY61fRFFd0Fjwo053+NTuVIX+oDfARKXaqzV7+ymt1lPRzyZha5bUjFgYd+CkhJgUh
JsTDM7amgn5qm/UY1hT5WIcZd7xpH1JQ8ggY1BpGAVuVfHlEOUkUWfHYlBg7BTshMblPJhMHO1Mf
y29iWijQcMzRGZaJeiA4ODce5nhoGaAz4kR5gu94KbUzCppNtHy69wAd1kJqTG8uTpwWMPoSZgCa
HVfrVYEKsjYVLhvGd3N/wYwc129ox2hs0Xq21UOe51vOkPBkIEkcYwodImNrpsPDiimcISc961se
He6xsR4iAHbTCLf/K5EsZvzdLuexcwnwJ9Bw8MQWOUYYz8DcexutX0vaXCveYf3+x3WXdwKWH4ma
NwMit2L1U1fTz23LP2JZe2u2CuDwhSdJ2Hfijbb7UjvSqrgpCYpMU/2XUlm+N/xaFeu8pma4Zupl
ZdWH3FE+K1L/njsTCRxYOjv0BpUZXXGF9KnxKPv5MJP5UIafyJD+KyLgDpzGU171rgTAZEeBWB1S
fHKMrI38HSTwzXzqyvGWasrtCOAneoqoYQYCM3GQ9cV06j7St7JjArdbu83GXTF2ZytZjfFXhbe7
5DlggrVeHeZND23qsPugXMRIhpT3GlksBgQoD6i5WuU51AKMDeEsYDJnOsUciGNai2+Hz4pq+4tt
Vf0jZgxVqg+1gxhHBGdPdIEv3mqiXrCiwbw6kj3BdIjoAzYdIh8DwVCEdYDYBvB+tgBhNJ1+UbHk
dpwZ/Gc9Ih1ie62Xl3FrSTy+D1WDiw5NXvXdpapXfKQsKOd7Ja5MeDR7OG56erPk1RWJEWMKwgYr
yx04nkzR1YVrQb0lEjY0hr8qw18iiby5vVQfG/+ITh1mWoe7Ko5uT5qIoSLDJi+rQLM9xj5vpKs7
TIygXv8yswytC1Y4AETWL+E9R0eW7Fzf7oTZ/4WoXS7o/7NfgjVjwsEeiI6LYI+A/U+QN/k5nquz
yiu+K3mJ3xh3E6+RryN71iB9hy+TJFAqaTKaGcdI1nul5e8moTP1dhcAb6ojvCGGK8Ak7NhGJB6W
cn5ulfgMlT+MfyrFJMmGigE7b6xQ1Qi9vxW6P0sVMsopwOoeJEckJ+9KSxNd1VjmGdaUTx1vosNW
LSZ08l95LZ+0J69Vyb9NVfiKHbkWL+uU4MfIXVM26PncLR+h5x2AeMjMPrQWmjGux0IViFBDfY2h
v3kpf/DB4tdWk/40MRnQi+mov5fnoVT4BhhoQGe0MxO0DBa/4VvtMW7T42NhrPvM7di9gurwYl33
DOxAltOihjHa5f9YOq/dyLG02T4RAXpzSzIdTTpJKVXdEFWqFr33fPqzOOcHRpgZoNGSUuTen4lY
4VUk5pkY6cqF/ClkXd2SBPDAgw5oSf+CkFan2VvShWbZfZlwrWAn9yPbV5YQq5tDmD9L/4aCi9yw
tTXxIyAf5kfxlYuPlMhArUXHcMRqnAesnPzsv7FgdrdZT6swH0RfePL0D4L+zaKxnNniZcK3nmc+
Y4etZl5EDDHSH4e4EU9vsfPfuq/pW3trhiXMJOlaaXvgSnkZB6Y+bIgX1jEGtuHvmsRI0CZICrTv
edeCu8ycv9oZRXYkeVjRLnLMvJ/KKJLeBaZ0dcJFTHnE0OhcTZhO28cWi2fRWQEbrUUU4j4QnWFi
nclXTlA3yTwVvRXIYuh3i4vi5SNvLaKT/qeAflbj9siU7D4mw7XazEuCod7sA3b7rXRdZ7gs4DW2
EurbTWY6cIOW624urc1DQ00uqWZYiS8LYfrgUqKR43PMX1GPreoW/1nY2w7MX3PWWmTGWDEETkIZ
+I071i81+1aVL9GROvlN/jHYaJJXR5b70ggX9liXxR3QgsuRduQipLwiUSUu8Ck01/5aEUjVHHvo
HAXSZh1unIRdU8Fdamss1gdUDP2C2tn5m6Wqt3axV9VY9nd3uzAde0dopyeZve+r9EWokWLD2AKC
cTI/NJnXjOE0S5vQXCt3SoMqgv5l3eVN5EbyUK9DX5AfcqhIAK9vZ5P4h3ztLwbbj4J6t2gvSWsG
xwkICGv6SdlLw/ZkyUALATovV+lW+ikhDuSbHQ2OUk1QT3vAUYREJP3soMwgO2j/dmhC7QiSLUPm
kon4hMgmNUmJvvWZ5g1r65cUdxkhs8Zfk1MH9XegIgLRUFhKtRY0F/P0RQ8bGkxxJY69E/+DRe6l
p9xDoADGdamwRlH5m4cv6xZh5LduA/s34yxyY27QbEbChyAFxCwA9/TsBAzxFrudMYRYMyImSNmm
3BqDjArP0KbX2I6fXbAi2v9o0wtzALC/vBuxRFZRF+iM97E8RR8G0t7OKMO0sP1osrCQRxeJtUIn
vcTe9L+0t7a1btmlcyPQO8qKT1L6ybX8ISJXBa3pmo/GbYzlIPA25bYrP5cKWyJeKG6Y0m7PhHXX
volEQweBpW/xkcvugEbNCNyGAjvCyIu2pLGOQ9mfkJ2emqY8d8Vy5nvuJgzeVVT7l3BlaU04Liw/
GkGSYGPHkBDX2jLuvwwhckeE1NDSaSG0zHpyXvJPMgxQ7PxGweBIx7YQg/GFypJQcPNBiFuOpn0m
CBr/KIvLrqwDAh41IhDWnxWzEYaZCQlPTcG/2lVA5JuCOkxSwxhRD1hCa71jDgHk6rXm5GHbJnwE
wSTpwI2w3SJ4LFqUfbV/+DN2jIb4yVJKgr7qbfkxMT/l4H6YAwgIWF8KDp1hIFOovvM9l876KKg8
rfrdKLApjsR+oVI7LJBI2uwicqcmhL4YjCTiK3F1uly5yrf5UJL51uFoHw96aXysQ/6ijJgTZxUk
zyBqnBSBbwvngzmWXHAERWHtMetHz0yD/Suf6xZPD6UxHl/1q9d90bqqHG1b/ltnZD+52Ics1Mqy
DkSPfUPZU+vjGcDvM0d6sIn3KbpN1j/TcvThNVb6SRS90SN5LJaI/fMIYuxaZvVM6X9v++Rvhb6H
9CAdBC/sDyRkAzU+4M5hZ4eqkT99JD2E5r0i1Pd/V9NQJQHqTV7Qzm2wBXZP/TedfE/6R856T0Vs
MDgNBQJ7CQmmZN0dGziJpKoJcedZO7uQMSrP/bChy46bS7laF8D/x2nNzlXOgRFEUUyMty0L5qlB
uKRUt/ZHuhFzi0VLe6sSA+JxFsiav+5SNWBxGxWiNI5nIga3nMED0aXF0oGA4CAYTwa6FosCh8Kc
TGtHwsuWHsqX/mAB2I+6u32vD2YbHEUT+TFENdt6gxW99EdvYNygokWbHcbJo7+9vdz1iS8Z73YN
ggmCI0LLzhvpZR1rrC4bn2vLIBm0ecfyrbSVWwRtD2kol5BIWgUOphq8inEDQs5uSbSQYWp+bV3r
cghikBp904creXbkjPWwNBTSUKXsKJc7eYLdLAWRTidmMcswsS5kiJKtr0V9YQHXf1r0lmJS+u2G
b1APJbUNs39GadzFF8UuLGj0S5GOaPMpTn97+rk1flIiAei015RHQTSexX/iojKnhVEKqTjHGtT/
pfDB5WyQlxi5StwD/TqssnUS/hmFfo6nmQ1QypKbnvKKSeUmZPk1/sxtYnhTFq/idX3GiUTYKChJ
xVHs0SGmDvSDQdrN7zEDjpmQ0ABtekQjLR1iiisabojFC2LTpGeoQbDWBD04ctwaOlFimefOZHpG
ITPyl9BYNiON3XkjbxWlR4eppqWExQKQXLi59gBYUknn/FaYJxxLC48bryJecH9YAVXa8OlYtass
3UvELt/GVr5gIzoyR0nexJ+KYL06NkQSdRgVX4W41YLb2kdsCrp/NejWAny0JmwOURu814jijsok
E6JHtdwIDzFnJx4ZbmVqdM3zeTQQDuF3FbLDiAhZAJ9lZIwBUipZbCNG6q2Mz/SObjS9k+34IHps
YDuV0sc1BBGrMHbPo4bkVT8IFuzObL6UeyQyA1zYhCU4/YhXJQe5zzR9OGY6ICYLoOl0rn8GdjiD
Rt5URhLjSm4W5VpXnnspOhrtfKj9mgWnbujMOEZ2Q7b2LpKHI5NmhzNjN3ntChRmCrwbQqudE3yL
XGwVZA4nQsHW0f90hbPqiOnG6llp0dtWyEeTTgAQqPzDUa3Fh5JpRf6auUlqJwlyybwr5BNufGNr
earYFMAV0bUOKJ2Ia8S6wNF6XsE+DmAfs0TEVgkcFCW9LvP8kQDKtYEhWfsvL5uTdS94dqugTUj3
VBu/AH2RCP/oZkLJ+q81lWO3q0zmb7NgrU3Z1//0KtMTIgoKEm93AcD+QcNZyd/WJnW/kkuZqo6A
ildEnhVh9Knmo8FUKWHM3Wn5aaR4LTfyo9BapVcsKFwoaIaVz2gIagM3CZbShpy1/mAiad00/c71
+S2gZQPtxjPAppavioRKckXsvvtb6dNT5AlFolfjT4swRoh8D45/ccguErPrMYUwtAwX6xtLGdbO
2g5zawqXYkQKBnSeuDFBzkILl+eYtcFo6QSxgTvhbLB/930UJmYWtnZpmb6eqviaGGgBUN3cmBxc
mkOZ5hAXaZavV0n7ayKrNFZ0E/MnfEQHWCtJT7zQCA9QPqv1Qz4NSg8mgYSkn0GwE1IAMvMldQgx
B34SXAxswsWO+LmcCeLgoqeZOWIJsL9t/N8SvETaRm69hXOXOm3JZC3Qo/qOXvHBDFnMb/mmXCl9
xrs+RDeLLN8+97LTmll23YHW0+enKUt3RLTXnJJm1jnVKc7mB5sZhWHoO0JA9orVSdAhaGMIMlX6
tp+cGyacnQnJahGrGGvV416BSTJOUowDEuWaxXQHE01iTriLB8cnvoP9su1K6V8kEeL2C+GLwRJX
ZSdVIwOuwJRnGCvpRSfF3z8mYwyGKQu/am1CGQLOgCzyhkwflJs7KImviNM95mTH5U+uHoktWUPO
CCpAZNGA/9YK73N7HlkBzLta+2tGxxKha1feZMpygWJ4phjWKIYtsodKwnOsw0Koi6o3gRqLQRPE
Olpq1H/pVSmcpcruOhODqvnRkcPhtDmNc8WHGRPeysVlMh9E1A0uFj1FMiih9xGXLR0K28NYOgsz
PlCfCgYBnc1deJbn5KLNOzFL5VUR3CZBqSwCm9Fm75w8OowS6iZdqo8kJ1QJxTAGMPYQ4wfe0WF6
r/r4qUHI1JM3fG5PmWq1iH2Etp4wXmre11ZtsF3vZe2E6Jd9Z8LfqKdx5qmGlQlQvbgvhaOYf1x4
UVixZUS8M8P6GoWzlaPj3uPrn8Lb14RxPhWFjwzHeLR6CjG3rfXJN50KioaSf9N4I5Ur2aETwI5W
/hkQeBXFXGS9rfl5AQkaETQIP5IlWI9CtSDhW8M2kRI5hSdb3ghaOfiNkHgbJsuGxVuODjtf5oB/
r7JerTf9w6p5cHgyZlQPGPsQFvCGUJXXHKND/dBHBjqwSpW3pToudwRXLpYhJPkz2k+VS/iw3S2l
ZpJhi/ov1jVOub9OpzZWA/6XNNbuok8kmiWOwMgdffUxfuV2R35DHbFYP2JnJpt4ecqkAOHKe6zm
G2BYCZgxJKRXVjGPGmlZGGFyRTZMDtjFkydrBAla3h4ogVGHMXvzJuGH4LdszY4m2QQidI4YaBXW
n5i2/AebhF64Q4KvF1fcsTHVoPvOkGQ3fJ9E/9sTMzK5YgZGrMkJojnEu4ue7460MRAEISguKArP
5oOznPPf4FMnL2W7sz7fH6ERQZk+/Ndb5WG0rQBkyn25F1B+FVTAGY+D4q5S6kggZxVEcVZ8wlLS
e6l1Z5KXBHJskrM+nWaHlCfUhVBv4gFGJl4itieoOEZgxAZWYH6Ro4pk4dLI5QPFX4MGr1MPKF9H
FVQrsO3V1sOYbWhb8mRS8clwUybcWgDk2pXcH/ovBYoWh242sSTejvGg4MO1+HKmL6Ipg3bDOEdV
B9geYp/kdu5KRcnPy7UBxYBw4M6WQ/7a/nKvVxfA1Yik2tXlBjKndhDOBQgDg3H/gk0XCzoPph6K
+BtX/I3rbqTlyi9NJ/6xKJCIOyBf2Cm7IzCqtXc7TpsC4HjZgfKg7CL/nZFlJIZZp12TVrhlbZhT
ni7HKBxRJ6SKypCGjfMfrR+vExO+TmDOfcwtSI/CHMiy6Mv2okZB3rLEYSxHuj1O0BIn/jrcpEZE
ES8/YlaLZuTlt1FHwA1MXmok39INvyA1IwY3ks0qw3TJ11R3GJFXR+zuatyl2ILxXObGKabZgn5n
XgV9Xz3eCm3+MK2dA+JVRXchShhJf3UyBg629g17ImLBazmOR+1fjmAUrQY4xOkw/ZpQl2WsOKdJ
x2dkE2hyTBG9kDtlMyM3EKajBs1FwW8TZ1o7PGjSgQf7oEs58wdqg9CnNWMSkPGp1BQ1F4ag6QXN
nb2KjwxrM8QHif/qzTcaG26tKFI98TF7tHKhkqOklvC+kVf7Q4R5arLjv6+SJ+THY39I4j8ADF8L
e6FyF5zUh1CzG/6h6Wt2LJqmpLtoty0zHpxRnoVZQX/Uon4ZQU1uX0vDJjOV2WBbniynfq9g3yEz
pf2j0U+Y2++4MBFsbUFWofu23jv6Twtja/5RN/nLuhk3Zct51uTJbVC6xkU40dxYAnJjL0O2VBYl
RTa/VLFkx4wqwMK5vvKUQBI69Ul5WmYVfrCr5/MpeddzSCC/10fzLS3Gqftu+GCAVp2QY4QymAnA
uIyVLGxVnEf8p3PlB0+hvQm/VcbfFg17vf+7oRbQp+NnJAOek1SW3mmm4wK0SNjKFtPHikDB/iA3
r5WtFj21TP9FftUMPQl5yIVe46Im8VGihs1/lEgNIp2cUZ4/yR74RSDzfieRQKyNHob5q1ZTSIyA
EEyUHZsZtDnpwvK9C6hdBoUT51CxnipxmE/4eRMmTdk7QyCiYosgTbVHzm0r0bRL3+WPsbevnFkY
7OTdYBfutMCZd3SCoyWLl5hMoYViofcSWHu3AbWCwYRq4afWcR9vvPGdGwq3VJLd7F1f0OEBRo66
3teLxm8JfLaZRFG7wAoRKrTRtchzgzhKGmwhZwXtZGS7mAeikyZxL6X/tciJY/r3fkWQYQtKizUc
2GM2YhAVXHV9MUu85LLKXVp64D081iktCbF/S4h2jG/wOtcACGqqRk6hiWMOyHgPNsOt8uGza/tX
3cbnFex4ZaxvLG+n9TBl/HVQnwi8eUl2QGFY+ordaXChgkiW4LMQnTK8Gja8M5Yhg3NJkvieD7Eh
fJvW2iUthhmrov81cmxmWdBAgpIohyeWmivoNSDUUdz4FdvZ5PAVpgaYTIzcGrS5mZEgKSno3nh4
0suIpWAxpWAmKZtBPMHd5JmzEkWrUb21enson8rEFZ+SaNzwVhNyWuKS2ljXsihI+Exbvz//ywf6
X4UCfIQzk6ve0Cnwq6dTl3zgOzLh3uQSJbqs2yV/7YzHYaIJi2XhFF/Vh56gamR8gfLCknwInCxt
YETEYcZF0Q5wkkE212Z6wx15E5EfEMa+WugKh6BjhZjS7w9JibuMfEfDDDrAU3q8sYZ1t/hMuAG2
JMsv4YTWfxNQqti160g6Tr9RbB9FTT3NEpeBZ8zlm7j8rLEZiKsJH5so+0g+ip/KymZjmP26n/1J
WPwHbj3ctLi4TzxFp2RGe9J+1qhOTREY0IjNKVKO2qX9XGPYzdMlN3/pM0dG1dxyAF5IFpycrcGU
3GsUdkn7FRf/8XydMQn8TtDpx5y/+u/ZS6fUhzVx3Mw/ETWXxhul43PfYJbq7WMwp+c8dm+xcFCw
1TfBSIGClF0BWzQX7+Qdvedx+97+kdLqMXbI5nGnzuRh1imrvmeLaVM+Q+JbEdWbvsXlsZq/zKoK
Yqv3c8SeOmLP1z8cbhmpDsfM+deiPxzwvok4mBxNVFAckqWSJZccKIpU8zGAhaVs4F04NnuF0IQZ
aShdpTijkj9Wj7AINIrLkt+i31Ia+W20BapqHCRF3icxYRvVV0mEjUyk5KpdZagRqqduGMzBpE/V
GK48nJSrpQqTSH+0RvFg+7S0A7UogAdSxfOUTALhssF5pOM12/TK46O99wxj0CDatclaHJeUGhZf
JT9l9SWBJyFLwyxOhFqeoTYwNjP8Ji++qlOfsetlutaTiTaqdD/CYV+BYab1W0vzNLP2NF27ZE5/
jsHFkIwX42iQ3o27DMowlf90EpAX1BhQvOCWB9I9TnPs9yibjJcJVFLrOFoJerEt+ZuVV8EITpNw
IKDdRnk4e8K5n0vPMGPf/K3cZiL+Zhwt2q1CgpqQisawJgBp4a3rIZcyL1UbT+tGr1pFj6wuFuXZ
s8DbP3A1ziZK45SS2fqaJLbk2fApd8WrMVEkWoYrBP+KBpdsv/krFzdilJd5IHCw6Qdb2bes6fpU
RfMpEbqqZx9kjMmYbJk8rCXSb90MZvDzCosRbHErDSxqlFwj02SanYYEY3O2G4uewDBZ0vzqReNt
aj+7nfmkPQlNig2wbCVdFOMtA4Upaby7SUOEMwjBDeViCbsD/gSsEcdS9HND/8RoK4Zsj32wZx5J
/F9WTn7yk6yim858phZMBG8c7YVmMUYFklHT0kc4tfpthTTxaAwTwisytHvJhoMfFDRsgKPEJHuy
rqbWnAQ0V7vYuFG/5uW6u6jz3k4dEVvlRosCsUb7PQObW2cgaQhLOmJssxdqhUOMgFWMvAQAT7PC
DZP5wQGm/OixcIkH0RvKn9p4VbxlKErpdLfqhYrf0q2wTvsbGtzKmIHEaw91Np/pLpUExQHkV1Ku
sO4F9JAawZw0XBU/tYGv4VO/dSwhEih3MUuIbMVza+f6dyNqpHta3oqBDDoO1CrBs1rNi2XUQv/W
2Ty35h+dTp/coxWhooXbEnG6LeEgWNAS7b/Wvncfdn49XLIs6UBykikXAcrlPBJXQHiqi5eOaUnN
K4v0xEBUIjaTI2P+kH7m5A9wlktfk9+OdgHVRzEOqEVILDjPirMt8EqhToqtL3bY8a7cNofezYMa
7nJEGmDMIAg91Nl4FIp1ThAbwUJsXiRoeYlZ+Am5OMQ+KHSOSbCjmbV9jowqDUuvXEMrQNMvJDQ6
5DBo+Wed4BZ5yEL6kBfhtiBiGpHkD2RivccnhMIA+xWsGCY/H0A66DDYne0cm4Voltde3m65dYsH
vtOhA9rRQyrRsRbmzX2lJBKj9MHZ8KgSCFa95lfxg3SS2zzgbAOylpwrG5T3ycJROiHT0b/Kr6g/
FVzCdDATEDYRyTnJpcc7TCtGMJOiMS7GvJ2epjbH4PthKHy8JGFo5K/X1ZNd/F1vmtsYPSVO4hlr
v8jBx62al8xL8KIN/TXVDZb3Mw4Sf7Zg6DwwfbKHbAlN3+mA63qfsBtjPY1IQYyeiSC/ZwI5NjDk
NyfRv4YDUECQgVpBpgsWZ32W3O/JASLHco0XhCTsVTPcjgko79yeXTpb5zHWkIDE5gkEfsxWOkmq
N2Ew3qUu3UX+l2BxRtbBo9qwzIFIUiOnGHXGLMdJNw4raMZtSM/p+6+UGoXQWrdW2eDX8FUmBuCN
CmuWfrkdzrKZnfGRN6y6lMknLB3FRQ7Wi5kml10temiUZW4ALgusiJRJBoQqBd1lOxhHYVjRz833
TlNIyVyL2NGD7yp7i7AuzFHiDV5Pvb9To/Ap1OqTnAFSVxnWwczMEabcsfyA5YFNGI9Or42PeLsT
LgRkYSvZxibHhYt849CQ5cEnXjMoos+cq24+ssENNp1Zkn3fkDBN3bHNjQfma+ZsJ11yC/6GY/9V
69YrLpUHFmOJaAoNmVWFNdAqfEDKKPzSo/F72Psweo+EtYUkBfmlmFfInQkAd1tYRrvnG4KYwXyG
tKBHCfCY8+lIFFPO8KX4NLF8CQyYyGWoZfMCIXvPCCJ0Fj92RNqsiG9rt9iQUqt3bAomM0iZTcfV
5Jgs8Opg85IxJ1TogxBnaArWAyWWmKzXkjQZRVhuXExMTGenle1t1lGD6qdfhz4egcyk+vyZIzOq
3/dQmjktfEEy36dzQ2jnGv20cnMWUyssljRE9i5lMQ01egC1vJT5SIaLH/W0TTPh9IazVmD8wWnh
NTvoFPRGP9AjU/5VEtNDN89+D/SYvGvo/FNkyg6R60qYsma2UpO539sIXHJkRpbF4YRumvRDe5Ka
Z/anAEKQkBSkEgnwq23qPTSkSpEhuxkYqiTYGvhIQFbHRXALE+NXs/iUo75sKHsIkrMshi26EVwO
6aAfCTG9tBq6Wjk6LX134piU3JEAW2uu3OVUgkEHHbdZIXbGW9Wo98LIn/ryXyT/+9TCEk19xYgK
9+L4BzBhYDRUQz/QhvhrA2vuENVjGt+qi07+Barenl1uPDujy19lNYojjrUONXkcKkxkUReat2JU
Ari/ate8RY38VnCuVuo5mXCPqhWoC5IrS66epkEgSRy4KIyPzeE2n91eew6HDhZGvUPZmPYyvFQe
s6sumlt254VFesJQsQy2h4yR7EBt6cNV3VgKWlV742mvuHinDfZB81rAosuTBeyMQRwzYo1SVjXH
E/C603VjcduHCVN+gS/sFuF+x0CSSyVsOwiXVZ2VifjbSECW8UbHxZ4kS+kFlS4uvZQvOSKJJmVf
1aDFki6JOF0E6EsGA0/cOXLPDN24G011A48D2cUaC8jMWC1x5N1hX5H3RWRuhX0OSTYMiUVy5uW4
MgwTGTvJt1GRmU510GS4JPkzKBC6DKKkd+3ehgQfxaujofeZ9uaGLFuFLNsKjXyD1BTrHVeYJBIS
i2rbrDSuVxaKksw1sZ6u2TMH2xwt0Wl3jQCfY5J7Avr0xxSzd2NEwssLXkdel0SXwZTduPgDk/Gc
RQXCkx2YlpLkw/jmLc+65wTYSH0nc/FDXbZXWZWfs9l+Fh9zZ36UzeYq07NM3TSfCUIDLykR5aIT
l9KNbkY2W88sNrUGtzjwsx8LhAbrhP7/4RSqcp7k+qKe30hCHnKbYSaBSIuEXZ7mNlt9yqlSD0zm
iT1giqpHzDbf5x6o73pC1kBDBF1J4DrEeZt9bF38NPXikaU1897kBsXfSensJ3IKsIaPBnp3wOxs
f6aWrLk7fqGMv3XnrNl23sek2rt+0AFKkNVqqi6ar555IYNcHCnEq4h+/qM1w6VG5qfc1lTzFHXw
mU9PDVYiiOIs07Wi+zBuSAcM0TEfwz4C+1BRdBSXCY0Ceu8HITqofuODNLHo3Fdxmmpv+Bw4pyDx
rNAMWaPJjwVRyUYQMx1QKuTnuamdCLWBhOwzuyCIYEjfWtd+KoOlQzo4nCXCEWbCEUA8nOPYOPfr
RrLqN3r/ZITUzdd8AKyKfIFpSSugl9n7OC6hSsTcYoYyypf5UEjXvC3O8SrhuitOvUARz9g8+i+l
4Jy4xOMEIhbKWQYyZR8keeehBwGKYYVkd0O2vLCX0k/sYKYSOwrbtGkcmOiIFDD6JUWQJYCIEc2M
boGZPtc6N/TUeU273MdhvrVzda01mGatedYs9Q6IpsYgYuUqpMjOm/vRm0gh6oP8XUedzRxC7Duv
p58X4JNG9RimvMay/q8o2sCinc/xFSiLh/7zosrwbBB6C/3GDow9mB6hEcSQP6/eFEpkuREIe6pv
b3ocqD5DvDvB2vgnaF+3EIpLJv1iNIGHx5kAsRiyssOLmCO7O97SiiZHfdPQucKV6f8/uCjpmfkd
JQI6bribapylxT7HGd/H6pfEnBsE51FDO8Eecx5xxmP/KfBiRIt23X7SWnlUyvuial+ap6pm0FRi
QCSnl1L7GdwYFev0Fa6SiIWA2bWRED+YgtsH3C1DZV1NRtYD+Cn+Sfxm62B9bI44g9OS4QmQdaGi
LhoTVAcNg+N9aQR9NCvNA2gaDWsTvuOe1XUKa8pt9woYygjWr0l81OxFiiG+/I9bQjzrmlwz4oL3
opainO7VQ8yP6T65ctBrq9voX5OufKbz8MV1PqO1HBNSx37i7j2BI6fUKo+8eO5lxRXzD6aW57FK
zmJH5QE0Mv3ViBJ8NZROpt8bHG9mdqJOb3QcsBlKWGwdqzmfp4qn8JGD02imFflf4Q/hYtFOmaNv
qbDVkDUbcdAzkoECMlWBrvGEKMCGfk1gzSxrOW8FqJG4OscRQVXkAZYsKcY7rKAVqiwMvOcgrNcJ
NzdwJsg2WU8KQvKtaIXnEjGAY0hNk4t+kC6zVVz3LVSs/BYI++3I8KmGFkECGc8l7THs78q6Y6pP
nZrPeHnU+PFTLroU4pRAM2EdrOpupoVXj6JHIBsOa+qno4pq04Tbi2LHShAZGcOTQ5aJT2sz0nqb
9R54Fx7HRfBq+raGvi0p+kujE18L9x9T4UauLO4BmwVpaf6xmT5+FPbJjDkoueJJnef9vNcs9gYo
QaSvFEyIQeEYCiaClm0J5Tby/CEtTzrX7YJkjSPgtP1QEiP46LZQYW+avuNTKgPbONFvB2hCkJGq
xRGInMfh4qUtWt/ksCbRu2WtbtFgc9f0Z8WfWAZgkQslYV6w1yZXx7tIAWaXNAhsGk4GItcml207
5VMywqH42UPh0Fmb5LFM5YmfPVKnp4kqLbGuEn4aYIkxcrOUcDbjC2RQWLWhqvYewAiutwfzdWO5
IPSE0OsIN6mug6nhNcWEzRRd9F26Ohb75CadUbyr8NtSOEtxP74vSmD0/c3KhDfQiyuLYhhwowis
tIyvSQT+trc7MwmWMfGt/V10BlIEhWjzNYsOwTqoKvbSZcCdwiNWto9oi58kcuTyfdEh5TJ5qeP4
0agxpIHbFGl3g10+ya+3bKpu+MKj3l8MOC3v2dumme8JcbTJjgR4J6GS2zUb/ERCC2ok/qLLnirw
IRjCZY0XZrXntBmO8j2VE3KOYP4wCoMfiOoMXbGgHkgswHNMRAmPzLvRz6ERR/iR7ay6ByD6xoOq
kBhMD1NPhCijA5MCnbXbSOPdu7Q7MizqTFbtBUQu5KLtDBmBk4idpQYlRmqCrn5J5I5JJ+pqFARl
u5yan/Z/qVupelCs4kT1c1IeuJrAmox23mFlIDCF1HJC6VZgmB18jx5CjN1TdmgXIAQpHaG2O607
rkrlQU6rPX4FbE/J3iFiCjmNI7FynsH3JXgksz6wKkS1rcD+JCaAdU94tn6Lt5GZy8R3H7/uKc+R
ojHWk58iY1Pxmz0EvyxpW1FyIZYl0fkwJTfCdsDatdbzS83eIWbvcGATbEseCjYhxIOFWZXr3KC0
FfnZqxl28XLGrtjl1duKoWhkLcP4aEsG6Nt7Rgvrl6+EZoinwyQw4IWs/X/nLJNw6EVlWEG1khBZ
DGgaoVmR35czqR8XgNk2s1USHYxL2cNw2QtPWfDJHwklFIB7gYkDzi7FL6Uqw+UsISeIk/i97du3
UoWbrTcPAw+6cs6ZCySQUZoOKEkNf/hvU0QXsRwuk7J64w54ZvOaOI3Q4j1hGddaRxm83LatJ7WF
ulLjJV2/F4oXFU0kqKzzvGgIZO0yg3fdp26ZpBeY8YqLxu9gTv1hIiomLlPEtoxmDelIiXSsegRK
IpQOv57o3pT5XFXyOS+tc0ZMTMSFa5X0kHxFCKoiThaNVz5ZXsJIjmslhpK8oVFi45/cejG+xhGt
94IOsVJhi5k5EoWR0fpE0lDOGBEZP/4gHYJM34RjkblGuFtWXGgAVWD2S/hJCCssvWyFcGKyiyBI
cnQMtNQd/KggYdEb/DJnYpkguyapt0dMoLzHcgJzr3eFqSevNrJjdKylr5uJ33WCU0uxU0WovDqa
JeSCBoi4NLrKVnXt1SqcljZgsIl5TYFAEflZyig3PecEHs4a4UXQ5YgoFgTihGil8a2utTPF6Foi
FlCZ6aVoqj4gQ+yL/q/+W5iaJ8NCU/oxTeSNU3I+QRNdL5NKTvrq9IyTyQZyWCenMLflovKx3mQk
KiQimCT2uBrXUxvt8FyWpof9S9pIAA7H7gJTioWFdKoJFEt5dBT6yugMK4DAG1y9JUs2lyuIWNzN
VrTIkfUz4HAnDxhRpKfuMHklfXaNmijSTNINUSiisD0xlle5mh/KIzUYLnzX2e++AYOLpCyYHAXh
CoIMb0cbf97HTD6OWEEVZITyUTnNx0GbvAUBXIe+fUIWrZqIcR51kBilU72IEjjpbQ+tJ2M8Uzn9
CCBisU2mawPMoPYgCbDA+Gn4lVey3UumJgIz25atWc7GVghl5IAH/bZ+rcWv+V6WTHA0VjG7h/A4
8t6TzdT3rAbTfTDfIkNXgOEtjrDKpOHBUZs+aHgAXSJKkH/FvLwQGMe2vzX1eCOdp5EwRv3fEGv4
vyFWgbppwn3Rxu1pDeo7wsFiPBasv8ccbMMxNgAbokWacWTWBm9YP7rzbRvWk35mP4J9KL9IZuay
syfai6U65VJOhKC+VoH8KRChp2+E6M7APmi6hvz/0XQeS26j6RJ9IkTAmy1BOBL05aQNQipJ8N7j
6e9BT9xFjWYieiQ1Cfwmv8yThKZWb6Fht6jqO2gFbDPkGodb+5unhv2WiiuFq3+R3hmLXsVnrZUc
D39Rukb8h/uCPc2ds2C3IPxBkwOsoH61DXJcgDNmIXfYBxm6Rkn7vpnCK5P65yQrd0I+RKN1REoV
iuSWeA1OOTyXVlO6AxgW2l249EOr709IVl2ck8hpwtnGQKDYcWR65b+SngT2MgGtEltcmLIGXmid
SExoSPYQS+Rd5utXSf461EvwfaRzOWdJqnQ1DuBATiKXc4IeMpKRufhmW/uLwGGm4p6QsjCRUaKn
Cn6WdtQHA/0j8Q1w3xZCTWPrKmKueTgTD5qG/Cb4pFJBjxi/OpSxFK9JwmPKedYdQBEdLwu7pvEC
B+oqICNUoXTxucf6l0lYYsnCbjFuKpCx+hBfM1xVrTyHcS6SWxrZ8IqKCZkb/4qZi5XFQUXdzzBa
CsDfR2fBKe4ehVfE0KexrBNmLwvTsXlQ0bhrBYonWrtWCQE25CeZs6NC/iDiVhfleJ0nkoUcDtoz
pLtTOrKDp7q/GdQzvpViRzODM04kEzaCMjJNgcb7ILFNma+IDHr5D8sG+35C89TGEE7hxk4favFv
DxF0WH/TD1zM2nE9xR/Qbm48wKCpeFWo3Jo0X2CflfBqYNE6jPTU65cSzIhBVevKEEaOnBrM/5pr
0Az1IGNunS1nY4b6rAMpLm8GHhpdSK8GHpqZladoieTgo9lqWxBjb1hnzF36xxy1n30vfu7GrG4+
p2Zzjp7/hGQBkjm7fSQcIl287p9FXOAFXk5yNRGVNJ7kw0Zp8JtE8T42BQ9QJboa/CUhpRUek5Q8
ep1oANzWbbpwEKgJetV3AVBe+aok61mTlxut4aH80OsqROGnp4xmD6Yx4O1UXiQY8YY63ZVkukLl
iD/703bvIr80fgh4uQoByCtkjpyJKzYto/WHzPSll+VXTcuQUjvyvsim5A+VLV834nKs1mVyiuIk
aGnErWj/EXEg12+xxhG/Qc8oSeIl88ns69Pm/FBpRpgqy6sVWt3hrujNDSKhikMkt9OVvpuYNbqn
7JqTuyFTuaMYxyUSj7WMH0xEEBI/5O3fKC4YMpkSFanTULpRaHhy3FlIL7NEzlv+LZqQ00H/Zjcz
224sPLe94Ilv+G7NODJ8Aa8vTOQN+laMMAhBngVdYkHn4KX9jEPGezLzz4jpARDyWzLFp3jTT8jT
Bgye+bsluC1jiVnZrAGWcjBZTgN4SJQQ1yQ/u9QzDL2N0ZTmrngHclxlqczN2rJVxV5dORY9nEpM
muwRD6g1X+9/M+awIuXL662bsHiM7dkgIszkzuJpN0AwYRc/jbgB5/gXiC2LmEzppEZ8K3BJFh/G
Q0UK77vEVZvsToNEQvCFBCqtAD8SjjLEgPqhZ8XtvJXgAmq/M1llIApcOo2nxIpmQO+bL40f3XPa
oNqJeRSjzQhT95Cf1IVrsdNAmrOe6d+2GIMqzYO0V/yx632ofPADBlOjZ5zjucVjQlyw8cnCdHyv
LHUQW+JtO5oEGq33nGFlwtAgy1+C+HAYb5a8KXf11eMhiMir5CFyuDLCb6LOSjednM8Vgm6CAa4Y
dRcH0Wn43ak3NUFw7qOgzM5kfJ4ZHe4yIQXWy4BbCF2LBYtLMsCWrv35h8kTj/1BHkU/wemZVcdc
ecY5PeC/cGtJ3rw6XES8klAaYpjH1FZCL1xeG3fGFFBB3H4I6UfZ1ZSkABmjtXRlxU4V081/1/lX
4iWIpUyMkWj66WhWp92OMC70uHCvGbITjmuDM0DM7t8djxkHgKZuDrNOF3cHegH1r0H90x/gPSgN
l3t4bexpqgeNW4dMTW6jnfH/mIEEfqJnccJafyrQrwpJdSfxXsxgR9PtVEMzNnA19dznjvppJG79
luK3YP57U7lPmlaPWkz6zjbz9LKt0XlUTHqs5UDhrkUdE9p/yaRc7d836hYV0HbYiXFSnFnJbStl
8SfrMFeRW2+Fp66tt9RMvmuo3iu66ebhD/Jqr9AJhWoWBabc2vGoPGNaWiyPySR6LjWQVZxTFSed
26I+dyruOPKsFgRmoV4OLRuCjsN4sEh6K5ceK4/QDHZClPrDelKSbsinTpxPzGiW9Kpt1P5hKcxz
/h8V45gxGEa015iuAfxN8uibjO/vRPrF5qwpP62JAjNmCEX2wKVz7krj0ldhlm2uHoP02/gOsdtC
b+hTEa4A+jrEKIJxA0dV9cVDnXyqR/1YzN+U7DgVUq+8cnrxp0OlC2gfIdYYJ+sOUh3hD7XhBThd
FruTfSd/5BHx8Wji4IxNoV6AkOlMA/GD6cWfsgrDMcUKbcf0J0igACEdexngwNXS3RFN35oHT/zm
qOozndPrC6VqB4t8Q0zFp6pETGw3MnExD4kgN6dlPQw47rghMYODgVTts00mM0hYNvdaEJ93LpDf
SZc8Fyl69rX8AiX/Vv2qRxoJetlJkvmrnJkbR6PT/seQqOxQpLANq9YYLroVYIH8IDf7Zi7Y7Wy1
puP7a6nGJ+CLKwr+KPe3dpMuW2Kdud8f5JKrxciihXw1HpT0X86TZUUoYDxWLY9Vw2MFtoAgPSfW
xhvgCnJmlEskjVS8j+l6n3361Ak0M0hC9Dcmw1EXqJHYJsaNCdZyjFQkrV39Z6TfNV4EDpbaao/f
rC1fvdy/FIGK7aE8JnPpxgt3TlDNIueqgbhcDFtR4STVHw0pudTcgydOPvsgsZXzW8gAK4Jt0xtX
AMJkwwR+GJrIogv13Y69exSm+H647IT3KXHN2aNcQpc9KgQWM+jEV1k3l9JId15CsP7EUqvW0k1r
yke6Sk+xjd8KN5dwbiEutjogyeor4e+f8RutOW+Xwa8ZQfns3E+AacjaZELqMKrpFFafKeja6c0a
+1fSpk9d3e6p95fYtQPaJYrJYEVP8HbcPRLnHsz4tOmwRjUZOG23UJUV464HhyYu77OeHBcCIyi3
CXOLiuMYq6gt4prPWcY14zXgEwC25OqkkIstx1e/gbmAm6MyhiuCId986XmAFXXOVbZ+JlEE00uG
/Qmxw3IPF9E227kmg+1kyjwgoFmKdZRo+lYUl/U7L/vbIRQl3YkoRZxJCaC9u2B9D3WS8Rd58LHY
Ha63MvXH5J0eqJj3qosHH9a+byXUun6otzJWHs18NBlCVjg8IuWPBJ+DcaoM51jWp/dElt/Ng/DQ
IgGf8xHqHdTU/Up/FdP4Okp3QgJBH2TgH4eZCISOt5szCirMUflQY9wNcsahAOobuUk1SEzF13XI
YalwkofPpsroDBBCxdQA7RVHWW5tWlCy6n0W5VduJraIFGpF1BAcjY8CqBHhkjMcSTyZ+TUtGQKg
FWwo5AWmwDkT37Y8fVH80m39ByXFuxCUC/ijF2f+oROJrLEgkWmKLSPAHvT/Cw8QOZt21gE+0DSs
/sCasTEUkf5J5NuaV4zlGFLjK5mK58AE1J6pGGB5VCUiBIvOud2WB3BtrnogP0MCSXNAqu4mEVnq
3c84GFEAjhFR0gQj8nKyfjJuhtt8bYX1ISV28guNyxgfjbA8a/h17X+qnnxrmu8RfijzqBZaINNh
maa+nbxk4BzQCXUwS6P7L37wrD1KHimKIjaaswyOzJKG89huIYosUuaNsCsWSgK4nctlOEbvtcA/
M4FlIBkvL91pXeRgABguEtPFubCVNPTkvyYcBhsuTNOS3EXB3T4p3iDm/rpsfmOnbX2MqgyKT/0h
f4p+J0vvzd+UGl8j8XYWV9w6MKaSTuYcuPjq0WgWpyKaYdYXmtdwcRSiNzDkkso9Mc7Eib0N+INe
uVyYXdZnF/9HLK800DpaKdg5B6UFyaQF3Lon4QiabA8JTWOoPlLztsyVj0kiQZjYpZSuug46tfVy
E7bzudqCmiYt604tCoYxwVuNYJyVk/Cz5UPVbylTN+0rLlydVGTZkXJi2WPGF/YL/mT5UanIXyNE
9ZZvsGwCynr+4kOiKUarllBsioB0qNWlFEe41Z6A4fhKPsohkXnhL8nL3JrDZf6+L91TA5xh5f+y
lDHyTBTjlhJ+m89DNsAsgZuT5otvEDND5tFRczAoH7VHx+G5PjoH9lSouZUKA9zA7gmcCA61SpyE
t97U5vNGsWbU+yKwyK5M7svEvQ+rCt4Lta1v5gtx48fMzqrASQGCZW1QeNCDOUgtiDoM2C5pbl1j
2tFWwDyNACEfQt4mMyWG7TjBJJOpXMjz0o7vtGF33xsqTkW4Xv1yUh63tub1xA8Y95/WkB4NWvFA
x+fNefjoQ8TDQx3Ed7GCYosxkSc+WPOQF+uCZy6k7jPM+vWgbSmBhvIsOWla0L2oQhdki4dEv9UL
sxzaoknm6uNLFymsThp3SfHxEvZqSnacWMcpmfhl09E+19lRMR9EX9iyd3E40Gge0s5Qojbq+rtk
3c3eOnySYyCw/v7/KFKWVqz7o5eM7XtN86EoE6VMPoGmhOvIO072tPqIq+yDIuD3GB9p+q7FGzsH
dhIEaY7AkXZkvyjixlFxL0RvMKSWxbJX9T6QCUKX89n7xHuiSlxuE8+gtGWhTBUPG/v3sqQ3USof
OeXl0bqgzdEsxkKwEcQ2SfuNVXaUOsLfeXEanDQ5QqcN1hEZnAlgX2nBhpktqqvPViMLGWgqDgZM
hpno/7CTObW1xADTKj+Zoj3HqntkU3NX9fqWCKs3m4y9GHDDBspnRlUGoD7u/jRXJxuqYAdjnv8R
T11IDV3IGkgyhwi+idyMR8SfqUMElF7Duwo1yLkdlSH5UdHMlxwr97E08FpM7OCtbZbFWSlpgk3W
s1mTadi2c1tJ5ylBWO9GxxTyHWd6LPFC5ZfMEENxK0KjIKU/GJh3s6D4DRSHycroS1d2YLA021O2
1AARLYAFw7Gp4mPdyb0sBtHU2qLyHYMBkpn4Yc4kQYn5b7RT5c9nxKupbJeClLu0z0HcqegP5I0k
gpPdwYSdxH3RfHEU5FcFOaVm8DoX1V1iXr7ZFlwDCa5Bz0OUNecuNrAhSmFaC04/c4//Sohl9OzQ
I0w/yW1YpxfW6SErUcGhtEfXkheHU5I+pO+qNL/JhfCy2uGewmGzi7p5sDfem0S9ttN4Wa5lTJAy
GRxdfhaSeUglghLtoerptB734xy4yofmKNySp+qO400AlNSZNcrfo+Y5QgFQ94KhvZlmZrXTb7z1
mBYapb70kkRng8ohrr7y/utYQgK+yab5Qx6r3zWweAoHUNiVOofp3Vm4RyVDf97i8hxFIJBdC6Yq
u8WvghqhpZJcMR7c+r/eezRl/fXJAJ8HKCTJG8IKZ9+FlrdR10lkYrdLrdhJDVXk0s3IJD0smfaQ
M/HJxEX+QDJRvP47WQl7U/jTEHblieWiL5kYCI4Urr4WsmSw2kflTwKsVKBdLsvoSFfssqhd84by
ioSMP1YhydZzbUXS7vDitnhxY0a6/aAdKiasQAlqrvcwwsN9rKpETQj0aaKPbe/fiNAJckB9Yh7u
pDnVgGtAE0miAGEDjrqSipe06yi010XRL9M8hOUdASsEac+UEr7kfxagJaduNCv9eaRrdRAOQvM/
D1CHA886N3IfDoV1slQjjMstVCg0YCR8XsE5mRE1Bgs8ceOE3bdJhLBBWYBQxhoDEZ9og+iYTeF8
GsTHcCoTd8x4CMZDRZeRCFCWe1JJ0q4X/+VYDKRRc8CpEgfttubENf97nqqnThDnsB9ed4NFw56J
rAs+V0RS3wAUJr+2BAMCU42cq0Mmai/mUy892V7miNI71OBq+if5aS41LxmJAdZ4EGvbfZaSm9LZ
2n5qPk9Ez7QD3e5kN39r+ps24JjmZoXM8KYkVVh/58w9U7F3ifu7hoX0Ti5T53VtOb7JZLmnpr11
bUJNlAxepcJutsyAgTL5NOr6yfmhp4a7gJHOfpGGPzZQqCzrVU90/3npFOiN5pq47YWMf03IHkPs
C3SWdeR/I03zpjNEcJlouhCd5elNKAXXYABcxT/idr0Y0ItNGasrgG2wlipXY/1IWxjXcnYnTmH7
me2Qt7In/BVwfcZUD3aYONQMIeGB8l3v09aoueSLwmFGJxyb+Njad4gm5VBA3MwYC59+GKTW2cw/
EZfRo6AkjtSSKbI2hBLB6abe7WpslFECdGPAb6Yd0pSKYgriGlQ+ijZwfvewX2kdKUERrBjAIAXF
J5kWcLOMrps0n8Tp0uatY0E2ath5cO4ziLV7h6zymm/28YgLjkq+045NIbK+YVxYdP4QmgR2DI+0
ZT7OCnBeHaqE6qdLHOgQ0A0EWfUiyGiSxhugLLUQX/OiviTXACCzH0w62zo0wVLTVqn+pddOcrFv
b0polmK4HAGGSHV8WWsxzP4MOrlmGehvxlkrBtj3QQ4gpv+SKtTUJOGzS3qiO3VAXjZKYr2YBbEi
MNfcjFq/G2zo1TrT6xHjGaIyLqfdYHxYOkbWOnlP3Foz4CZJZ4RNQlmg4jO7nI1TRb0vFuiggeph
/mEQyekXjTYhlxhxPSHf/QPAaLY24V3chIt6iHyt/EOHWFQQSo21B3o2aqiEexjz0W07xXDHgWy4
uiz7+/EuHdqL9tg08x5nzN8t+bLEl05IGVNPTl1pH2NkfQCJfYtAA48pBUmuDr+/NDtmsvBtC2ZS
ZcIXZnjTKBEMHo5RAw0ySaRgVHM730l+M8ia7poRlVNohVGzP82U2N0uApiAyijYEBri/rV0nFpQ
v1g+eHRwefhY6n3pDJjc2w7LRgJLS/xa/a8CelYTf+GFGUd8E7rm6dkBAySpUSx4vP6qLvhTDD2n
5wEkpW/yZtlZEwUcEJkwzD6bGAV2Rcw/dTBVUHeWDBvEVQzTQxNqVGLt0r9FpfeVX8b3zqm/kmbC
7w4xPZJQbHmNJBHwJ51t2khfBl5WAhItnZXmJUXuWVT1zhQf7+su7+xO1oN1yUzOGCX1rqOvmLo/
EWQEF0OSeAxGg5Y/nG9UDNgCfl06IznqHydqTLU5489LA1zVPv1QLTjMQiGhGF/AdnahcBrN9iKv
dWglKK3w2KRLHY+n7WJxz50MK6yj9PpSgcOOviYpfmGlwdKPQSojXS/zcUqtQFwSJgFsH74+Qybj
x2y9f0K5BH1cPtQogXin3cezQSGPic6MxIQXf/KmniykBNsOcW/rKFrZWwVKrBswZ8qVmBfzvjZ5
H+L6vaJ3x3jq+fbsmX3X8+LgTJVhkIx+VJrXrsmvW51fTIpkgZMwwXSj6iRVfIGQ7Rn7ZeQRGqhr
dXk2AHDBk6pUXMzdSNWGGNYpkogaxLPgJxQ6aos7y72XmioFWpOfgd/ElXXCc5pJaVgQCanyxxTV
T0w3L63cXlIRv7G9XCr1Jc7VSVSVg3DULOM+CstdX/RbKWckSm3TNKGbi7429TbXQuzPTdDkOkVs
rY+b2itUkJqKdWhxjVQ/8XJDzqCE+aQQA0mB6PR7Xw0bBYAUMv+p9DBvRGRUDMTxm7M/EPPaBno/
BxlRVlSwLMleA5RCVYhfS70+K2IsxadAVUXEOb4Ur30RX3uD/nrIM+VNz7S9xfsY4ansJO3UM2Of
hPNmrhfb5n0cfkpafC+hj05W2NgYzsRjcvABUYDhNHiniQU39AdYDy3Tg3KNgpioaJI1J+iguRgQ
qo7a+FzyYw3qqSrX08pbW5uyTRL4UM5rICGSTkRgybyJehmYvG0DvHzmZS05xgXBXcv99B+iJaq5
wBxo8vbWHjnzmQaSySHUP5/ONfh9lvybBrCnXlpnQYmNMCI0ptdBduyK/Kw14jkmtDogUKCcJpQS
LAZzdZjoWuMq4plEpnQnpRhlocrZHapW7/d0QJNdG3rwAUaKFH/oDUINPS5xhHzjheLwVkvl21wy
xknpgl77V2VSr2u+FdqnMHBWIdeBrz+ADRiuIrDOTQg0ImRimh2rTDjpfU7pVH2pl/IKg3yjJhut
c0mIZhDPkDIqLMvVk1rM26xpaml4tHPxnypKfM2PUimeX8OWwt9FygPoAYQn8+pzojQWny/Zh2nl
mbY8Ic7b3zIB4JUOCBZ9Q+FevFJ/zupnCJLfxT+k8a9YhzG7cuRGQac351gCRwjz6aCDn8r5rdOL
aYGUy+ezhTMa0NJSbCRp1qv6VlGuaJgp5g74DVPLS3M+7Cluw2voyOuWFS5Tftzr6vhTzYJkPs8C
KGF4IlPwjN/TS6OJ15x0BuWrazLc9vaBMr9iFAv1GaQ2YKtmXM+btwtgB49CITvGFJORXmJ/RCbh
qVPB5jGLxe8bFEuozVjk+YlmT5Jp7OqLEPmfuoGmNY8LLuVe+pCTd6ZzDSS6in6AfQOkpNi1LuNX
Jiooj6yy6Yiz5k2a1FAaCsxwuLm19JIIxPz47xIc33EGmbHJIVONUnPzgTOWhA/NaFzB1u8lX4Mp
c3CQfcyfTsYQd59QZEXhxpBq59nvEutklBQ0GfSFtNwM30xCZCmgcKXBwaqkHt+IK6eLXaJxYU+W
zM/DIBKx+tv4GiMKhXNpBLogIx/BAhifVyxJMt20k6zevU/W2q+FK0iifTUYlGiuJNjiz5yQiTL1
vAKb2/1bvyOG7sCcDzNU3aI1rtRa7IkO1obbIQIsgRmlomWpMd4p+LHVKA8sxjL8RQROccWrX1Ug
3SUclXccpT0NkdRAlNLgGNRAAOV2pcdQwJ4nxEB5w07kD4Sfcryct5Rcff81s9xJZU+9Uu4gYzDp
5kJWW8ywCZonJhUj9Zc4fZqKcy/R+LdqOu8PMuXGxiUNcwaPFcmoBNGpbR6SPj8A267VyGUhYETy
yWT0DfDBnnHehhe9MW9l3r+lAD90Frd9W+XbE/AhgPJEiRABhdbdxco46bVQLPGhrB9Jt75Xz+Ej
Zvq9rq+eXbaXNYBfo3/tMZltHPsiDMppr3lEtThJp97e7S1STi8Xl2whdKk7nQosO0+4DK2XUTKv
qsRcxDeYl8gZmWlZ2sHUNL8sHzr2A5l/ZyFaPjcl+5wUlq/BCDCAbc3lKMw8c3UazuSrj5lX0Hi3
seiZdlN2F7HCXSX7cu1MkhZ8fJjm5C1G7VNL0c6H8665wxWh0b07fFlvqUg3w7UCP3uUr3MZ1Odz
m7XkvOyRqdiEISHjAia6zSCFNYyYaZ14dAmzMHAYIlD99Gi8FwD6NTK+zEfTNnVU6tNbrfNMtfOM
ePAgQHkFP2ZkU6LtzeN9FZqjv0rlXkbDWk9sSkX5FSfKHSvXdIT5pAUPmQixqWknmEa4zZf9efMt
v8bJpjPcI/rrjDDJkpNEqrnshJPxosWG08WpybrLtgN85OXI6jGAU7Oo3DAYWit1AgVEWR+rlV4b
tleRidWi0bBRrXerREt0tGJ+sIXlK30KaUNnUoWZGhTCwOkn0oJR8YeNWUZXB/Xv9nMukddtekff
Ojl5WVL1UNjFknw7oBuXBjAbPhdVm52U8o8Jkw+njp1FCmppY0frpR8G/WQRmlIvuxhrPiFOfNN3
JI1h+91+R317zv7dY+4zIzsfT0c6HO+kkSzL9ugxFTI32TPyjvVL+WkmaziLG93uh/Y7Jo2+Thz3
sZTvU9B85/ZLnk55QD3QrgBu75wjPK5gAcH6DKeUnrdP/AIhtgiRMpaev6wHOtv32q84rkFrH+gE
0hDcZOIM+KUbmLExXLoNmPeAtU+cuZog/4dSQzJyt+u0DEAJbRDq5bT1rKyIVl5Wa/QLKgG8OvjR
G+V7KvxKis+MqpHdjmma/lqqZ/lPgV6mYUlfV2r5YCwxd8d+Y1tq7IuD5euNHsSqehqF8Sx3S4A+
Qr5WR5XvIB8ye0sw7cVsoiol4Nu+iQIO3EjeO1Wzvbez/gb+hk+7Md+ttXjvfpvBIgz33sISZxzy
6tfEX0il76U7H8at8TMsrwor4+amXKOZFpr08M5p/b7h8ojQBOCTyemXMtR+nNXMjpPPYDoP0fBQ
DOmedQZhnx+6sV5zmq1G1nsGy339qfTFR7Gab1tWv6rfG6W/sXKkktop9Ij5BEMlx1rFcMbEzQga
og7Ff2OLcc0fThRhEVd1oMmcRhUhxpDO/fEeDlZNP2uyC2hZQo+K66DhUpLId8eVebEPE07FJIaB
Ov5DBMLv3arFaRMhZ5S9/53amfieczpV1Nkpp89KmK7q9CJCc4oxRStNZ6sJs/L5yJFqIecRGe1j
TJ7wMu5EPUjxowr6VR/BdzH3Vrsv9asjA6gtBg8P8k3J6MEM6Bijj+nwGeKM2FOwtdg92dnXMrtr
j5CkP04oEn2dq6w3EaJkJaynSf6h1THrxKVMp4eTXQ2epArNK0fvEvmhPQVtPh8e1dXyBoNQHC3W
vcTNTQl0dii4g/yhcTBXoj+LkHlzvlQC1S0iHcKgiE7PlYHJLVplB3wClno9eItsetLfikVQx3zc
5Mx1uaqXN5knTTf32cEHk4ejDsMFN1dXn1EfsJx1nAeb84jh3sBwH2G4F42HaMygl+puwe79tTU5
i6jKxRQmKaeDmtPBOH5MMtbfufUo24Ediu2vwjP6e/wUcKr+ip4NJjRuuLehma6RqbF4kE8sFBTD
7NDjo9gGBn8so6OlnVfLPEl/jErhNk5UQov9nDsbxGgNY1SHZ2WB7lvzzVIEu6YIyThXZuM6tdsn
nZIrwdJE9eLKcKsnTb5Id6a7LIwCGrx/gu4UfIIR6/hZ17Ek90tYb8ZZH+BlNsux5eKzxLC+J2jD
h44BNGkcZZtOkfBoR+WoE2Av/urQKzeGhNuF49inVtW28bPFqUV44Iz4dCALYyc53FTzbFYrRJb3
PnkWYGl0eoroJD8JxnTa2m+15sMdiM/Rsmoe0JxxxzZRZgMdxzMO9kztr4uZXFt9ubRvJIAxQHcw
2ZdzsnAFsmCB0jaumEc649g4UA0rqO1EF4j8TiBbraZ2hp8CeH6Rw0dN7eMwQ8au35M2/8hM+YNP
cmHQZNZagKAwfGw26dkkHMj0aqdCwAmJHrIZTADn1LdZNbMp6JOCWpiWoai9Knhc5EMipn5c4y2j
HEmcZVctS94ACbOV5qBsxbMrHhSldOt5g0mHf2fAcaoTvxZNT0YSGVPmB5/y7wGhnKaiBL2hADsV
P4f/9dFvqnnXeLl6qv+W/ne1Ihgn46X5UJPqMmbjRYgvKpU+dBdBYL72FilfBV2IsaPxXssh6z0F
MeO1o7YwpQx5Izi4YWghX2usHPYiZGnzUqv/TFFmydVPc1sdmOtxLEfS42zS3JKCbs8U6TTDiGhw
pF83jB0Q45Rx9VWZw+WmkKplnBd9qjgHOgRHHUt9OPybluJpwA+Rv8oAzZ/HY9zq4+CMg8AwsKLC
j/PbVydSK7RxGVfgY8+3bm5RWlC+ucgO2IFRvTNVv6guPYnhLxgfVfKqu+qxmOcu/RqS3b5BtflX
RDw1bbWjVaaOjotqvxnH3BlZBwpIXWtKyJ8gQk0+UBA0rzATX15qlgBia7P53klFYFIamQYN5u4Z
Pw9GfnouzVk8TU72S/6GULi0DR1fHdEpCdDGvimuNcG7/qTwM5JinLuaW3J8auEpNVfBsvymawJE
k6p9y1fxGYNDX7ioibJ1rRzj14zNUubqufAkDwIlO7jBikY/pjVI2XV0pPr30m1EoDQ6e4/MTlLQ
bMyM9G+JjCjT5sfEOZjs8SniZwSYD7Ygqv8DsygGVLoxAv8RWo3l9SabCx2XOLIXvPzb4Oynhuyf
R0ODQ1POkYtKirkOEVeDucPqy5jygKUTRCMdxpQG0UXPbIVHGzCk/FBfwpLRmLP31Je2yOW9iaQz
Fz0OUisp071l1qELlR5AoreqOJxJgi9c+zfGMMZK109ARgbdE+B8dy8+wBSE+ZJdBtM2HlGd3aWT
ddHgwnJUmbp9tDx2iRM1P0mpOBUGDI3TGivVndkViyUfVmrhJcQ81pJcpzZCyO8Moskg0ty5+NzI
OpWZ7079EUJjn6jPFZ4wTGMPfVFuuhrdQ8UrhuGdfrPBTF9Cmryp3wcGio6J0VqBT22y3/O1PjAR
RrxigWpU11GJ4VarZ1KWwZ3GcIXe0gGbSOXq1hoamHCGk2EjvXsJ4BiJUbpJRG90kw8NfunsYlQp
2cjIkEJMWnfvJY6NCEYSl6GCT7cMqfENU9gsqTy9t8w6GantvrLNrg45BDYA/nCu4GKu7QU8Ail5
kvJDfwH2cu97ssxojQktMJKtGF8F6YOqiS6sFpfYpLAmL/5bVXtDhJjRH7a8PKLzWa0zKDE3Qh3g
d+ksl+Wn0TRHEY4SXZwcpwSFtlZcKrlXo7KXEXgSq+FhR5f7SbmCOm0eiBrP2lCCiC9YHsFkaWbR
Q3GbrLNKF0TMcVbnPJpA+S0A5c3D4sWgY2qyRT3hhPRtPu6StSa/rZyjTj2QDXaxu/DA4XOTJU5m
jexyclhgqijwZwQBNleOBUTFn0CNrGn9lgBV97rqgufL4GEGI+DVj+76PlaNrU1PU1EdGH2OBgc7
knHRpjhmeSXHBbnkWCWSXxNDWCjeStX8hJYEUXA8Y9U8MWOT5SVk9HrBplFAat7YzgXZ7q2BrWMA
r4MxCuh1TfAtSwmkuotlBvKyBj7c/sDEHi6sNHbgu5WzI4diblfDFGMlMdyMuysBEuEtaZubqF56
VG5ZO00p9FuLS9GfAtpa2p2jvOaGFf3NuLNoIDugvFGo0S8NQEQ439KRynoOQLKb46gre4Vk1vFr
+qrl3NUwTQsELpInwUAuaHRb8TXU7A1yfCnAsPwfTeex3La2bdEvQhVy6JIAQRBgJiXZHZQt28g5
4+vfwLn1Gm5cn2tbEoG9V5hzzAIMi8yvJc2Ph/SVGfWjlLaomu5sAn8cSBqJ79UFbqyaXupX1/W3
ZRqu5XhSz4S7v2eMAstdCBDz+CB/T+MEkgLWB/vkHgEw2hJrXy+414FyldbOYhiinxvHwMaqPMuv
sK+ctvgBumhnG9iZ2u+pT10JCWeUnAxkJt5qla4qo1CKwkNDNjdCAGh5aEXIRhcNJhk2fxVqmFxv
7HQymBkhVUYx17pylrmrYB2KfD3gAWbzesNAdlG86LeY7tVxAeyVMnZUFwitBQOavoBPwhH7q8pC
zzcfVX7uVuz5xGNgP4cFP6zsTDRmJjXp4YSTVXynwvQ1kRuHGui86GzFzGuHSkggHAmuaa8+5m8j
3cBtsJHEj5yNpMVGkkjwo6gOXjaDHbkv6JcTmTk2q7BCFXwRlwj1iS6r0KahSdhfQMNhq177ATpz
EvGWAU2aVbb3E3K0HYJJCTlzih2mx0kCm+qsJe9lbyscexmdIUiBoMxNDHaE0zQYLltXPPFYFGhT
taq76tmp+Sihf0XGV9ovASAGrCgJ4xjRePFQXGg9ufkjarovZDaj3FxwrlRxj4XKjinximavr8fm
o+ENKvLzzMMsh59j/OBCAzJtmM3dLP+OcA/gL2dW/5hm/bGFuFDkWt+c95WqXHBjXooLy7G8vSug
IA4qzpHBgFHtL9DXiFNw9GVLa2RvgwrmoV4KyRmM3YCog3uHyRvrMSF1OwP6TZA3ucPmgbuPWIau
/yUczbdqfsLAAUAqnHKux1Yi2TxBAI9/EYyy8p5T3VWPajfc6yp5amOPd1h6p0RmZNZdrEkwwccw
ztXnYDSfwyc24TeWI4JTxXV6ga4lKau9AUpBtuSZXXHcqKYggMp/FCsMLnfEVzi1qOy2tMkU8Rqj
59JkQKR8Qz61K+FngTMTKo6rjSu6UnWXCNhaUc+wWPYqDGkSNYtBXIxW3WKhuxd6T7ZpTWg7/k0e
cRPDFuZ7MSamF12tEF0TgIoEAZZkzi08KYZbaOVrreIX26CzuDxrMWE4GnxK9xbvqVKEQSC56hMf
62R4BnpGzWJcKczz/pOfPpBXUkyJxcAYH4KV4swjhpxidUBqpKLpMc0r9lJwaUJq3dPq0i8YPMCW
8pxqoaObQ9DS9aKclqBECJToxCh9JKL4gQS1hbBh8auMJsJD2yPxmfAeyR89FYQTmv16b8qfLNJI
btyttRG0SYwFkXlOccqE1Sd2JjeDueYHNFL/opCGF1GKXGWzgIg/u0XNcJ8ZRtMAJUBWLiRaWnl+
V9D3sOz8g3IHeY+3wVPiu0aKa51Ox//qfkDeIhuaDpdG5kQaWe05NhmzQkOa7QikDpEUoEAjK0m7
Nlm7qdtAf0FEI+2LkUCo7g0reVr3QbderFXeyJvf9a9aZwyfxHslmXfL5t5ZdSRGO+JDxsSVOhMv
wGarRYmEPFbFwiNziZGDbk9ec4vw2Ndetc5HTcTCyfBlKrQj1iRnin4mS45n52Vkic/sDztuJDTM
JfUgT6uzbkznLlRYMwIzqjFaS9oZBowCiiIW/DpOSZy1HF2r/bq/8v5SamY3FNxjfslGqO4kAdZR
TcH2kUq6a500laul1m59lV6tyr0UmnqOKuncf9TAIlS0ebXo1HykIR9p5xWz/By75cH+MZFRPDaw
GUIo+jDPs4Id/N/JG7LybMUKKKT5LO2HXvvQTPk99N2rU0EOIDRrFnE3Ns6o9KdXclJzoqPV6VS5
k5h72UQeVhm/h1h+RV32wgXJi1w8SqW+TKnjatZwtbb/x2mjABncrMVMDMzRmDEoNNhotd/QIGmY
uTq6I/6L/STLPDCTV/+DVCZ1p7YD1bCN0Ph+2AoONhPQ6IQRkIknPS8KEv7sXtZkCrBLFosYyUVX
UBd31BY3udHVjjuxhU+HeXFP2qLrSPtqWr6ERP2MdPEjRMUc4m1ke9wwweJXKCFtqekmGR6WfXuQ
uhBGUAUGi9UNWKypnAFmvIkWt7sNgFiLdp8M90wo70BLb0nS3UpZviowAzqr3BuPZB6eZDjca1/C
xhFhN1uJVMJ2jNMiNEOXroC3BvTTLjT4kAhUSof2oDm3pJoPvYHD/J/M3qo1KRBnR7rfjPWHCkha
QwBi9vue0IscBnso8TGRsMrb35C7MC5scNMTwZYkixb7xLqquDo36kpOstSAs1Jcs2tb5lTKDvGY
H3nKE4SvsBDUfUJyJi9luNFTUW4xPz1O0TccElPKkdDIh8Y24X/2u9lMEO5IjiDSKSCHjzRK9v6U
Ggy6Y/A9Ka5/2S2R7o/KqSfG3OqLYEm1IJmac4+KYnT6zedCDIEqbwwo6ae1n1L+JI4ipuIs0fMu
GDGVmYhNtdpmxaPaDRhIsu1xCGOPr8g9PAQCpEgGpKxiwUMq8EfVZ6KSk+kB/zvMd0NQT3Jk9zLU
oISnmLsCxNdCvaaSiL1yVpNMBMBqJ/zMvAzh+EBcev+P2Xi44Dff0Xi3LYtit9whU9NIpm4wxKn8
ikjgLKc3xG90tCbyLnYAOz2FZTrkyLOoCdRRQw0OaCOdUf4w3vvmPwfiN+dtWkwXTPS7Gq1Wr8D/
yTBBIuI1r+YVSwmBSTZhhxunUtaugf69dAtMdKjuY7IfETsUmifDDs7K5LSjyRWYCxqXTtR9tW6o
pqRLlbxHdTwt/D1s9Bq0qEjXWfhM9Ehy2TEfoBiCD3QNZgASAvLpROO30FWEQAgE/g0Fl3VUc59L
2pGtfhn7Soepv/aVssCDZ3qAQj2C5Y+p0hyLEQvHbs0lj0w0UCzoHdfBW0e+AgbjYtwGIkoq2Ugu
+R3v/MnMSy92mKUSZlbDG2GVLsTk89kqHJp26oKcEyr+1cDblBvy63UG7MLoxKPJRVe7KEH1ZD7u
8EJJOB9FV65KP12J2y1vfLycIEA/015/SKfS12EKFNDpi114WB8RKTQ6KasGfPblFlnr/pMAA9zI
rK0JwzExGTMkhxCLDUNHzrsF3GIgRAk0oAjSZPTYzIsgX/ck3ECBxjEeLNE34ALZm4AhKiQFzMUf
raj2VSeDEN2BGuAh7LZNXiEj+YsO/Ek5Nc8m3MOn/IQWbWs/GaL/SUjEkuPuKt3H/YRONJZHXkHc
nOKEfHYme9O8xR/CewtkT4Lu67OaSy+dLU+lHpCN2NsN4Nxh447Qi8QSoomXsB7u7+0REed6aBje
pwMUKlR7vXUbFgZLSHXcmwa+aUC6V7NGHKriKLITjVBJ60gVhRhZMedX/ilbit1hR1kpRyHYJ6RD
WAYZzZjWlS0fG8812k7Wcdm2951BnOIGr7S9obEVY6WJ+GGnEqA0ESDQQ4UknmVffdO/7XciaCVq
bjHcx52+XwZwZd2eh/60mWjh+moFWPKBJmz1kWD50bxLV+2ZKCjHcSMLv1ercJUjRcKKcoI8kaGy
jvSRHpxTQqNGIz/G6up0GX9LfEwPyT25rzSLzV8UCcSMxNxxGXpKjY1flDxnH/5+G/k1Io5qMU6G
QtQ3XgkWuXaa6Y5JAyGsnjpgFDoaxa5M2Kc/aAli1U7Gc0HolEY3tBP29W8DlQ7uiQUsr/bI0C5+
YCly01DzlQexaQAspOGAQsJpcPanOfQ1TEz5gNrECt0yAUfGuqRPhYM6YUlUmJzmhDOsB5JDCDSH
KkyodcayyrRO6g5CE5QwqBTmH8CiqOo5TGMn226ecrYL3DUIx4lO/osxSsVv89//Aq2R776ZA1dN
AduNnUtxLPiYMxymE3IxoUOZuaEfVL9rvhQL7ehCVSp7shgz1voARaQHgOHr31xbeWKCmioCplMt
ERJiNOKG7Q5Ngai3vIyraMP3BvFxstbFL7IqYMBJCjOSK8kXSVUbjiWXfq6z04y35Z5Xf7BKJ+hv
au4ZAWwdLbnJL1SgGtpmHZ/o99/oPe+iPnd7dqn9/D2rCS01p3+ZgxZklc5TvLldxFuK0Z3vbz8U
v/4uP2qQ2wVWFjLoRajbwrD8F6de8EroseaVnJ/ME+gRmF3aqI32hjDYhS6cA+Gsk42It9msWA8B
J9NZEp4ENhkml1eH3FTDQtN3e2tPKXoch/8BVVSAKqxXRClovlx1h82bm1Rzci7BLlYowhF8kATB
IA6RSWIYtj65QjM7qp47YkX2CmtAJsYikB+c6nz2P8menQGtckqs/FhFEOy85fZNzhiCHJYrV8v+
YV2UuD3m8PMTot4npGHyjTwD0wnjjxwlA0pvTuyrbns1vOfmZ2RoyKplX7mQ+DWL195azwOgxoF/
fRXNm4qJTsH/MNDIUr9PEfCOAvqCzGr4GGU/SasJOlN84dRMf6GkGP8hrN8Q9QpImZagpfFZ17cE
i6Zqo1nhIRSfnJjST4YfX9MWzILLWkXVJHLIcGYXYCxY/8YERenPyOvAp+rca/GGh7zzAWXSf+pn
uCejxQNMvsO67BtQXQuxSakaY2X5VwBbRrNR5Tct7bFizrc6kdgkC85c8Th0rO1C5RoJ2XVhr6Fw
i92mQTrLjL1nIb7QveRvK+cVaZcg/1Wr4WOe3qLqBHg/KGgq6tMyASq23jJKA5kQSx0Kv/IvxPPB
/ZyE40dF/xU/uMIMCKO/rJY6BBW0iCBCNv1CA+fzqsyCZVr21tbQXprxAKt/R6j0ZgG79avkEtbK
5B2tIAYeypQtWDIqD9ad9dfQf7A7MLs99QNayPEgLPtY4AYgITDXXDoTazyO9KcxFIulmY81SxkD
/xUA5IRGmJhANyHADnqOhA1VwqhOdcpxx5Wjg3RVr9+iNgQiatiBaCMSBJwYoiNbiHQ1PxmvFZb6
tmKiOBFfaEQYwVoqw1uPNzIiOGb5TvMQ+92eak6Ze9jD+xzqDbTugjtxQi6DmVlhS1Yv9lQbdtZB
zVSQkJwMuoVRdLMmDqQ0P6tCccH3Cg21sxkHqaihu0cMyBqrACInEBYMVeWbIN3TJfLmuDz0uq/F
nccSA/XCB1+QJ1qZJ0zcSda7liNkj860SVpQKtXxdFwhyagyHw8Wc2oiYCmtS1qWq30kbUxGIekY
EUbW+Iyy4lx3OWKW9KwTtxM7W18NhzaQ1TZINdOPfpQ6CTmYLnXi/fQZ2ouT/YhE0Fjwm18MyQTl
smJt6ZmdLgFVhT+Y2SnqaidHXN3eBbU76kvszQ1hEkp52s9VeMjMgp0vS9MxP3TCPqUvp+sYspua
loA0WYC0uLoJXqn7VzSOr0wsXpJkPBugUb1OPk95XHlQ2zADbTRhyFsuUH6mWkcE1h8SCfr/ZjB3
DDZrCiJiOX23Z9mPBfkQzvgzrs9kvCxY5ouGK2jB9K7acDTdVvbLTA+i8SYu2lPBa6ABoJqMhzgX
j3CESwpuLUsLgubvmqfO0qEilZHh0twQX0gaY9cyhmtZm8PDXodXB1uZiEIFR0TfNn75VbI3zc1f
MYVKONCXMXLTkbAVxb8FipcCZKCx+oNxNeL2tpjZnfQ5bW7Oozifs2FFn7eetS98dcUYBiIbUesr
FDgdlpWISwuFM7KfPBsDtQOLU/INT5mPiOZksGwsRVciekR2LVaTESIqxF1gWUlZMojfO4FzUtDY
AOibcQpOp+JfiUqA3X7dNzsfNSSCwAiCzHm7wOSz1gyX3It+TWvJzpOXjDj6Ue7sJdyn5A/5qGMY
qILbO9Sg14Vqdy8+a2UD5/8eRbzmVGTZ52RB68dlgDsji68T9WzJ2VmxRMIFoPJBN2SmKkXl6xZQ
vD2vcEFW13KNSYdkccpak8xyycQcEV0mdQnqGuTAiO0LRkxhi9B4mXPII6vNWEd/Ch4gg3+jG/gT
cq+wOq99h1N1pMWvBZmO93+DemXq/hvUWyTo1T0QgvKo4gQSpg9Dn95dkrxMa3k0THtxATgMME2c
1g1UalTBIHIPhf9B9vxJHTtv1EVm3/6qPCoIBCZz+DXJQFcL/EDZT7ZemJPc2dMcCD5etJ1MvkI0
KkHCznwcLihPgPcIiGqIwWGZqCO/UKt/+ZqzF4oAICpeluE04TUnwxD15I5O6GmZ6UPdR8W5g+Sr
pVD7qkeXQsjRhRvJFrcVse0Gdhq6nUmhPVBor7w1Wz4wIJmpQI9IqEHeach0r6iaKcYOdFCHWn2k
Q34VQB2A6haNw1ixb9qxAMTJpIeaw91foXJhTm/PbPjCcfGlyJY4GWc2Weje5sw8EydkaLNN4Y6r
BGmX9Q6z6FP5tq5thwwxSp/pK7kUZnxWazLXbOO76c3TgjHcsI69qpz0dD0pMbCLCXFF6xKf7hYs
dQRUfLWK5YiAF2VhfYKNRuswCo0qMprBgxUsh2FQd4O/cXIAVHKK4/DpcAIYnkI0N9gBgcgS1cXS
DgElIumki2K3A/UW/jSF8GJuM9XyR6l1B4aNXNU69LY998kVJvU1qVl2iBVAuqO0Ao04hNSDxe7Q
rZSixoWxcZWzMGemSIoSCnoZBf1iUWyPXjzibd6+RPNQpE8TMxsvmz5VZ7NXLkJU3jRi46HDzh/J
n0zqicEAS92q8LmGY3tJsF5YyA5IdtrPIx9IgRpsf5GX5FRmqffGsGyA7W5UJsmRI7Rs8rBqg8IS
J0IRymAZhYBhGCzBk5iPj0YQCLdfnyJD0ShyxqZEroiHbbqpeXPLeIQ3dgbkJUldcavCJDCJOxef
yAG6H6Inv1h42kj17O/lmjM/1wSmZKAOhRzYN2SMsv4wFu0KgvrGAuyGBGTZxUIFJRcU/k5VHaDX
zbc+SLv5HxqpdAlWoB9FGe0X7MVqUt6I0sq1+tUoxVuL9xLRVrNs4UQhNmUymXMlp4ndd6xFpwyh
EoJTfFhSs48fP8A5hFYWyGEWaILgjyuQr0dmUqsJ35ZIzjXrAb9OIl+CmVuUDNy7Hw3takdI6fY6
SwPGQmy9EzLWFtsSXVEogke0YE015CZDXO0Yb4sSv49ZolkHv/1k9e8iREO1A0feQE2RaAeFgvYq
PaJztnxt4pamOY0D8UC42ONxC4WwRSrIpIhY0e7JBQl22jk3nxFRzaAsDdojmUCZsdUPqkCgiV4f
DFO3G/DuquwweRLiyF9BOyo1PikrPlWRUwC4XzG7jMM7gJNRWbTXs7vMWB4B45f/SnYoGUOlwmBe
BlxJ2pn881v8R2NLrgSYA8cYmULyjbUHhhu+/wPi0wMvnLNV+EgSw/D7+5sFcY6pH/EZjXFt+soM
o333jYx94kcVMi81qHFZxMuMJ9IP1tUkbZcs3cteJ3360INgFIXquKI8l5hV6KSYtRUu9P4hwXWt
R4R36p8I+W+SH3utPJqU4ZDkj/Fsx7p2VTN0BCzuWd0TfBmmJDJ2X7gWVuUEjsaPI9lfh4adqz/Z
IG1RiqHYIZhDTBlqjs1RBiUeY0cpxH6PwpgPk66ADsHse69WiR6D2Y4kgXAljwqHOTW/HY3eZGOv
bX1CAVSBW6mVPKx6/kYbCFUkq6AVUFW0amhT/ZBXN1Hm2RktajeRV2NQqlVnjTgYXMN4ldDlwgIE
KsOP/iIabGY1y3G/07TbfRNIEKl4Ipne0kBNjaNTfoJtxrZEQMR+bbf84Yz+yyOIZ5/mkjOhIUjk
DzNN958qPmlshyvRH9cOUSfgOITcWDqDcYtMYUZYM5825cCsEXoKTm6M56aQzh3T+kZXz0a9YpcC
6ixjR8I5t0bEfFR/GsJBhQKizOZx7m95Nt8mW4/CjyV764l4LZLp3RbNqzT0h9iU9zBRuGMZo0Eh
WH9qAlioCp9w3x6NPPIMakWzxxcNSmbVjFMn05c3+xXtO6M57PLQU7TyVB/p7tTMhwWU4Q3gyElQ
Cit4O8nfFEnqzZA9ZcBZ0aE1oA4mFopkEvJU6DsHMrNb0hDXFpR5AQCiOWGk27d5Ts5CdB9sksOU
FY0lpwqRalClZN7tbQ4kYCOb9ZdiodpZhX0POZVkMj9V9EDJIyT+z3y5Nl8qy60BupTA5hYluyw1
F+bRV+Ou7xL8xo01P4smfU3z9NJavrRwoUUnstkvDFCWMOCT2Z+3eSwfhNBi5mNclaAhlU+VUdi8
RelxxTK/MKENQLYyQ6RbDaGEAFZ2NIrKNrQIbJk5csWUqrWOthkxWUSbM7nBmcw3yA7YSGBEKQI7
4eQYs9rv5Ra5gSNbb3xddj0oBxPsEp2XXmNMofOSIHeZxEdUPTO2+pjMjFoQGqpwaNjlwqqbOn8k
MXqdZQik0EdLpAPkCzKIrKxfFgmFaP7O88jJ4DKVqz7KeviUTjhlKDQz4yiB/ytJTwBU0PCYHwwq
hRGSCcvqrpD/49Cs5HSDJtopPU6xDvAIPvfyl8SDF1Xtbe3zm2hBvTgU2r+ZoUKE6wWSeyzT6Unr
C37mc5XyexjwYR9iCtBbRqQrsZmEdqPZJRkGqodbF+RzvTrhZ4BuCXqxjEVZcXlreBLJW9nHAOtk
3TqB2/TNFXWFMxcaUXfErk8yrdhJj8xz+i83uhtQ+zREvcQOAV44Rc9OcT91RNhYdmGJ6vMBozra
bF5I+/9hrMaZ4xYegxbXXkvhMbPM/cSDLGP7RxQFAAPnphfxajJT5vuvS1yZIV1c6fYZTIMDRpA3
vqt33ikvlWVa3C+PemWrCRSlOyvdcu1S0+1UFPf2bkIessCyh1izg8B6Vtza2b5pBWiyicydvIsG
X+GpLq17W8qPpSAchPoME89zZcUzBhP490hrHYXQ7aHlb4q5KWfRb6val1Ntn9QEBsm7ctzczYwr
cUgrI9KjiIhU3Y6IJcqj3lbWV60ipioEXoXakZWZTT5XMZDd8DLxg1tY/s15f1orWjiWrTTi8pR5
DSmRQGSt6LnyiMrrYGvd+OpH7TmbW3t4pcYuecgAnLHbQ92665unBXWMKbEibFJnYYckcq9Ou16G
LLegOScsCLcDDWfktpN0sEgjG3dwlElvFJDm5uOHEcNzzU5i/NGYDTf1oQSDt0M8S0SiOaMlKECi
bNaJD+1idLOTokIpNke2nJxGE6TGhL1Paz35WdIMio3dcLkrDIOkCq1NhA9DPGlL4k+H/CPiXW1Z
oCeIohJ8pJL8CofBxuAKI72N14NR2nFt2g0jLjMSHRSyULFZBBB4L6hf8cenrApUyciSSechmgz2
tHJRo+k6QStk7rOrFI53bDw8QdSB2FmH11Qn784Y39Et0BQTmDRmDOI9B0F8BaJlvVD9Kagz10q4
ZJF8mef80rwSgTzU9FckXUwW1Jz5lyrOg3TUfD7YgMOVLDbZW7QGHCZGTirYxWQ+L7EOEveLRdi2
nDgN2En6b7ojsIUsDKHbWXQ5aX7a7nbdal9Q9jgjcN+Gz09yOABZUvkM6cO8svDSyCxoMMYAqNZY
DpWaBe6e0Uqp76t+8/gnLGDYnK+/40710hRmBXphyZKOapEdGTnKERBuH4YLKEUNS2MG+T83B1tp
qcdY1nH3Qu5wLEiClDJSIj/qNudrQkb+5AYA9exjKoXUtCLNKM5EWp2njWSgubjAMZAK7rwduEPC
RDM+DlmQS7hzJgTbjlz/mKrtY0k+Bkl7YfOFfyhz1vzlRL+ueXIxOyngkj6yZXLyXHGWBhcJMQ7A
OBNJx2Cfu2YpMfuSj7Bg7mVNVp4BSl7mhiHAADr7yFArY6g1a4rL24Mbi0thUeTj8pV5MuNgbS2u
aTlc+RhaejGQxYZuHRdE2WlioHAmKps69KSSxChFybk0AXZkUSDa3atvaj+vCYMinqPA8zclGRg9
GdsQ6lIRSj/qlL+zK6ZIc/IZtR8hrIVTrSNWuEMBmWKk/CAUfBxt8Cw9DtzIUSTlQC5zhHgE+nHq
zxemZbvK1vm7lz49NsR+PCdDgo2Dg63t/Ul96+uXZWK96FjCKsdw0885nrnk12VpL130R8G4ZznA
GKn/S54AinFShDBZrhEhlcNZTlyV4LTI/cYaeTCpwoCUT0JzYlUpQdBhQ20y4tV5DAAWOaBMM3Lz
FMpoWkKaW97aTbsS8nKV/23+ecmuPKGOk3kR1HQmNx5ayk3g7bEM3pUV6VGouZAwsVIw/fIiH0wC
lJmrtM+Ou8joxKeYdY9o3wq6Ny5oqPN5B02c9ZTuFsSkixPmRVTNlbdClGpN4G5rEONQwKhOurcy
RUEkxT77Ayu/gMtzJsM8z+F4YQ+TU0NUuClJSRtgS3ISaT8XSdizAhGIoATrPxMCY217xUEjY2Um
VOnPrOHcyTXkRilpXBiIdzF0hYvE7r5P+NkTL8vXGlS1xovvdwyr44Ed+ghUvQhMXfFRser1eJ+G
9qY38TXRgmUG+do0QVUaJ22VfN7+Mx55ysIGw57BKFyAWGOe6gIoTKn5g63noqOwqwa71iJNxQ4q
18XR0sbjii6A+W62dRuRcdCoGxpAsIi5d+L83FIDc95KYZLJOT8x4sj7/CKk/V1O0jub4BsvMK12
qGjHJN6mAUjBeKHD9ldqhI7wWR9CkhLEt8SAVimkoCjHczkWF3RdxmnN9VMi1lcM0cQL6tdqn6jW
A+rMow2BM1bmXTPwy6q2BtTeap7GMOMSCI+djlbnMs1g07D1MLHwK1jE9bHvUL6aRBf9zeLwUHaE
etVsXCffhMvKpSaT9Z0kH/FKT2I4ZLY72kqKnOXjjrNNCmSRkJt+00AZkx8Dxymz/FL+y1CDScSH
WWcBL5DEpCJ8lpz1faa8SvRipkREKyUovTm+pERAGcHFuM7TOXE9VoFzuq9JGlczhllBEiJGJUuc
ux6tLNOFZ8dirpoRfICfRR/LrFG3Z9qTTfcN1TSREMMa+vGzs8t/inuTtw1uF3x+CkLFpODbUiLq
5c/IXAi1n+65XD9i8pbCa/4rmKgoLZQBAoLDFsHh8sWUg7SSsMbAQIJzarkFUYuYVYJGiXYCgurW
Y9iwUezmuvOXfPZxQ5KNrDnhyk0JV6QFdBUButJkBcjVnMJcq/ebrrrNyycu5edUiA8N8XmvvaR/
eLkH3voXy4QJTRYMSJnc8HCmMWR1lcHn5CsUxvNSludOkICTSbZFZljVzT6BYxRC2UlCnrV4E2yR
BLZIMkn7rny1de/a1K3dgRLmEIVgnJbVTWuBzpjdu3kjltXBstruu5UJOl4ScxIOK2lHbDTcGTKL
ulTHJtsPWJxqNxPw8tkR5oaoAJ/VsnFj6ybU+rHnlyGLhFRbP1St+TQLsClHNFgXmp9TJr+nOD2E
bYwBZvVSHCqJo6s/yaHxsn46TovFhIRhPbQ5CjlIYAvgXfmJEwmlTATI+IlCCHBQXgWbJGeVL7EG
XZmrVmVOIcsRlhXmIYaDIslBouwIPZl9TB8GeSU+HWo6W52cdYKm38xKuAvoIbJwBlwiD1AM8c/2
vkTuZ67jD7I8IGQK/ema78zvdDBPI17SRIV7Kd30vryJzXTNQwQpR6RVMZxprtwS25/CjAR1xo+s
VYjpFNyC3YeoxIHZzBBTY1+0xQ4NExZlKXH6S/3opNmFjeti81r4q1YNg6N0nCc6LcFep/EomrgK
0ykoxv7M3rQ55dmn+CWMxNLGMl+x5rdszsxvVeEElAESn2fVM6aPZQr3IQX50JGb+3PqtQe4i35a
fS8kMzU5ZfhXJ8gxOubV0PyQs9+a0h8fJNuMd3zse1BAp0goTmGHFV9Y7NFb7UavXPQFTI7MhtKK
sScxbjz7NoTXsjikJgd7nGDkZSJIcgC4jTWeCVw13UEBEsXqVlKOygi8fOQVL0SvQunSvBOnQFCt
4KFhrBkScMrM5rGANMvjj9gyPxZd/pzCxhb4zkByqxctIghETbwDVxrj7INoiNemr6+DhG9Zji6m
XZzTWPvcUj+l4Rn97StYg13qJ9ptJkV7pXbP9kozB+gtfavbhUWFygeyil8etZIFZL4PURVICKi0
nxS3Xkvdky7zvmL+BsY6D+2B9rf91M2EuZeBBJopLBOsxJ3I7mGr4ayIJ/UgnVcEBNHRwnGd8dqJ
JhwP8WAhHqB4j4cJ+8ZfBS34qmKIQiLIClA66Fys38mIpxRpW54dzQChckR8asqkBgALipPv+TFW
8CX+TDfrFw4AVw+/9fZaW7b6Wh+sFzmhb8Iv8c9WZcgtaSzf8h8c+u4GFS3YyVh/xDD1AW1cCsaG
qAXQ5Gy7ZfFaU4iW2EfAqNC+6c8sgNzc3ZpYuauSbRBHXZLaVXG8qpGAt3xiBqI++5CHmEB6JgUm
LWjC9KFrPYHJm7J6I3DK3kGkIPhDvbAeDo31iq1irzGN6/L2xu7hJqQds1USKoYL488behRb3EZE
OkDyDgrVPHniACDkRIrqZdYbpO+HguqlHphumOJpQm+lR2hu5BawNh+guItrzR6NOcA3e9ab9cJT
eK2qxY0iihxMWhrnGA4oBDFLvBxTNvZxLh+rcxHKzpy9MIO53di9JSl/Cw9PN4UbuqubQAyTtZuS
L1hEO4nJcVKCYKxw7U9A8zVmreSs9S0W+IViAq9/FB+UcN3VS7yT5/7Av3PIc0ym67elca/6kTa/
LNhOa7f3ItwWgFUyKuSULUVR2aLwTzDUo1UTDqz1x0ipj5k77wY9vi5EwKjDuezKq2LZPQNMOznL
ekudzr32O0xFO6vemiK5opq40TQepluyJ7WMz0h2jC3EmtOxO9QRIgrOSEkxbyWCvblv4U4h2K74
l3QjqAsyNmb1tH5mP6tiJZRZB5tsXky6Y2nGPsyoHOCgyGZ6QjqCD4I4250Y04mSkmwJzMy4GIz2
njcuuH3KkOWENnBRQH8YAIJs8VbwbIZchwoD8lYv+OFoxOgSp4rlS0UYYsw5iP81KE3rDBtQL4bT
J11ufceBMQIWyQovwZBo0tbpV2cRs2s38eEXzBTXXYujGdDibsXTUIYyaa6gzwQZcgVG1uI2rR04
XHQ9OLfE63qnfm2B4LS09lHpReb/0XRmu21rWxb9IgLsm1dKIkWJVGtbjl8IHydh3/f8+hpMVT0E
FxcIjh2J3Hs1c44pgJklvQO9oeSVcuel1FbkFx7bs3CoOtVeLFTzEqBSBi9Z/17MCi1/dRQs46hZ
owdfERe5scv3cZt5vYFQkDelTtk6JtFJT/Ami81pXpuTJfYnkJ3Y/0bjNeT9C40xd3DPT5Hec5Oi
i4QRUiIfqxTfi7wNYLcRh0dh9PPQEKZERXoBEXgzSBkYCqz4xw1qtxjPJPB66UClZ9tOnNRY3fhM
mN1xfOmpxnnE1BAH0BwRAZGjYSX/kp5qumkSE8k1o76GB9tgEf+89WCspn/N84t6jCSnmXlOQg6v
xV9FdyWJ0X4V0j1ObQ5l2R2ih7rchnA+5HwkWxox8XnVrAWZK3DjJJvxOVXcsG7c9rhBl7NDi1cX
5RV7ucOkpYfld14qh9ooHKFUnJJZEhpWwq13GQ8vV4FCgccBL0ZcGdg+4A+ChSHMXmVEK6jU2mye
2S4JEh80aml7msUTVV38f3TcFGYWA0KnqRbCMtXnQOjOyklhCuc4PzWdeVR0NqIW7vAQtB6PLwDx
04gVKSxhboN9MmFQQhuAUGDjeQFWgETYGjal3W5piQVBD6YXZMulzVVlybVNaBAsOisBjQRbgFxi
cKxN6Lnvid8Avp7QYUbRwyImiIEa+UUH8hdg567oQl70JWnxd0V1+pN+SHeKNR4+yqXlLA+tP1aU
zikK5zG9dMPA6g7WM4mOKjHqUCHrnDKLuL1+oSnG0lYP/riYe4RpLCdZqUy4NLF4ox53VgPR9xg5
A3u0lG45xNBvVHsVL0J52JrwFVDW1oF32NfAMJyymdUI1PY2zAGuqj41mCUQdndYmL5b1MiZv5yJ
BoXoLvZ2HfRz5SWOPDoo12hQSGXL6v0iEXM971k6QfGZHFY9FUvfjKWvxBxRLedTCRwUC2jHiFfD
j2wFfr0urgJRBmJ+yNceW/pRg4y1GWJ4bZWOScyiHS2FvOTsS4qM4+Arp5B4VKo7UeJ7GaZLmESX
fF0DtaGAIht0kMRzD9kHr0BBFwnl8kKj5huJHpixcVWydpd1GykDU5tnpDqbX852poiUyBMjEMt2
2YvqA7Hy+R4NuGIlfk+gnCjZOZBzQusQ/XQqpZCB2wbtrGKdCnVweyJD7fmOid22N/AvyczNkRfG
bI685EvF9C/APGEN+1viW9I/KOlhTF6MmJnLoo2v4ZKCZZY4Ey1GfwNM3lB5jKhD8JrigFRy7GOV
4kQeA2V7appAJwsReJX0wTwZf6I5vkhNZGeXTyR1ptaODnbXF64BvYepqRG0BCr2aG4FfAnsx6A0
DHpy13HjLiZrH41E0cqHUE1mLrE7UTIEMVDmRPkYATbUMJlHNko18q0a33DtElHMdLxy2aYi4uGW
Wi10iqRv5y+6ZGcQOidMCkfEjSKJ6Eyoixr8+fKemAZyERiK5d9NHygLe4VjKBL6RoCioLbntq19
mYV0HwD1nP82ApRFOmpL1C/GWl+ZZ1wbU75KqnotdPlqeSMyNJUkAiEBjCOp13nNr1U6X1BjomJV
fbAh58b4tWmCMFJO7biXqcQy9IriV8TGJEqaW0tIah3dCtMJiRIRUY2tDyW1MavIJX0Wfr6QdSBy
E9FvqRQP5d86ewK5/RlBOOLcMcboJPFkoCCQryR+KneE+2bmsHZCu+6+jK9tql9uCp/yt2wg2JiD
CGscldlmDEF94bMtA3VXc7sipOT1n/8WYuMJLBglKiz+Mvyh0huEDLnnp7IyMSfqV9xvPMZWg1cU
U8hVgNGwyqiMyNuEFSwclLF6mk4Tpo5WKOgzckcjpQEBlg6lN4KnGI/yTsVxQeLhBo1SgHQ05KNT
TeBDvrdCdjRY4Xzo1+Ez55ASvoSvAXvoBjfMJeF9XZjHKVeUjrcqHW9tOt/Wor/FvXYe40BHkqbS
WCFHQ5MoCQwg8L6nLJiNrj8qreVGYueiYkTM+m5qjbNppyxvviwa/kTWaxTqHtygDve67IdpHCBw
FrHWSuBg1nNOHN+aY8mxmn3SfVXadqmi8YmBzIEXH1DVxGcPpcsc/S8ksq2j45wLrPytA0sG83el
lIGmpf7PZvFHFCjTpc4Ek1dHrTqEzo/EGJ3079pSjsx8w2YOBofxmjAdZ30PFJeTBIi1nZ8RFo7A
ZjMyEDRuPoWF9IWB6/gDjd8KU/eHhkECKq6A4Dbeb7LBcMawthTMQgJ0YGR2lMkec0QTFgGHoiSV
x/RbgVKsX41ZO/ivbvODEk9v9NQZuH5JAIC+QjuCbM1OPzC0gLUBl7r9AjPwWyT8LMI5XtJmtj3d
mwwgM5s4F0N2pANZHE3UYkIQpfUp78/hmF0KgyTF0gqacQkehDkPc/iutaE3cv1DHh/NXxjQolMX
xmcBVXlNCTkq3G4Gz2gCWtk6NwBOm1FlbTmdZRK9G+Qxc8IlE0gEYhTYbRHFESWX2hj2kyuPujFx
1kv98QcJ+rAp+l61pt1GunkJGWp+5ZQP1sTCMDzuNDWngRMCk49sZi4EA6AGy0kMgCeTzSIrmWtO
L5nYkmVil4zWAiUf4rnC8zNWZb8Qt1mc117OMnNGRsqo+CgjIw1/GuE7xQ+fiRulElTQnBw7YKca
L1cxQ2Je8NnFOherdGh+T2bqYMY+aN/JFGMoKU5as5y1XvdjW9IGW15lxBO8adTCCqHAlfxbskiV
3NR0T1plpdjbBzTdznx6aZPuZeEpox1LsPZwZ/rh9n1WF5xPjBPr56CLb0q0vLPY/Gh8RRM/rdX4
mGlDMdmrB8Gg5OuPDN9oTbdQYUMyfBi0ctu4BYsrWcZOn3aOInzGGa2PeEi3dSzvhoiTiH9y23gj
sjSOjaQydwOC/+Y/rhFCGBv8KH1EWqGx3DAuoIlqUebSTaPHSC2cMXCDuS74AlXI1/PytVbM1LIZ
Ta98nhMcDiOuinI+yxoxc64Iq7wgGJyQZ4TeMsY1aStyWEmoqNO+EFA61NeTbBAnUR7r1GthLmfC
ciMs3K8EuvafzSnHsOXITkK4q5BBxOQhD8NJAQ6SLsbFOHFCfxB09T6O6JHKfG8Ug6N9jLLiTEQ8
rxaxGaTIGWXCBptsbvyePVPw3Nynh0FU/VVdgjZkOVBF16aDfI9tLiEmG8Cmugi7ggWGCKxOb4Ow
lC6WYV7j2QuhHAjiMUdNVS1/WaJ5k4w2oX3Py9ZJRl6UXTTEXirnXo1e6Z5N+On1t4b1AgmGuFFb
K/dWRI+KwT5FX8+g3w8inutcsVhe9MGygMnbNyvblDn0pin00C4BD5Z3BsIRDCpeA+B2BRI9pkyg
ECrgyQSZc5IhdIaQAjCfe8cV98C6CQa5mmWJaariRQLKGkV3JSAqUZgGQ6yeKw2orAA/PC18lTlQ
tv7pEwXSGqLsfW3cJuI4chyiJQ7Rrhcpu2qfwjBKhYDfJDBELYic/L1OUFcN6lnEbhIq4Clg8DWr
+A7Z2Cla8pYaQiTa+p7iSKB3nEigXQw3RYwP1pQwd9DdFND2dOuiPcKHG9o9hNWjTByH2w8Iu8zo
PO6ke6yju3TF64S7NteCMNOcGEHwujAFVGBDU7tszv8WGQK5VxPcMl9DvtHBGWhoKAcKfekr7hOy
gqNs8WkFgfezYziqOKk68q1LgogSXtb2sPxaRfnUwLADkgGIJWVFqxx0fq+QbFVLFm0qRrPqvXmp
T23LPyTGE/qa79vYW2Psnf5N8m5f0RRQ6qHkomBRMQLIowmr1n4VYnqUEvJAOPLRWGbsKypmR9KK
PcKzFkIGUFBZQlAUwLFWvO7EKtKikrd5Y+NLpPIVtwOFFdy/fQuw1kx1khKIY7P+WMwS2ihzNdpd
FV5cyM2gfPX9N7m3R6JKzlbzXyxv9vFkV1LSSEjJchOF0I1HBByluseFf1rMa0mcgfqkdVnSY/eJ
0I1vS8DbNcCkhjqHHI5EtjK9zL125SyRyls7UUfq6q76vGV0vHVN9yLvzehdY+9NdX3S4RjdNZCQ
daXwo7JRwSJ1Kth8m2AuiYQup8LupNq9HXSdYRzlsRt/RG3vhbHgKS4ZQ8Dmo6p0XQwMCOeKDc2C
lilvQ39awMe01A9iE4T8UfMSZItUzneoKwtaZ6zX6bcaln5EmGUNAaLF0MYGWYUzcHBndkId8dDD
p44lI1U1B5sUwpsX8Wo7/bql33yq5dVMsTCqz7hjrQHFIP8bTnwd8yXmEUbD8MwLt8EioseLLyAD
jqJiQ/9puAL4uOB+oE9iDHG6wUh0JWr3HsO/yILZegc7ZzMd9scZt5yA8GFvgNJP2cNRU/ZzCJS9
cQ3YnBZFQ+FP3HsD3+1IXVvJxX5rBoTcPJFyG3G9JAPzts8YIUmBtghbi3RSo28d/6iyXFM21Oqb
hd2HMPsMQKwAW1rVzlijZnG9EHB3g2yIahsZDExOkg9V+uJuwF2ADyjcorBbnU+s16u7MeaPzcDR
yuJeSkV4FTEaJ/lh/gBCf0N++2ywLGw8Z3QBk3auZPKIE741vLrWbCuCZN90P7NC7NbJDkARBsTt
TGDPfZhYtzasW1EMuHg8Dsau++HRM6bFjbhNZj4xBSAd/eYWYM2JFFAQ4WQMjzoTD0zBWPhd+ReC
8pFlxtDw+bHrG0tHRMcIo2eBe70S9MdlF5bnRnqGBaQFnIwrPZ0IqEe+wp8jYdxqFDv/2/FxNFpq
zygGifGY5D82NCvljHkD/XBF8GtHhZrgXc3EQ6L95B+EovlZw9QCW2VxyKZXiiyLNWJafSS1CgSD
M1raV5mToOZr2Hvh50wwnsbViXlJMaPJbMY9Yuk9mEY05ZxMHaN8Gr1NmYT2gKBzJ8UqbRJZYXox
FrCKVHXwM7auFuSpaZf5pM+IEPs/Ulru2L5oZX9ZyNPO69eobuBLWMLFdy2iVxZgRKk3JapZEOyU
iB9W0dbJQIkS3Eoz6MoWCSJ5zV8JvfFYI2gyXWWMUAB/97N1nGfm8Mp4yi0mMGl4Jp8V5ltCxeCr
ALQRQx3MIUfcSTxeGjT9nqtMYhhjGh8M8gO1Hc6zpOFUfaYhDtTlFjYkw4RigHjnIg4GYo9NEUUq
QJrewsRfymuo9GeNp1BW2kemR0/EmiOALgNAV/thzaDZQWa12CrJcYkvpYAemizijOdNDFQ1upph
w1j7mIwvq7i1vHlcQFHypWAIN0bLQyRymlFyrRppwAOm2jrB4oaOQltn8neIKSI6WurRb5qU2rHI
lFo8pszE2/oGdGth6dkfBIgtIbbcmI00tlx2eDFgJ9nO/AkR/DrbLL1y/pu1JLhZzPJ3+dJ00jiB
7md5oKncSQt7jeXerLeKbjJpgpS5glwQGoN7j+lSqRLkx3PZdhfCWiLpw0IY8WO9/zQMKIQG5zAX
3I9K+UfKpwmiQEFsZiE2Q6Bs/9uhg1TOMaPQt2EUNxzTXKht4RxzFdXAzS1sRI2PxgkjP7nBKGcF
xLjDiJIWsTWUfCgkiIMOwvTVJq8tbLQBr8F9zd3YL+JekXFzoZc0rYZqRLyr9J1FbJdGdcGf1H0a
PCkcAU90Gy14StOw3kbuTYYPSd8Radny4VRuEmYIq1PXan63Q76rBeaizGRkNwQX2URa0ISmz1j6
LMhIBsiHq1FEv8u64aX5bxpveyyyQ4WKA0lphTnY2t4t+bpOImsQ1F4VM0KcErt/Gi7xl4FoP8mM
Ax5itIvEp78wSe2xnjI7Ev7EXc8tzQdAOQrITN2NHPSQDuJV9HBRnCQ5P6cfr5W5Dsjww0T2CD7a
7LTjRyUL0RnkpGN4lTGxMtw/jOzsB+MsqhGkNFvkDEqhwmTsNeHP1qoOxY3BLLp7HkLJ7B1/+imT
lE1+U7QnflFrqyYyBt+K0x96NgNE2u4T5Ec1qtwYtkjVt+8q3A4Uk6CzureoXJ4QAngLs2Rka2w+
mia9azrt+wxjEAKOOM2AzBjTN+GtcJYEdpFJBycWEJdwLJLxFjVIr4b5JvXiRZpFfzTpLPfiaJ0i
3Wu1CGOn7P5AzjwoCC6rz61qgnCr4pZrGMGHUeqVAORJh2uo05QsUCohaAT5kkj1NcoVO2R6Z43J
rctYVIjDPkWKXlgEG+in3pRPRDKdrMhuYGsxifJiYav9j0TUHieEFb2VHBe8eHUM+nOf42I3fYnE
UJK1dX0vMBWY+/eZaW2r8x1dlcDgl4x8zLhJY9flPZNZcgMMrFOnpsqvJgksfnhSu+qcktjKb6kN
5wzqgL2yDmLC2YE92yywJCGQsxiOiGe4cUB7GXLsmpCq2LX0RHutawuntN3JRYQJbrzYxa7Po3MZ
ng1E0IzWWDkk5zZuzm9sRrpXUeCfWclzjJPDklGA83PnrGfr3J9jsKURbn6E8sL0WFL1Tt81R/zK
/6H2HBkI2ONZHd9iKwySyYIlWaKsWLBkHFZg0ban4cQqAC8bPd7kI9Ulth3glli1/ZKxxTi2TjGq
TlSULkaKwMjXoEq/NrVqt5/KzrV1G2VjHte3TEOHxf+VlPEJmeENdiaIHe0QZxieD6TN36a2vBWq
ceUFtEX8i8pq8CGmTCOaILFYxPuzhMKNgbvQhnaqBKuu7gfGLXHLDVhmh2WN7QhbHc/RVL1JUMVV
W5LIyhK+xv+rkKpR/lch4X056mrnsDyZM/U45MJRBChD/b/P2SuIKp0tyIj2MIOkmEVvaEggxv4t
9N+RPvgDaSUIfhcMW/NOc+NmDRDUdcijDzw5b6jI3yUgJrlyjxiGhc298l6LItCVEDjOUY2BqvBe
1iq8s8ZA3YGvTyANpqg5S/H1Zc3Vks2bdG8QMvkwM6P3scpsE16hEug1UlANQ9Eq+bMMz++UR5uH
0oLeLIaUkcQlS6cQa5KoQT0qtdNUXpmQdJV4RnPtlxHlFrrhYQ9WWV7nYBKKux63OAzrO62RIF1z
8WswMDWYtHtLfpGWjvh6EVe0eFZNFbhLYHyh9bAb3LZ5ku2tUH7L0W8r0frS6+VTVyBo4axYEjKY
UvxR9cIO+LvVJSYkJuXYiIAvRjW2zwpACTqrKjE+q28jt290UR5zZOclK/A49n7Y+1FrgGNVLoZ1
1geGNRehi2wEuLtG6L106Y+p6JYoMkPY5ZR2lWyd8Blgckn1cCPStpTGffZUUT4YjeQlhsnCPfRZ
PlPjQhDAHg7fHPouIe0iWoCKR92PCUGYdLy9CjYeLagbIM4D8YzqcBiFifXtfyFmihFeXrhZZTaT
MvOpzUzZXSv9P8u8bNfoRvBK0OXLMJvlXuM+6wk8HcPkOerjM55oodCC1pgAiMwzoPCPHwMMIz3z
RbGHB6b5IjmFTE63Oc9a77M3DZQ56HDo2fVL7rQPqzfeJyNhXzj6JJEGs3SCezJWtZN545Aw78G/
zzx73qLHWhTyFD8Cf9CVRMuzSJZnHn3WxCAhNtVirNV6/lir/g4s6qaFjFNY8dn5NkiUdfCPhqH4
W32h0L5kJIQnTLqlrb61sIsiqxaYPsu2+RS+rABVPLaLBdtFCGhQATQ4AhOcIclhZndVgQOx2e16
NHc6Typ8OkI2sEvVoHq1clMQccuzLgrKPg+UvxYjA5opLC4F5Pd0bgnw2NfS3YTVmfM1yHwNEYmY
eLD5X8bGFFQ50XesCsliD1HHiWxzMBLiuYlO8Te8CUan807uyCagUG5p6kaaOqzcbtV0LDgGty4o
Ae7JdBTMtxDFTWuIlzYvLqYnXOi/nihUiiT9MPv5LS+ynToDo+ZJVWsgiuHBwAtlMeulu1O0e36O
3JX0QL2cMEQT2LuUeyAHVYPRCXB9WnhTbHo5RBLcoGAHMO1UJ/xeCZK7Zm12E3VhU8HzSZDRo3bS
TvHFaqy7KpePSC0fspg+pr0aRxdZf2zMrbjK9lXFXFtWfGFI/SJsmMeuVPyaJ9P6vtRtfDZABlSz
Y4FstgXEjrMGLlV7xswjlUwvXEo9Yr4oiTLJV0O0BLBRyDyYjaC0okttRpfe4oJpXLnHqIADvnaN
kRcZM4bh/hpW2e0tYJ/82TjCnSTDxhbdViE8s4C36IT5cgDCRdhjQXym6Ba/L+TECX9FkSre0C5p
OQVSSEykO7SfiKP/DhJOIGYqfOX1zMjVsgIrmE81zY/p92p1IYKUasG3zOk2fcLtJdhUtRVMpHzQ
U+hAF3AjXJXT9FyRBGHyIulb8NUEa1NaXnh5eFdpajcVdzn07xpbsA09Vw5skIEjQ0rDSHwhJv6S
vekmWy82XyWBtxJ/EFMlDPRM/xek/Lolx3TZp2Vny4t4msEd8e1GxDMT72V1V7O9qpt4AoY7AOEp
LQmEYai6jynsJPemULQzxWc12Ib0VTRvAvvkcVfpwF3ag8Z7RtG607PhtBGDWO6BEr5qNCMqyYNR
CM1rpabZYjhc6cK8/DggG6Dl4G08EA1vq+LffGKo5Rdpu82pwAKAxtkAK+WZ2Xf9EtJPHEbHPBrA
V+KBkDt7aD4Ls8GOrXhsO4nPFZsViw5ekYjyivyLhPQbfYF1qQOMJK6vJIO+jJgNCBJSMtHVQv7X
8NcILgIhiArIxpB8p31RokGs0MggkdBYz4QTahSdKEywO0r/hxxKChd7ZKg5o8ZqCKHt4bltRowt
kFYGs9DCBaXLolizNbqzMdaQrIJTlm3l7iUin+Axec8imEcgWtRf8TJ6PfLFsBX5qkpWTKEr1nwI
YaGeGlX2avloQkeYbrcEUpet+7r/M9tFrT1CYJ0iT9TKuHFi8Yxpj20i4+Z9x4RPx68JWJwDEQQj
CY1N4LbdIx++jQC6CNhVFdl9OaXuFhmpMSvr3Z1JDNUcmEl5KYk016EwLk5c1je1aLlBDadDXVaN
6W3CzVTUoIQhIZMGVWsk9eyWSDk29KmXqqr/YYu7vfE14Z36eyMPjBSM2hko0rbIS4IZt7JsGlDg
5dxYqvxHZYoR6aE9/GiBlD4ZrLFCnW2X6RLyBlA438jUcJ9je1AZlqpo1ETMddqGAzzU3SNJOnS/
P6+xIX+yNC5zjHvJ7PVn4omdxTtK+ihHvqyzi9B+RE792mRYh0xW6FCtstOODN5G/qSoGkpUDSIH
RFpPGJlaVxcyDGULfW48Tdwhw85MH3r63TBfS5A2LGZM250fFTk5V5i3mXbANxsSHjTQeQgH3Q7E
VstxOBK8OCCQmArD2TTcMQIJ1pqOmCF5qxYIDBwhsrBHsG8rnCuqCqyR+xo2Z57QQim8/s7iKVUd
mMvKAY9kdFs4TwDq7ZspkALftr79U9PRdg46w2ZfEM+etDgBGOmDw68P9sCApuH6qrm+QN3F2PZa
cjUXNXO7unM1AkSlE9NNR/zUn/L1QMjkHZXuI/8Q+SsI2Ou/S3tku/PKUso8ZgINMwZ1BN6900dj
P1Xjrp51kp1DsPGkQuKpEElJ1kw8f9w0DJvL41Yn5Uwk9bHG2nwVOHWISnBYWp+gjIAkUEXJF4U+
YBEUHEwjd6hr6ZVOa/lHZ9K7+FWh+b0RB+ZKHan4LPS9OMSnr5q+Oi0+AIjU8CsqlxBnzsSUP5mz
c0dqcDYiMyM5GHdg18fH7BM9r6N1TOxGiYtl5QPaFwouV8qiWSu8okcjVjjwYg4NWHKhfkWwfB8q
oDr4W3wrI0zq/lwix9PAeag5sn5XNCpHr/tXFC0vqYt3K1N/kpjIewr3BM+SjBoFktYi+iOELz0U
0z1FmCeIJFgqsL4knrzXQJ+dWgDyKuYeFmVUjGRweKMEAiguscgln3bCO0wOeN0hxliYVQWwQ5rw
IdNVLmSVTW+CxN5/yPf5YhyToAYSEtW904dkj9HUrwQGxZ0zTcKBVFeC6PmFEBUlTo7dtwdpTCjq
xrBRoonppUAw0vQT4pQuGKeE/1J1ZfUnIh5ZUuKAnIegMIWAee+69u6YT26BFcCMQJCicJgmPLTi
B2FVKmGttMBD/4vskA2QVU2nJOrt1uhQphvBKoKZ1Nn80CsKONnb/7L1FoKInJkrFDC5EzoNAYCs
Gj2M/ADCxmYAxab9/6szfpxTlrXDIcBImNn2Ph7fDQCYLSFEou7pEKHBYW1hD0IiY4U0ESpbJxM6
HgBLxxJeYL+sNnrlef1RNzfZJGZE/dCgeIc8W6iw4Olp59JQmdgQda/hlRag7cWVJxMJwu6LS/g0
z98bBLN+4s/ZNyw19YlI00685Md1nEgARYlmoJoy+/1cMAvUj1OMX1OO+TDEU7bX0sqtMyoJUhjm
UHON4r9+2ehbvpquV0syr38zrBxTn9wI87CQsGvBVIEBlOIQBNivbqrdEaj0JHY2msOdDBZEzUfO
OBMUde3IAISz7e8oeNzRiJXHSgmPhcP++joV+k1oxHskNI80jC764hdEGI3NwEA8drqytkF30vsd
iZoEI5R4RkSwbfoki+4h7KJWQXxq0+BbCPTC3+2LwGgMVKcFZyMyOFGRYe2y+0MxyKzkIGHT0Jhg
gVGjOJERdZYCix2ogOpbPz9Er+7tdNP7iaJBDEl2bicEyPqG48Mi7jEpEXZkyl8FxPyyJh80oQvA
+ZAd9GwVhus0fzWdH5eJorceMWYPEILnpm4CkQl0A+WQQxHUNJKc47xakFCqUzGJJ8juMNI24BMy
JhSZ9wYUU60J7oICTkAJ16v8ldCWnYaJFQ3qs17kBwUOqNW/sRrDyhAvZcWLp3Tnah8Z4EwqxW5X
bff+bdbdri1p6eJztJC4mkPrzoEqXWVguvrBKD4GqwJfxsxvGvjhpivIHY+Oji2w9DLEujjUrtGP
tJokFtyFd2IebvNuRlKFLlLjChRo/3TOvARTlMGmZUNWTkxOFw3REf+8CgmCSj1PFGAkuiM3V0OB
PHJ7zdxciEb1VT3U1MmjXLlSijb/Q9Cx+6yKk3IVon6xwZ3iThFAyULG4rQglvOiXuOPFaO5zN5M
WhvmJShD1lvPzVIVIVoNlkMCssEUTxZU4v42wi9jiCsZ6BN0gm6+Ie/+qxNgOzSVecwWR8cfiPoH
Ax9Dj81tFX+LGCETCr+Og5C8goyamXNCIBKbFZktlIDz+vGconBQzegY8d8yY9TmfB7andSAXDXt
jkjlUqpP1LFtHVPs89SHuD8tCPg5JS23UdueIGXzj5N6sPe/SnE5luryluJ+/pzl+lUTN1XGyode
JR8olt7oVAfxWVAiCP18kyEuD5cJBR8d9m6pPxuQEgSyMLVs7xM5DHHskyJGgCtSJ0TSplN+qAOx
sHSAJQ69bGKoGYlH9Ydkzimtjw1Mh6ihK9OLk0H6dtYInmQqnjjhFqivEHjL+j4mlIArBKYivQo1
TOJfo6Sd0wba8B6NQ1ocCSgEB8XIFg905owCowPyXya0hyWeHSJ4XaPkli4bhDfwVoBPtzMEcg1d
eY8klpDsFWpxV2SemmPZVL0BOFGfY/7uLiHiBasG6JHcW3cwjGPTYOMEcMQEbx8SRJB+xXeZMGIo
MPdcC0/J+lO25p3/So+BS1bYvqBA+VW6E14OKifdmVueB1RlLNotFpuokF3t/kLMxyS7OAnohkvh
HymOu8deAZUVIoGZkr47qD+w1B+KFj6wIYJMm9hfzMa2C/nWk+6twRb+KkrxUcjmo2PdAUN/V9NF
hXb82Mq3Zmal5omZeMTrDFWxPCJGB8FGdnPd0mFouIV2tJNOM6bcvLh3zUNPWP3CGF+UxoMsEkBX
4RGkm4uZMIjwcg8dFCjJuCnBTEmms1mrAb1tZEeqcgEXBLoH17dlmdaCG3LlXMopYeNvFDfMQdR9
Xmk4/OWFX7mrn2IjPyvLlSXjml+KdHnqM3dOTWIl64hx1O5FpdxUfuNknmzw0BcBDLm2myaqtzHe
3CiuxlS6CB3LRLirGHSGZGTL6bl1YSUfJzGEgxDtpiHe6WbnxZZlS+HHnCHEhWVT8iBK6imViag6
5pnl6QBAtWrkMcUkPgX1e5/r76kcvoelJ+fjtSo+lTz9aFDaCeqrWoePordzuXJGI6Y93nXY+Rrw
NAqozTvgem25mBazsrPhF0Pkp9Z8QrR7FBH4fkgegJoJNQFQQQ1nX/jdnXKzPNQJiY0OfQ4AaInk
AmnA3Zjtp1P9GSkmZRX0Bd86wnINeqf+HCh3WgnOlLG6HUv9fi8jAWoYF1XWxfKtAbZJDDqbqRfp
tbQhw47sHOv3uL3t93bS+Z6JvIoc0WJ9NDgiHTy0liH/mzHgib12b4aR+6nYDXTuZIg8zgr+fcDf
bCKgLuTIKlu8DFH1Zb7L7IkMkY1OSgtKeRNzoiJhMJ7dSUcjjJWxxFa/b1IGOCMoPL1nrWsrT0V2
MT/eo10UD4fv+CznFs3RynzMzSCVrJqOcR3Q2ikfBFa3RRDH3UVMtKNJVyu03U3LsjuLjnv2FF/I
lP8pfBS9PhYD53L7EJf+iSmTperq+SwMvxJ6fKa6m0xqaYqjQBROPxIm00rk7+rY+4SjNOBYNTO4
R4XU+nmEamw75xTzvLRvvUKBya1Sm5/xwCwJr5iyy/MpAEbmTzpWKt4Q0g7GGVCTsZuy+SiRG175
0DmhiL5qAhhRA4antS183SwC4Ut/MtbFaondr0BJ2iLkRlVB+MVFSwXk2RUcXXbKI5iAv1UlHqyV
FsvloAR/DsARkYdqgpSu2jMemNM4dSiqqL4eP/mW+MEnPpWYxSQi1BxA4boYlMp8paPJUgiQ3YM5
9mWjYUP6fdJos5yd2P8qLj8KMVPmq6yH+T5IxWLaz2J7fqhvTb4EqtIH4lVCS1QK/iKoPmot7Est
T4qmzJ6F/cAQb2ai3DMCRtMP2w9D7BSfxKqzXdNwd/fWE/308tMOBsb/5VPhSUmX7jRPbE2UB3YH
Hjoyd3FDQWNnYDWfxhOkFrReXr56eaYRKocb2rKTeD73QGS3UN4JGQKFcrtx8QihnIkLooNjWKL7
NOl6BmkNj7BTs7UdENinuJ3H7NlWL8Y84igBNoMbwcjUt94tooILU91JrAsXVEZzxZ4msRHom+95
D5/zc2YtAwLsjTCdLI3PS52htGRk2WZnlT9yHJ6q1SnC99ha9pbQnQQXlgPmAe1YEnow1DFiSUSS
EAUl/X9oOo/lxrEtyv5QIwLeTAmAhKEn5XKCKKVS8N7j63vxRfcga/BMFiUC9x6z99rkdJcoVrCh
Hwrm9d9BkOMvzD9LemJtIo7gBfVoKleSZrdpGMLGdk9cvBTVe8D+TRQF6zyHUiWE5jS5JH/tjCn3
NCZNlmCE1uyJUe8XsnUEpLqmR2Htj50qH1vTOJL+kTI7nmp/2EjtWqLdwrU2CHeWKlS6CKEk0WPb
4Qk/ImMgAcDzGBsH8tIOPV+a3h8IwYr4lTdE16bgq0IhnFcIufAVEIIBNd1vrO8U/s0J4w/9e9on
gKDe+X3POFQ1Bov5e1GaJzSs57prLzh9L6xS/K7DdotB4hXhqdqb2J4thH2zbbDDgFVILlZ3iGEG
toQKFAyEWzds229NuEHy2in4OsxqJzbTbjMdYR2OvAzP9jpLlqO4cwoo8g+acpMya6Vkg2Ab8yBR
svU0a2sLvoAhckwmmUBvSCoqg20GI/TtP2Ne2ryyAx+4kfAwjidSdE5IM1NCoVodmNHUh8tqBqsu
OZg0d9Gk+dkrbWxdMFGpOF9XCT3KoAcQiNluDOBmptPyVuIpa89dKV3GWr6Ws36LNmdKvFYdArTd
pyTARiLYCbrE4SQwJgViQ/ytcmDTMdfQlY2EGSsT0LlkMeKvNeGWzylFFwaDruxOS9acrTo65dfp
PSO1ipjCOnHQ9O7KiH7lHbHCLSnle1v33CcpQ6eG0CgkV91NuMEk6AtbXqCXrfpdYmcOAGHCPIGm
YQpltQ1l8NpxnaH0NFm/QhgZgQFZqKcV5GZExuki9CTDn1QUee96OR06gUq9PENinQhSFCnzemg0
CCcYt47em959jQyX6oJAQVsZmkBZJTSyr4l1foaTk7BPK1ENUxJD/DbS2Be22s8bJBWEpnOZa+NF
FJTToMIwWFwvfzSpCV3rGpuSS7Ss3XfCSRCKyzKRPLNH4mOmiSuDLTdYDhodIDmYUuWNxb0XZ+Vt
DcVwalcWDFKQzWrQTSo5caj7tEfZ1A+DSMStG/YETNygz23xseUjNgIdCeYpRZN9+Twml8wOx+xG
3rsJkF67zmZ0UoerZUzXG1QRwlDFvufvc4cV9/0IG9pw+b8YvtV3YYnwKjklL/HZl3bdog7Ykubn
y1HNM3aqOcE/FqtZtTO9kcssXT+2KXaHnB8FCATL2QTcbbODHWMQT9OKj0rFEr4at4TM6f5UAPSP
JOYFBnENzDiM/8ykPxI1cmyBkaYXowWEsUe5MAPuOrBx1rG6ye6jr4E1tJjJa0KVQkVUw2QcXYbZ
vTbA91ECZl5knsRu0o24oJJA0DgC5NTprfsml34E73JEijmhrGcSkrJdSokYK6gjlfIg/rWi7SjV
PzWl8BjFF6Z+l+MIzvdLCRRQBNuvEDfvpTY8OqgDmvxWNfGbZBsBqSvq42z86iWBCq12EDckgmp9
2EyCAGoYk0O9z6FhIjrJyh252F7NdmkbwIBrhLgmZCBUlj8vyNFpG+caMbLEyGpO1NM88Nwm0nnC
FqqLEeUWFVQ7uMokMkwwz5Yz5lYggwGYlyFQza8GI+OOGBx6nkWMr6lTddqe/2j1tK6+Ih4D1pK/
Y5Yp8BSwu4I6W/hECLuTgaQNI3CM2gh02dK9s4w99v1GpE5TW9dofIU8RqyshqMiA3SWI1sYYqd8
de9uFTf7dYI1iGluIbuVk4BEGEKs0n+jpNqM1VJMmcOmeGYmX1siFXEEr9/rx6RJBIMs79FUvGvm
/Gb5SV056scU2565xl7DzaKW7W1i07sWh5Vv2yCdruNPXu1aiRmpUlyUKLlYRXQmri0mote12XZN
qs+FpzobPnXBmu/MBvpMOI5VdZzNPuysMUgMV2UpgZwCsxNXZimZJ9mpFIpiH5jMmocmKGY8vZVE
ZjczkFcB3eynGY2pAnBUVQ8awNqE5IDBYuzP0VDMnd8dSm1zbTIDeuvUHNRMv4ppefNWb2RW1OUs
VUUa9D2Xg49zLRh5rnOea7b1w3bUG5pH/dSwyuvj2G5VTwEcKOFubiqGKoxTBxVL5IYxXQd82hDJ
PLPZNXdFNp3iJSH7EjN00t4UJXtpL/b95vwOce6Wy49BHPOozQQ8dez+qsPoEQnvghkSdes6dtGl
06zXA7pfKtRayxfjmaO+qk/EqFvF/lk+jgYcobU7JX9I2on8JdXxJJEydGXFd/4VrtGchYpgoShF
7lIwRhG0wEIvKJ9yMT2Z/MKmwp9V1fPG3SuISbLQQcp/akBBMG1A41LrywAJxNRRK4TL8+asleHg
hXNNFP6dbcBNqvkf4f5NpQiUfA/fiHXQhmYiDjs0PiZWmTUkQklHF2u6K31z9a8AjUrTdmnyyAF3
fh5eu+b0mMRAVUr92GnnkgY+48oM+zn5sKzm00tk1otldlSshtCtpjmLk+DgtD9Y/MnBQM0m/pNo
dKFnI/FGcDccjN8Wa92Wj/uhqlhoxntaqs40Q0MXgrLU7AxHcyHEvihDvRpEf4a2lNVriFi1lfmF
jkgZ4aZJ4/AscJjnl4KHqyo+1Uz+XL8JArPjS3LDhY3pwU/7B1fuhBWlFdNzhCttzBkvGf46SbxI
nY+ymmhYyB+OlEuhgN8gsuEzDwTBA2KwgcnRdxnMtczESajVkj9Vwc+mg4xM3TnLvHiMGUjH3qxa
h3HG0YX59QN4K320twq93xW6b2UomNPcFZJ050Ufqab6ujEEMvOp+YVvPZqZdJzIXGwOcttea+OP
+D1mPKD5fBPwucMOps7sb8a8Q9B0G+JAI/Cr+WMqcDk1ac9WkYEe66TDkjL6ZYP5OgLIczwQdaUS
wMjzr/GA07i3HOR9RXuf0uVGvHAEh0mgxsBCpJ8G6MLhJlV0VlqK4Ex0ZSbuqdDZdX1iY6uTYtXh
nMAogq/G1ypIwkUZyNEWoJh02IPtOH1r48DP8W2Y0nu11R9k9WklAQ7KHMxhFev+ugF84GvgeQoq
1SRaHWakjLX9YAEAyYXmmjE6MVLXStGOQIGRQ3steNQ/zI+1RjQ65sSiEquuqAc68zJxGGRSBiZv
JYG3hlW9J3F92ibMR59Vh8xZMPgWzOAVzgrKQ6cb/KgJSYhfSFZ9oS8CZ6bKbKJgoJqLr8K5HCjb
sLSS4rZgX+x2RKw4Z9aOwiPvisec3QHFHfUKVD5Sg4fkik7WWNdFay/xJp1oe+x09ItsCBqGuhtO
s40t2uqb4gLoy44UErCNiyhObmytfqm3QbTE4VKspKOS0sHTQFgIrz0fjdxkq43OpVxd1t4W1Yb4
MuT/4uqzK/C3avRTs/FHz5u66Typ8bktxVNHRoqZEBJDqb3jCYsCySLFl0FZsaQgMXZmVh256thK
oI9TRa8iqqvBYEWOC0kJHMOzp42918pkOXu6NdySrTtb+Uep6TBH4ddfrbEg2wjBhoYLFOdyCWJG
s7Q9tjEa63zqAib9FJ7zYPp6iciJsdKGk7KDT1uoZBQV3hJvB7wnQN0ZXJNo7LcxmgalcBGQOXWM
uHaD6rFUjgTdooduEZf8WqBb2AN4CxO8xVhn+4rOy+BtbWQnC2IWoT2R4LxYHJZRnMMluLDL8WbO
yU1GUj/31xLPUSte9Q9xJ/WLLe4CE7OZzpCLNSnrCJmJnFI/hrG2tbnZbzJ56iZ5KZsN3FKefaM2
vEJJsWwShZVgUnC4E1FfqexE0hSHOwnjHcPA1NYShZsivinJbwIB1srTR65oAEvqpyAvT3OcnvO3
IkvvAj5DvAROorboLYq3rMmf7KYj0thwzZ/LOT3nS3NaBpQDq7tgUWmU88QSRCHbpMmznSE/52I9
ixI/Pw4HKmDgtZ0J59r4nGTr0s79BZ4SkzrtMvTCWXQ0jt+2E9zzfyr/VJKcT3ujOwZohG8eq31C
CkQ2i45Kx1s6zRadI6gS/diBDjtUSWXnKAxIWT6AL0SFqPG00E+Z50liKS0D963bm26Ud9bUcKIE
R52ujUR3drAB+l+lcr4mEpx1hZnZptrqNu6FK5BYTT7jtT+jVpZU2Es8gSzt+ecav9TsNG3NxnwX
yTD9VUeQpyoHS8YVzftSGDhdVzfRWqd5ventwIeYd1L3Hws3eU380Vh9YmJhLlpk9IJ9zbKbWiL0
OzZnvJiyzCS2dDbxDyXjfiB+YJvgPZ75i/83KZijDP0tKsy2xPW2uRCOJ7FhkKa6A06JjoTJCRtx
eavwf2vLlylPT7Vn+YMMFpBoUZJlkJYAJFV4sCxkUdnPGvoL/AKEi8Dr8wumrARjQ+a+VCscVBCJ
yptmrZy+JSeF1DTBK+dQGKTQsgruDN1PYXZRc/REXqWaHZlUb0gcto5EUYJaYrW87Vi96+kj05rn
Ng1vff1V9MYZNh3Q3nHUnnjPlSArxAeoBRHZI0/yZ5M3b+WYvr04BfsJWVI+r3C4lFs/Bo1h+R0+
aGWmBmFJLq6mByfKIxrEG4T1kINul1FINidLa1nHfKhJdo5BF5QkjQqCdW/N8rmuP601n/IHgUD0
U/jaZ5STjRRmiwoRTwrFdQvblKJPLEMKMJPM1YTqd22YWUyusBn7eI3cqA6qofd+2g8yCXgqcMaY
GImcwo4LdhDSwCI1Oej3GY9ZecaDkR3GXb/8jYsnQjSCVyav4c+WdehM9rMB5IaUT6r/UynDNdD+
LBjcLL//Bk8W5lgSQz1GGQ5UwBLOMxz0ji3Hyh6tyG9d7kxVESa7BzpWp3ysAMumYfSzm2j8UcCy
x1171VP9itz5lmLBFM1LYYmXKlN2QIgJ0i4upL2XlCet/N9EEkZyspyYFrWTqBlhHWcUy1i/W/69
m/7RAvXJUkRuIYU10qJmlzB0ENGPiKN5KjmYuxnzyZ51cNatd+rLNya/bB9Qme5fqwehqQBNIZYR
jZ0232NMosY2ukyysL4qx3pfBWojvt7t09TFx7fGzE+Msu8V22196d7iL8mekuY0VxPQPCUcI+xT
1oEVga9PS1hVQzCIXFAFpo1L+tXUSK4iHKjM4KlsZ9TQaHfadHRnheUzSuiqzt2IW1GaQbCAgpDw
hOTLXtz1qLU04d3U2Ygg1prYYEK/JYzNiqeH+j0+tCi/l3sztLJ/uVJ7ChL9qZ9vDU8bJUmM0V9U
vIV/M15CBe19BwFEjxrakdonzdabP+bv+K8qzEEHv0ERgaRYzP+GR+6orcWP0YVSuoaZaYRJIeAR
j4+rGpOhbIVIBv6RH3MdmVu0h2qL3uateGMv8SxswbScH/1umsvVkMUL5qPrSO6xgOV9aIvDlmr7
EiKv896/gikR8qMdclrEWM0LYsP1w94ma5wal/ow5OepsE4rERTRzIG55I60Fket6UJOakzCrnw3
YghDTsszrYa0BoHka+gKeJBephAGzRPEI1KQ8HHKIsZH69pJA2XhThwQUkmib0m7jo4fPsT+hKS/
WjlMdkpunTl3u8Je0Kg2ZXWtSsEnTB3+PaRfv1E1pDMwklrPVMPG4qYHllNaxcEaXhJKzDEwvDHi
bEpPUI4Im8JVDCso3/uZ+bs4HyPSQqTRbqgxl8RBjVvvzBfe3RYuUmeePhWBoC8g95gyhOk9Spt3
ltGmVO2meHbH+HVAROxB50CnlwDPvNaXxpeM14+GleUEzG43I6Bx1u90ejEV2RMmq/7cxOUpK6zy
Juybwvow7xa6p3us8Yyu7cn9yhvcYQYZqJH8ro8zol7xmEXCW1/axTZ+ELPL+ha8dmRczMH97yyL
mAKv+n57b7hdZ7ghQBazws+slTFTdHirRW646mPKB8jbKGVqJgG8BZBvqUVYokXE52HrPZivRWoB
NWpFEanMXjfonhKDCMCfqxPKTd4LVH+vWnoPFpMnc2bJQ+01o7gn9JSAWQ2jlhR0cR9IhuAL0eYz
sYWwSrzYmJ7VuyoUpxaiwYpY0oaorDJAtJkRoyeX0JNPURWs00qCjuEUEM1gKNl9v/qcLwNBAHJB
Sr0L+RRDTk+xkEJalx2rZwtJFF1mLOfOQYJuD6+9awK56LCik67P0VReWPYoI5ov0Ksxs0y6vzkb
jvUvAkt/3jLM40DgwUQX9cWo8lBIk3ByDBz5osbngcWEvkvFGPuUfwk3wR6zkKLijpZTmcte8tdD
MU97lCE5XRymAxlpiGTMYYsxVyDrUSI8ZG7DLI/CzRwBFDIMd0W5Au7bnxISigwRMbQiESDEX46Q
nXC+zGAvxaFVglpoGg8nU6QAInJE0qhoT/dVWyF8AioA7QDRUjxATOpAaEC1HNmSkb1doA7zq7th
keSbJzZ2/EdODLolpZ5kGGdVFbnhNTbq+YJ+Dkd/WVhOgnSUxes5t0tj9mfL8COChTbU67WU4+9u
iJqQqh+t/MeBg/72bynmT2NQn51WvG3kiKa+aglezp9BAnAwKl5V1E62Eu/Xe9FEO0Hvy+yFqwVL
AtxD45qJiOTYaXoS19zMllZSPcRe8XhSOUasCK8aCbyqim0VgpvB0mltzyNOvaWN3ba5FWyelgDB
P3Oml/05kaD2kmaNYtZXboNkATpvfbkmjY2NX5PJO/zOG9K4VPhoreyzLwDSLuOHWTDb19NQ6ta3
tUSrGocEHgyCJ+QzEFnrILYGisY+UvfQzBhT6vuC9pTZQRenjA/prelQ0Um01KlpjDQZZroxB5Ni
MPwmKXrZdW/8OE+dDogEOiNYXEGLA3wqfOOssXZ6A0QlFu4JVqvXWROOqLXOAflzgmGGopJdhf6n
6QuvY+5buWqanSUlv6ZqdEsyGlf21Z1xSIXibRTG9zbuPro+/ly9uMp9A4KkZYDrZr9Tt2BI+XpS
QHsxCJjak+TGM5z2u8NYNcKMjCc4rHO1z2zEm9C/NIScmq3j5RLGBEa/GpQEPXY9zy6cNGKc+ir8
7Jjr0cqwMRFupjg9CPCRkGEuL6UmsQmzocAX1A9EcDlpc9YL8oXUfxgtPOUzPzM9eZtFv0DxLv9K
6HXQwL5sivcFHYYQjJ0WDNsSICtcjojHycypDc4SNt3GU4dRpETsH1m+qr1OXid50tm96U1G23SH
mmuIgH++qGEhVQ72Wv6R64T6mm4+heuuYFQeKMWkZE+wL2MenAZcbdafSiST2eBdIu+iX9uwiSQo
N5Cm1+446oDqJmlnzQqFt3IsMW/KFkmbi+X0OhKOqgjiTcEbZ3ltkvomf17ZummW/i9bF4VFKlPY
z5K3UQ4xT2fpWPIlrZLXx72ntNZBhZdKDXVoc8SHCg7Ae8l2vGQYJ5cdGv91zg+zSK4Qgji1hWtU
VX5JY1mRYVyLSbDKbYAoxVSpHVO2AKtbluM1zdZrUcC4rMurNSPcabpLkyKOR0JsOha+znwmlC8C
zf0vldNrgl59loHVlcbO4lbI6CkTorEJOmTSmS2MdJn24CiLZ31vxOq1juWrjnFPyd4XKmCEA5R4
W6sBAyGnjeoKoKolFk6foWSAaNPD4mOLnJkT03YDsliy05GnGshTUzZ9tUeCKiv6Ds/kQKSYZOfM
r1NpOUoF8JjN4pQFe0ENhJqhFo6TSArLtOB/K461XOx0UXmzJCRmJbtUNPOMGxlfBT/t/K+Ux7fC
ip6CSYIxqC1u5bZ/YO08grHEoNQH2vyEl+oYIBVmrxTmPd+Ar7fsmyVeDxlyV/yvRvDUluwXu+1Q
jwwBAGZaU4P99iL4cmI5TcJ0SB1DeG+aymJJvMPMj2v7///uXvNnqybISut99TVbSb6kSHB+O5Tl
LE5cOQM4IcW2IFSHvvtAVgoPZKe+SlOJOWctewJ1ZlTnTB8/5vwyIsOED0BusPJoOHHgVD7HFONh
PaBzloC4nIaa6zUy7M1KHjh9qCQJUHYn4Z5zKFjkH3F5E9Mup3q4iVgkAcDeJmY8Mmk1KWTFDBAk
YO25YUW/Lk+tVh5oDu4R8WlGSstS5UA3tIDBZqMvYRpbRMxCd0nwpgIWk8eKZRnygxyCXmW3eWuv
sDaYDR268RarCEoMRweNZ9UgClpzl5c/5oDqS5jO0Juml7mm3eGf3sWqFM7i11pw/nXSrhkcZCj1
pzaNflNmgSlg85OyUJ/mUOtWeMIYdPLjBn1lRQVPbHyNd5Y1RHlKgZiVMMb7+7Kgu5YgoQzxfUvF
m5C+DyCxqjK/Jktx4UaceSIG1Fcy+X5xtvvRiZzNmAfERKtWzANM5U8iCW4fyzfN6q6R3Dkjm0jH
PAsQexE9ndpuOUa5sJcTVEO9t5xg8gspTuAroWxuWRBSbnAM7mSG6hxMAf5qRpdGMAw1iRy7eMIY
kIBJpXs1jBAfplk/lzF/0t4/dCF7tAhdie+IxsmZN4J8n07DR4dZ3q/8itJ3a2RXlNbXxXAVSnqD
kl6jnp+HX7VW/Q73qhEdpJIgemu3XH7iCQc16Gl0uQxckFXg1zq+Fv44qPbvCLFVkiqZemqP9dbH
87mO6qu229S/DNTcalGC6sjYAeTfFrtR9WM8vMysTpWgHQ1fjELhyQz4v8h1tjH3embcDPWFNOiF
cB2MkyjPp6HPT7ouHiOLhMaoh/4sB1jiK/KWDgYhIovG0p+c63mL8bOtREbGv7HS2KDQvbbgzD9k
tphIbtNCAMqcHhVVg4pKPuQ8X05z6vKrMMd3CAz3vJB2acNzWT5k6MK5yyt5Xg2WXgtoDIVNJYlH
IkroKnb0tX9YvXZfOD/Hj5YMVsqlPDp3YndGLnEXRrbVBo6ShPeCybFEQ3OibdamZ6sQ+8sQeiwT
FL8L2MbCy3XZntdvDTxs/Pph8BP3wWCN+7lnVg1EBPvGxNlx0fSjdNW7cNsaVsW+mmCt2TDjo0sg
lhbgh8qrOx5NkeCCag6L2BMGvAXbt1K/TfOt5ychtxtWK6MTEFVmddiInSTle28h4a9ZDibyg1XE
1s88uXzgqeu9ZkLyKLN9btHCqle2a5Ag1FMeD6e8YLrL14C3j4WoPUlUkcRDzCOk1QsCOVizEqN2
IU7tvuUnEfdZ7CnI+3EEqAtBdieFNRfzR57QGj+TyTCezrhW/6TpJYaV1RESGgOpq5iaJofSeKq0
ABU5ptYzipczVZEz9ZEtim9D+V8BE3XEs5ef0V3aZul3FAr6Nr/UKsWCEEVEpoC3xYCCy5k2wrqz
4sZpTRZRwzl5xc8ovimjU2o+TBHkTLSwzXshUSFfwgKX96Rf7efxp59+sO6dtU4+Ztk346RMGOya
FceGINURBEfvfxfDBCwQpsBpBOmnKCjaDVQpijMZCNJI+aY9wgA47mvhc329bT3RKEQ8dpblCD/V
LB/zNabnxkVmMHojvOIp0gwVC0TdRNqNK6RxEwqfBrSy5w5Kr/Hc864R474foCprKcpqDnWdmJ4I
ZI0EQ31CIFh7KZPeKVcOCegzFk6xGu9n+C2Q/W4gk4ZzZwpODxcQtCfms7n4bNcyjBA0kR5VIRdI
MCrCVKq7k5L8NabR6UjbVjh4F9x78pGUpRg5natqdLMkM0NnyPng3eSjhOMNjkmeAL6S6rQvFAvD
Vw8WRLx3xIgo1m9hUcCLqFuNrzRPr+3GvJQqwliQyAVlC6SH2D/WolsCChNIlYwiCCSQQGGOt5Bs
MnBy+Ed2Ouc7Y+JRdzodhmVzyMzcFvVthyK3SKDgoITdWJ0gpNuhqxF0FghES2roKBOy3HWS2Cte
OslZmY68W7RlfyTF2m0/DR9lLLtnVvDOCl+phr1A13bc06xucSH+m2Pyqbrxf1ux9GELyXTyvEa3
qcR0I5zh/tW5HkYLufZvgq9qp17PLgr5ShFvsMFYTW9Cs4pDwL+BAYawHCRwhKWvU2+rJHAVYAeu
VlUc+CR7DUvfQFJTGrdXJzsxWKNPhe5dbXhw3qWNQnkkVwVtHYY8KnIsXi/j1ECQBaFIJtaBXDcO
nYhI9aOupFOR8Egp1PdjT4hNfErX9Zghqyu3IFOncHz+pyCrZ8KJ7MtyFwaRDNUKo3Z72NymVjEm
21fM13icaJJK/b86yRyVJklbOwxNYESaPmAd5Qhka8l6CStXysqg5UssGCe1zaFFV7CxVDQNMv9A
QhgZDjX+xGAhxu+6RhG7q+xprP1iLaj9+R1BB7kzm2WGjg9LPI48zAodjcFzvLARrxbtrgm/SfJP
qDYsmPz+gC4aFl1Xwt+tcjGrNlpAQHS931PkzCiXAh3lr8EW5NVsPTg0zY5UrfRvoX40U4zQn/Sq
OBjanuv8c1yOXWR6fNWeei44SVse+AROGUokMhwIUar7fTIQGhvvqvifkgD0j7ar3EcXjeuZk1OI
vOyUqBLyVJcqo+f7Kxkj6qafi/AiryYy/vQ9bjhkBFJlMPiA3EgPKI33s+xVkcdU4CCujd8tMJqt
vSXhy8Ykq5muWTaQsGxD/mnw4kPiKvvIIYyJ1SuKG8RZEHGZVZLYPPRG0CgM3Ar66MlvBJmJyafY
XwG7+8p1UBEYyZhleO0ajWeJmB84JPtytZu2cBeZpBg7bnFJEe2YQVOMTO4VTsyVRk2AGyw3OuS7
W6XxisMMicyPPnvEeOwQVPw/abNqntHFTAA/K2wOL05tnzgRvhtzxG4gwYHuZFse9H2dDCFN7CYR
44E1YMThio+MWmo/GK4HV8hJTYRQ3AX9Yhw7aQkTRhvLRaWJFQEflVl/4mQmdFDtAcpjP2QamYAY
krYr6h45usqLctZn+a3wEy3aCSI9D4ApNye1lNYJaCbaFJI5C1BncL/ynB0Wba8GUAnTtUEK0S+b
kl27qvYYMtc3kXX0obwZnsgLqkgYJThdy4Kb7az55UtmmWBEQXNOERxaAn59+OjWFcCSqrz1TAMM
8qKFeGXOWD/aDz0ZTos4HUmUdaxnC3rrLR9YnA0c6j2y0H2kpx7HJ3ZCKAeito/eDCrlZPLbBJaO
fpMs0EqVQGgndqxrxtBlZrRGhgOflfpjfMmyMRRScGeIZ/LLKn2rdecyBAlUvIJYN+16obY3pN26
S7Em81rqPQioqr8m+XzN6DW9ytYQuhA1Yr8aGlBmWPjG47zDwBSFSfTuCA6u+G4uSQbvmILXXolL
rkvAs7GBy5X5sBGc1XsmgDk8YQyMmCLKWqAPHGuN4rEBAnrdH0jE3m0FwOl9t49ZlirbMeQOnEK9
pfcUd9m/YRTRiL9VpYYieduTAOB0S3BDjjEyPo6gwBETlPDf3rSvbLVAYQVq/PpIgCsR4lYbAqOC
lQ43cmLUgWBs2AhUb0GtuVzx4fGyqKAZt8eqonuBSIdW3mwiZyNictImtxtUUiDi/cZ42tEufcYO
R6eLOgqGfNUsdFX1DswHZv1CdQ2ev+hP+Zuigp1tVFAthE8lvi/yPwaUHsA3te8eStw/Te31/zLU
axovN1L9TtnyYRL6iaTVkDqmlTV+xl3/W8XbjaXTPXmSC7eg7Y5u6mY8jb/1e9azLO8Yhhc6rllC
uRchqHefk5Ufh6Zm/sn8D/01K7cEHkE8HNZXL0n/JrH3gMikzMPFnNJn1CdvLTpGjrSDuRXvfOd5
5a1j7b2sf+CYlT735h4FS4aVmRo0pgZtP5DSKS/vLd7LeDyqJK3yTReUihIXsLGe5ag/tcRTURbt
NUdbX0v4c7mp3nsK4SSCuTMGIxp7BaXtTCz1jlkalheCyUxba24DBioRV2bFaTfxfm+fKJ+66JDI
tBsqSOSZEfFeKpXb2L53rYxS0ql647aW/D7zipWqdBV0g5zc7BIFk/6vMjFWvSzRCUjghiWwXrmv
cIS6IkphHcJWPAwcGBaJwWp1Ho1HodmJTNp2etCNs9TGzitlaEA/w+VpWodFZyaFcntqlMPqCQBn
pSH3lgY1wvQV8etCuOSkNBx1ut2FHxaERuPXGSXW2TA1ZGudX7KuG2vQLrPnlB86tTrJXBcYS33h
y1DVHetYEM02fFlHrBw7c/orMbpvqDgRyVFwo2/A/g5+ZZ8BqzFg9NEs2kvMQvLJ2QSBExRyoTrx
2iGdgaFzpa39fs35Uzpg8cXOet1ICw2CiCqcXM8eGgIDnEMT/32dIjK+RvLNyeX9fp2dncNq1VxQ
kCTXyjAZJ0BbV8AeoY7dGSxcwfbsW2N+aev48r7GuthPkMRlWXIF2tXX4kkToOgPXzlyXKunDNbC
FMZf3eZu1r+YQ3sT/DO6o4n7xMyfXVGEeaJfI0G76oJ07bL+uq76xeqaS0rTTHpe+1FjtPJn7o36
o32lwN2tJ5Cz/cSNrmNv3hTZnYg9CiX/1nPwDNSbtcW6a4gSe43QbB2dlehomKHuGLxPoD6jN2Jm
3WR+9MBlJ8BZSOjz74UUnXGS9iPzEPkMVNkFI4oATz1YnnoCe8aoxk1JpFxoNSHpk2M7L/Mps4sq
pyV6pSm9ULzD/v+YVkatYMS9rbFqVhGeqUxaQEUY6cH82TKTdXi+43oOlLI6UQAwA5mOsq3AcLci
1JaifK8hZDF4riJiF1GVCdcO6ansRFXnKLjdESKCwl5Do7oss3nfPpe9rEqXLHFbgezf3GeG2RTX
ERBDhFMyX8ud0md2XxJB2KKCLwjCI3jCZUBxSjXdA9QeLvgq5L70mv9L03ntRo5lS/SHRIDevDLp
0jsppdILoarqoveeX38XB7jAdM9gMKNWpTncJ3bEitKvR/XJXem5GfAYf9Wgo9MWsVWqcLfSiWeQ
9R/Jy9X135h2A2A4crt85Yb4hQ/9MJbrJ4rS56K5sm4+mqT8WFPrWRTdI7Fk+w1kGA2aydzt2NHw
AcvOhH59LnqRdNSo86TjAt0DLPmumnbLr2JncOkKUUXYwe0jo2PPCTgQf+aks7Iok5txEZjFi0YJ
chNjDlNXeZQumfxZDy/DzUh+8UhnIa1AcrPO6FQ20ZGrNZfEvUFpcnEyoajDJiZEoaSCF/+2iJPB
IwikSTknAm0sNjVH6/jHoMpzFBdHbgynLi+FMpzEEMeVC7dxtDUyWDBPFwlHU6c+B44g3D/9wUpg
2cCpMuLyjh30nmI6+ZYXWy16vPYgOXfNyAfKoE6pY0P0UdmbcG6na8nVhNkB69m0C2U4DKwp19Qx
hSToguFTkmkSyjn1iDRNtp7wtj+GJgIGgPWAa0YOiWTlAdkZVE9xRpcQH7iqh+O3YJC2F18SIyKm
N5e8jb5CpWFQHUie4Y8XsPUiJLlAZuw8JodScDrra0BD1p7ELgg4zJw0hlT/zG856zC9gsQynKom
mTgVV2syriAZl/ozkczPsC6+IA98UT2YEPX9kIXc0TAqSJ4xMC+XmH2En2RbESx8PjGIVizmLLoX
EnoXzKi/DW7xMghB1QPVXx3N4npI3Vl6NOLiZJQIuq2AHaBxMITJx97Xo/bUhMnZqORzlzSX1JIv
0fJX40CU6XLhESF8ClSmK5F4SVXlQntSyB50kwBosPw3kdJWI0Dypnqeo+kMwnAyz2yDoWtgmbCm
U1IaR56sx2RODjE7igHholHd+T6jUSUB9287apYdqJD90ooHalfBrApSdI8i8TF8GaoHLzV+xdIv
i/8A2ulNyCMRe+RmtoSqCck+pnxivczIXfGaXHjz5hXvECB69RfdRZ8pgfLfikHAZqzogY8/pkl/
1/P+XRVsMA42BaAHEGk7VIyNKfJkp/UutHuFyispkt57cXqvjKMxYm/OFMirAMYE0e2/QVoJ/Bfs
TO02eZYr8CgEH8xhzzDHoW7W16xJ7pWsPAqreAeZaNoDbm6ze74htcuV2vJkhf91qCLdA7vu9XLj
dQqzK+1Kw3CeLmvcEkzY1xQGsJ09DZ1yUpXqTEJx1ndxMgfG1Owa5qNi0bEBd3Q9OvodOyCP94xf
4YLwiEgDc8mgEuIFbVbB2cQfs6LqfHAKtblQpNm7MYm9zR1K1fj4wuWfCjo7XIFruBDo/CURxKC0
N3ibkOjHWFr7nb5uoponge441h0NFDJzNojcFheN+XwrMtZgcVoPOywzZzGlPlUj8dostpCRKOk6
h89Nie0BBW9MMOFbiORMtvriiXygydV60Gz5+j3i4StTTToFg5oYL45Pn+inue1Qi/9aWLvinR1i
ByFA40hRQeRSFOXqAN1kghkaj20OejN8b/Rrv2KOrCiJ1c5ixplHBz0ARcYCVXxIraeybu2MhOA6
GK81fyD+ivto7vesI04yy/RYmwC1wQwja5BNOzpleBZhy+M7wuNa4nENPATe0ku8YgNnfH4rUkkT
5zgddstAWsjYJUQklphjIgFjxo/PhBdgWpW4ug8OrP5nUEPIr7kXBtM2+RA3TJmLqnEzkwLcGgPI
ACyaXN7W11tj9LTnpCEiEbMUIan6faFaqf8KCbpNX8tmu1AU56uZePPYq2c7IEanUDiZXBgzlaC4
yRmcUnxr7lOV7ICMbNLDB+FBm8/haXVnd+jY3pi7om6cN/reVbGpMBvhQhUUBg03vJelsDeViJaI
i1SMXqNZe/TQy4AQOVYsiP+l74lkvHNx+CgY419GuF1nBM786RLfzpXeufGtP4ULwDlwO5Efp8at
IgRDD44tsWgkZr+sdJWi6g9fHedJU2O84DzBU3cgq0UC2NF4kJAkcHG1nHtrwhCH6wsonQq307qM
o3FFzvRqiU/tnTRjAxRG+Uu2EnQ7CZVu2qtUhJps2DRS/iqp3IqVfvRXyKTNdk1wj32yTkRkEDxx
iPdczSP1LLIgi1oJl398UJIMVcCpG5z2uFURMEPNa3W8OWDxTGNf9jyhw7NwpkDuJsbr3fCLyu6V
/pHs+6m7kPQwifLlpAhF7G4hHmsAyZDflOWdRzGRNkVfEM3HI/wcDNcKf3XcaUDFkghYnOivfhWA
LWj+1KHz09ww1Cs/Mtw15Jhj6zNUh9toUtjduHUuuRTWtPNypIi+cyTrs4WuXUf1vkvMfVcNhzFj
a+0S2Z0u+YIPBR0uGP+lr5A/DXsEmFKwvg5NAabun7WxiN/IQ0mtZLKYK4H/r+OepTAgX0Lju0b4
O/K8k461kp7FVrrLmDqId/0JZW3L+eKkcQXrXCajR8+4NwBooMZ1i7761lXuFeI+rS+AZMsuOjgL
ORNPfOx3bIkcQ/tbZ9gnidkSclND+UBLzmFsedt21i/sfgLFSAsBDe2av8I+fcjMa+xNd+qfXMRn
NH8K2vHX8idphesp2beAnReAS0K9G+DFQCuxtd6kqCfbl5yZ9ENYw4lY3fasolXbcN7Keo7Gwuyt
nZ5XOwrpxP6sJwWxMzbJyX+5Qnmjhv2yCvcWOJrJf93JB9vJ7znsrmI3nduhhGZ73a4XkfWpSYRv
hchP1j2eaF8nahovnnaddqyfKhFQH+V5bAxxqYsgVLp/uglsmFrp7XO8MJIahR7IA/BLrd6vGT3o
s2+6Glm+ri4PZdrum2YKtjg8wXE2Om4I6azk9vnFVk6dSGrpePhSV8Xqxpo8gc2v5RDPIOvNBVwu
iGKx49MUNCfHrKZ7y9WfQzw4OlNipOvHlkrfjFx4zaslnOMfDN/aCDdRYrKpvvhnAkkk0UllINNu
qNiE2jYeXl/eNKoe4GeFTXO+8bNgZ0X7z4R73JtSiuswlTlfurm3afQaVtSTn5GoMX0TRy1+tXi8
21r0DBBS0e+NGtKcrbV/GfXySoBMiKrztvDkaZd8sHaQGzNLQ1dVT382k/+6K/w4yk58bqWZDihg
Gi1zcHVAUPXEB42iEU8Y39lknIKgwDMhLLJ8ChzuUj4k1SJigWe5XBJEWkto0Rhw5c8keWEjZ5Wd
/i6SW9jSKijkt6j6KLhijvVzprk33PY7RiDsjAd7FYqFFjzZ/8EXOJAW6VhG0TgqbklQkgsrV2ZY
+vuFN3hDD0m7XgKbNvySDRTW8iGMod3Xpiviec/8NRPPK11YKzcZdCatwxLviwJ/Wh5L8pWrgaUT
NP1bs4dp4VmL0ux0EvLwSykgBc8XbNQDE4Bqup8dSfwN210r9anMQXQWrJQwGC62ZpARBXBHo5tg
SSwFMOYTo5er1DHOfCdsaaXrkmNVySlvBddbQGNg/vWNWfDJoY3VS9NzR7HIuPO/KnlMtYxdqUrl
bC7s/3fFQkfTWfKlCKmaVOEfpoZ7/hOP/0QzQtWZTwm0oghaEeNSypZS5VItYBC1gJHFGf2UkrsZ
w9TvVoeQizS8Eb7Ima0sxwaqVKnTYS5UGZXogJ1YTSEznLr624gUp2iQ7UTNX3X6YtqetLpv6pbX
MWakPd8+elgbvT/nTA7GjzHH56K+f6ZQgeoQAV76r4B6m3azK5mFSyAOm7V6qFF8ujjCtpnZBINY
6j+IQzkKeOyt+aTfUc+LkiDuzJVfWxiPSd2eCsD5gj1AptyMnmI7eC3EyBLVcIgl39xGnrSzF35k
rFPn9hf7P01/CnOISOL32TUswnKSQ+yOueQkyOn6NzDXErBXNLzk+fdk0NrmRVQBNIsTo6xMtCHM
tlYxjkaZk1mUEuBun93NacsyQXFVg7ujfC2OZhXvpIT1jOovSCZqRgCI1TxhFehP7Z8myS/apFyz
hVyksq9oFF9cA21rnJ4G9/IIfFCZh8d8Ut2FKge9vI0pa0rTn3YWTL3ROheUhiKDTN1DBEKM/N/y
FDJSjeabu3pPYwmAxXDp/okDs6b6d4rOenlgxhzDv9RvsSDN7OpI5h49gr4lFfv3iCftjKoSwfoW
oOTBnLM1xSEmw+vEjTZ5URO+W4z3XC8vDUtsQ+DF+yWYKiV+flpDyVrwvVhOWJvOcBDkHaVbnqC4
g8qelpwayr+qs0M1dlRM4584W8p2miI+8mcTETy5+VUtziUPsNdhga3DTzroen6sOsSl/lDpMVu1
6gy644y5xpVjXuXKps37IPCmWhO3JJJotPud4n3TPVrsGK3kKE0PTjk5FCbNrRHMK0yDU3VhoUfb
TX2zrCtjHnqKk4iMyMauVRlokK/xMidawYxaO1TIp2rhqNL7LDkj6iIn/sA+QNW+SnyoHCxlPtrz
19o4JRTOhBl7M0XL0X1hmingCvHMGtNzMYzHRn6vhFvBsba0Ni3uPX82mVFY5OerdLGQUypp4V2H
zi0PU60fZNqQaiK/UfVlCgbch/TATHEADHLMsZSHlnxsZ2vzdNpdrh8XQz7qunwksseJFs24xdDF
moj5MSVBwZAaNl6sRue4VI9pOB/kMy0pVPGE9rE7TMyuuwniA8u8NP6Iv9voHxshVyZ2mpo0MYX3
KlnutZneTaG/CbQRRE630tlarb5Epmhicbx8YWlMqWWqRCPQRJGcbhdESA5z+MBtvTvBjxpD+nfv
rauyq7GGD/nXOGUOF+FeVoMRAmIEltRkKZuw4Rd7GqgaDkWM7TNP5ALxPWdjpMXFfgb91hjX2pju
nIMPc8AQOu/iVwg+XLnn3ICAjRCaRm3o/mQQR7CRsEaqlyBDXouQLhYOdGgVXrl9+xcgigrtjtZK
SofTiGYQ9sO3cD32LPaHevQppPBSI/eVCvcj7uO3aolbroQo/+3wV0s2IjNAPWMnLLCcjRvWIJpt
jjUWl648jRg7Jqt0M41AUyw6wnrXT+QEa8Ne5i8TzSSk8alZOmdNpV2B5dlyBcYhBtgWXhZIk7yD
X0qnUqw+OoCqzECcC3i4Da6f9YKhSqZBNxkqf8ol3wijAApr0P1rFy/qhx2NoG7CFy0dt7g8pWDp
Tm+bu5lFz+YZpc3R6EvQukqk7t4MQS3juDdpY2cRJCP2S7wE4WlW1FOt4ibOL+3Tqyzo77vEjkT8
H+TVGDz8qaQmduUqu0D5J6w3kzM3sJ37VgUnL46APMGl5lNnxfDkqVzFF4PasXKVNXG4QuQ39pna
U07Esss04R2fczpqKKLWt8qCAX4gLHCeHoIku31OH8hp8eNJP8wIZzNgqNStv6uo+Mik9RW7KvCH
pdfvaVq4FmuUSg1acLeiou5mhKtsBueOMI7WUuvLIVF6dxg/e15Jswq6PxVzX2Xs55y9zaW0nDRC
k6fBVxndFbRoRNVIzf0b2I2mIJsk9luuoP2lU08UAXCZNJiXLE6uuZlelxSGV0eN0ahfRhyo9Z0Q
oJtEupN8hKR/xDP5wfQpMbCHUCniZ1KtpzYbTgILCVDtsoHr3KuS8bAYyUHCQ1AM+b6s3ZwjWuKu
OLAYz3qX14BY96ZkomBHaKs0W52Qk5A9+FTo9CSZfCrmgs7Le0Fdm36SW/187p2F9agkOYneP1S/
5M0hiMEZyxruOkcijjHU6+o9VfSjMZin0UtemcqSFlqmQT8Y7DY65XufEr3YLO6yRvEuiS1HjoCT
CER2bVrUSZZ1DLaNsl6mYj3DZ0SRvXf/+llxoh9A19lzwCiYlO8ytRBqRK8VwZTt60UVeyOgIM5a
oGHEnVZGsu9msj7k9ZJsYEQJQyKMk9zyja7aRRvAgOFeOpsKBYi9dgrBstYd4l+DUqsFY4TylXyV
BpVFWY5nAsRQCQO3g57ODCQIriy8v0WqxpQlCqVTjvRA/p4/iQDvZ7Xb9wL+HeJVMsZe5SmqkJQK
SgNRYE1/Ht1M/sBhYa8ycUMLlim1bLo2eaZWe+EQuikem7j9W0JWkYiKvskEbYTFLAYMCT+MtddF
zC9dnpw1T8C+GR+bB+0jIPkk04lJ1NaEYqXEHx7KqZc6XwTrOYPcEkpwXH0b1PKuK3tf7Oa9maeH
0mtJe0OD8EBdeKoIkB2yiqQVAB6RJEVgM5QlsgqM+PcW+h39rOBk2aLSDUORt+BFbFG3NyQeaTKI
D+m47EUFJcxRjF+pWHEFIfhFj1JbjO5/FSsebSuQH7hMQXYhmLjXPj12qxtO5lilCASVTo1HUBBs
z2a6NZl9eYStiX6IDimqAa4oMIBWYfi9bnHtM/2KVk7TtzIDZjYDDNRDvlDgQq8L2Jl+ywvHZ69g
ERnZlmkvtaNBSgEkN3NaVvUp1eRTLVqnfs7O6Am6hEdEVC/zoBIaOcjkBAvN735be1ld36VpF5cz
KamTxPtaN/rF+ruwLmYv6CfSjwAilHwanizbwLQj0imnLTSkz14uZtABokPVgUVgAqFgOR3IEav4
FdTxVPUATCevjggM/v/+K/uKgHEDUoTA48X+a8CKEVeNv8Y3eez28Mn4GuVoFmPLtrnFDOEYceUx
6qQFvOuG0RWYZl5fNGXxGdiPlI7c+zi/G9xHsAakdb3PonxvWMQnqFeCKF1I+BskPuvxneD2jiJK
WRWuunfpVmpbZd1nDSUvHfcxbqP7g24QweErouFR5tM7k8NacYwnrBSlLEhwAiE7w1fpeqo3GjcE
CTaitsYdRXEAKLrbYEq7qWoPsvkxWMm9m/CN0/u7AYrkV26RKRttC8LgG1/yRRz5rDJy54dMM485
NhnxFE/hMcyKY2RSwMBcmv/SJwIAVtCymWWN7CkzH9PB8PFxYKXMOz/Dl7GsLlePzQmpQn01oXwk
+0XsgzZSfEWhwSOSsRZo4TcKdCN119nSz0zpas5UgOGxUxzVWHc0B0vo3E2putw/a7A3TFWafkN5
l5HRPmk0Nac7rltngwQvpp8OAlIR5GyRD4QZl/ZbuMZS1HQMMlJ2TZQFrdXNtwrY0XStdr70inpJ
6hD8eXzd72vO/1RfDyAiR+2xaGR/9IZhJj9MUWvP5vzEiZLQmtrClQc1VkVOGwnvqC3CuO/ewZzt
p/3P3NHU/BjX+iav5aWr7eLPtBIPGrLdWyas8zIXlP+JbPbK9s4hr+fIV9VLFX8pz5UxjUtJ9g+z
s/61fBE7uBl3V88EKFY6j7iC1FY8lTMRifcMQwBHGIkF4DcG7OHzV9lDvAbQKh742GWQR/ThYsIA
fhObZkjjYQRZRUo/qwaYYk7bwKAKFBRhuSfts3hvkpjr8xgWC8xJ3IpWjb97gg2FtUmZCVqoINMT
cceAYld9wqq/jd01z5+lwE65blwFNo+cNM4MP7Lm7qwYwlG3bBeFZK9HP2EvOBENYFJ60OnfeNNy
eZjN3JyBrXjZf83YBRqZ8Yr1WKhq/rBw1opgN8sgB+/Pnkv4DrkxKsrqpXtU8EDTaSLoV1rX7Z5Z
PQynjS0x5t7aMTvtoWGtqvfWGlFKvVRNQoj4g+AoouXnMLcpkvHxwcOXph1mRRHeNTCHcp+r+uq3
Qh4oM1KAR7LBeNB+KLP75dmmDe1BaAH4vqsNelmyH34YptgcVcAnlSbYQI0z2MB4L0I1SXSu4gOY
dcO2fjHoFcRnS1k7YhI91GZ7TO0Po/y0UATjgABfBUawjrh+kahx34oiHy1x4hcn0kG/FUouN3Yu
5mV0keXwFIF5HZMVD4Kn6OrVIJlM6D+sL3JVXIDln3XzfebSaMXGZfUbLoYtil6xXN4EVmwKdErZ
oTgNoYllP0Qduh6AzpHii9Q9urX3lnVYMntjYEE4K/YkfQMhBoXW+mRHAlmPb0mRXPSdCl1soYg4
/qODbJfhQpanbcdPP/0Oxl3GGtZQlgt6Q4MIsqkein/UtdUeLVBrtD+ApGPq5tCP/rBs90rGNQsz
CF7UNqeHkNpk1oTIy/j+/H58CkHHfUQujvRSSM9mogfvq1b+dLBqzCtPUf5pbsRNN+aY4VZZ74RA
wa4lV3woqhc/sjCfs3ypx4+ibA/DqsBUZPtOhhpBNWRrapSvaTX8Bu0Pdhx+L2m+ziZ3gg+BZY+U
BqSL4YWmgXbXO7w0lGXnOvAAFndhfYYu1Gv9Y6Y/FB0cQy4VK0NN5RDaSTQfEW1OlhAB6uFYs0MD
rxDOJO07k2tfayP3TcqzWZfTMnaF8aCsnyYkZXPhA4bUmwns+KInPLencM1F8UWlwSuXrI9kgkNn
TLRvSPbK/r1dW7JQ17prPT2zPIyUvjKUDl98Yr3QkehjvAtq/3DxLjN25kX5rIrRPkGNhKqrcDDV
5V9T+u+tSKahTo0+dgcuivjbpGeVPlKjdN4ENdFFfHvoGOVecFW1e2j6NlyvhP3/qqWOf9NRMZI3
/S/lUpQ/qxzftaS96u9qbYBo/NDqmRfdpvoUpqaAy7J3qrFgpWsdM3M+sthmM6QHOihfBjlf6LAS
K+Ac6F+waP6jAzIAlsX/F4lyLAKv+ZFF/TwzkBb0EJfl1nJ1Wh2jS53v+RSJ4Yn4nc0TgdgHIbx+
oqvv3kIOKTVW6AvuIHWxdZNWLGP86K3xIypBJxI3K99HSzrpxVOyDJ/cyrFSxqOSk18mHu8YSXsb
Lf3GzHBPkp5mxN32a+UZfrakvLNeTGBRyLOjngcDMDllWgsI+xXJhALF81EEQtvSaz+OWjBr2X5w
saLOGOwmCPqz/tjuMwm6ba3tVVwJ7X1J8juNPTdk4luDn5hLoLoQHH5Euf03onp4pm7bOBkKd2g1
uP/jonKkcv2II+Wok34X0KvLzbRbVEeDqLFOhrosH4M+PEzglKop2GJGsxMOO/xKcTCmCmkKjFGy
SYx/VxVY9Acu+RG6voZrkLrU0rLbjuA4og2lUkB516eCumKVjGqArz8tjYT4CBN4TA9dIwB9cVLL
VpH1cgdVsLK42AsptQwswgklcQH1u4Ijvm/2Ef1EC3fV+YA6I/Ikp4LB7kbIA2K/U5cY1IdHFwsh
aetK9s1f7pXG9RmxTaXth9vzQeXVAYWR/BYg+nKTnCsqkVBHTeuo525PcUYKmnRLImVHGP4n3ODK
U6MKQbomvDfdtPAGCIHGWlZXxH0JKpCKoJ2xSsEslEGfqX6XNn6uKJ4MhCXF4L8YbunKaEt1g9kL
Bo7WNixoZzceDXeIYlxQ2N6+S43QKaDQCkz+VQcphh6Ow4HILsd+pPxRLv3waiHT5u1C/gBdlVZQ
cDLe1qlJknf4A4bjOBKYxO3O2hYIcKhxGzj24og8X+3Hg/XR/EHy1joumfjqydk2589ueur0QA7e
SZwrR8G6PcDrI5dCCMdjT6ejSTXts/5nSnIAqS4UZmbcZi+W8l6Ld7JYPsyCEB40y2RCFIHjMwI5
7lugqsTXUYkmEnEVnHhIQmyRzTKB0wRi59F0JL1Hf27zIKcYIeoMHrh+Jv6D2KA1OpfhiyQXdGaE
exkTIo3wLaaA9LCGFI2lgcx4bcFKWt51Cv4q3nXJFnJ6+NrGYUXhFpa6i4t1pwKyivtgpZcsTRkF
JoZEKmWx/DMdw1tvdD7OLTR5UPTaKtglgNIRCxXj2JqsBwvGVsmQtqIB5Mu1B4lfKDNLn+USzmag
/80p1JDjzuXhltFXiJZA6ZZKZx2rmuHsc8vLpmPSfMdcPGl7dyXMfAqtuwZg5tl4dvNsh4gZFqXK
yS4CpyuhXxpn+ZkxBIoRufzuYpyJFBr3EVdNmgP7Xxhqi5P5zOLyIhJElhTgOMFb2MxDMccWjKku
8cnZRtptjArbBOhGa6g9wYxTESkFNjjidbWOFg98mUVLK4+kkh7F1q7z3bB/Ll9vppjAoygm2g0B
OkTA8VYmOjF6GnhAcym84r+/Vf+psMzFiTLG7Nl1p5eUCbbgvZbhr8jLClV2FXB5bIEKyjUZHVD/
JO7eKRH5yUM6SiJejav2VCcCXrBZu+oqr+y/uSDqbIo0bJxqfo2M9JoX4YVQmGyKJ6vN2BaK5274
xwmduyIP+Fwj4EHLFAvlDV1h8Pz+6LKRD7ExUN7NCug7hrIdT99zxo5y28lj3CmdzeuzYXtAZIQT
NK5mx1z5Xc1fIhdLIxcO9QzmxckZNCIaHrdK+Im1/koLOdO0SWFdD5siJoBNc0NT1x/hSoal0Y6K
pp6FaGDGWTyD9MfEpgQ7y1U0qGv4owG/2DZjQYWAY+bccs6Rrt4UWM8y7hdTv5Up8/Qe8wW+4wO3
WZVYLVV+KuMvCaaNkHaWy/ySFtYFQ56bs6gR5BPWhRTdyGstbJH5RS7/zuHsmrnzahYiX7TTcm1F
9K0QLyNZtQtkVhWZdsXOQ3GGZEvWwSAcx4nLxdCuGb3ijaRtr6l4bLnzRn1yoB9cypvT0M9HfqOV
/UO4MPKWCAzIlGPr9hqjnxQwJ6H3isZwE747sSU10Tlcy/gmvI9j/8F8Ua9w6RGueS5dwJJcxBpT
ZX2jyvhi1RcB81qnByO947SM7MCWTKG0S0g9zPH7oxDY3q179X020v0grhA6jzdSaNOpIzlopLSs
kqTUAdLCPTEshjlnwM3es9eiOsDlJLR+Ir55ifKn6JRjvsZnOGC7N6lkeJki6vMkJIzCVud0r/+T
pyTAIxZwVSG7XNsZ83dYW74lzn6b5DzZoaLzFCua0LUKmnl5GTgeDW5xKmthenn6a1yHNzPvH0Wz
PnsJ2xFIRyX8JS7YCIDlT8DyY+ae7iQmNWyL5KT26nHu06NQCt5D3yLDTXtWyYNJpXWUp/BAFuOw
mtTV8owwBX/m0k6TE7WYods6WwP5RjfcawjvGv3fPAL7r9FzGpxZX5DAanjF2vVrqa1r8pKk1ZH9
eG+18Umm2Hf8Uu/sxrTrcqjLq2afa6G4lRyqDYOaBPqHn8a/MsZNO1/gj+Fun57Itv4GFR9xE/Jo
5cmSzqlndNBm0P9R2ROYuBDFXkiMr6MpJVdLIO1tVPdwyh9yJT/qLH+y5Yd1NpN5DE+a8uopftSC
1ZSD5PGdh7UvFoVPTzHbiPdBb5/lLcRNKz90md4A0Qzi3Ybj0/i70MakDeij6ODUgmvpbPFczIq/
DtKuogZDoPpG22LBeXRozemw8uxpSVA15xy/10hJRwukarW7wt8MZvmJTkZKv9c8vRlaco+6+JE0
jO8KURdy9Rg4wg7mQEGGYdWgFmmBxF/qyHjgKLAokYK0jtUiLU1FiNGuqFFjH3M3XXk20mfYnD1t
DY/evNcxl7H/08zDOiNAawaxWo00JPT4Wr4tzXSn4FozHnEvPRO3KtYLvpBLhxaRRREzhnlp0+ss
SF+1Zn1WWLd6+adERQAbx2Wm4MZJuQcG6QpvNVsOFqlriaxED0Gxj+t8X9PARvRjQi8TbJXxiH3B
gJpWkuKz0DtH2nA4ZC1QJB+p5NDdBG96to8V8TOfTRZGJKM/xdjhxS6286+JtOQnCxT2BDvI/nYa
uWX9qNsxUHTA0Ey2oXnXeKnzRQnib4ih+nTutOlMv287HQeRJZeE/SvOj5q0eU2mg9mVh6JT90IN
cx0n/jp6tRGT8dovPJPrHHgy+frpEA7N/xDq0hONfi/eFRsK055fFm6mz9RJE8spql4VV7qaFhWL
0YxQ14LQkJHoIpdeRNOOQoPzctA6KprC6mg9GWF0po30RLKkpgagc6WrAcQj1jlRYu0OdYnbxsUS
2netbD+sq/DUKaltmTaSZvKWIf01UccT1y/JswiRd9XygR/63YwttOz3mI1BBpFFQmxLlRdUEon2
Ca69q/FjAYLh8kkjsba11hQeCQkvw3Zv8mDWP+mf3XXQRDd2txhU5ECpnRkb88Z6Hg+86iomWY7m
pwd8Jnedl+Gcyj7LKv+CivalZN0v+BP1uRC1p6ZCuVGdDEpqqQ5PIyueiUo4fbyNq3oNQfsRuJ6G
KUBsslPCreMo+vLD4kOmEOAhzWBO6fVovDczzhCibV2Wey+LmqPwP3k5ZzbrTgkOoZ5D5EMOQBEl
VkUCz8bOuw7nqscCaN1UFv5Kx73CafnOKLZWYnexpl1u1QfZM4Uf/nZNK2rwFqztqxJfhiW99D0N
GtiAc0kHLT+drQhC77TugTMhPoCunX8S6rnYHnp1BeMZQbMElFyTYEYL8+Gv6HivG0n2FMPTWNQn
xLloz3IqbCk65E2aUMjUpegB/7/A5Ojlfj4VRVBQJVaoblh0vmROrpYGVpgFa9IH8U9akqsoqhMA
ctilJ4ontrjgn00WkImYiqKTvzaQGINqUxGbFM6EQZrSuGsmeyEkOveTbLhX06nOurXHnBYvqW/c
U4C+K1YTJ2EJ0s6CnYlAF5U2yBQ5GBUIYuU/PR2cPK/3y9Tvk2KHGQHpt0/j95Si42ptTxVEVSmp
+b43Ryx+vjt8GYJ06BExCnj8/OoUcfTDJZm1y0U6rBhljGCeITpXxgdyZYEvfKuR6gScFxhTMRwC
gdqB06RLfaqkcy6MZ7N15C8rXq50LHX/M6nvbDBv9lhHHlfLE2nuOZGPAIaOzV6qLC6aOwJkyqn+
+UNKgRQqof7yCrp2Z8cFGRm+udVrFsW9mOKSkvSD3dAW+kPBDi4FnZrE1QfNPyEgUpnXMq5GC4Lv
DDdxcw0JMz5nINQDf8UQcSKELfqJZv2ppcp7W0aY+oPJwrypyUGjI7eXakDsTpKZ39o5KMQhmHQu
URBSuZn0leUXquwX/0fZme24raZZ9lUSeW2iOf4kG119IZESSc1STPYNEQ6HOc8zn76XEtVAVTVQ
QAPpi8zj4wxL5D/sb++1Z9ZJR6XxUcVEvV23USJ7FlAyg17WiH9PoXvEXjZHcmhPMSiWpqtlJUQM
5ltL/yiwxqVH2IQIqlKWILoWwFEVKCKiKWNyJG4loE99fZeN2g2OytWUaE1uKYy3qj0TOh14rx26
JFC3qaae7PKaaHcT4rq+ej3Zci4XNa6Qh8o0o6HhVhev1Vi7ExNX4MJuI9Y9eJyOuMrMbwO4oqrr
pRk4AzIE4GBHAGOTln9SJbCKi9zELrN+c2L2Ul74XLOu2fzQ7KSzEwMv2nfU/NJMujl8ppouDku3
kF/KD3LPR8pkMIucjP2PomdlHmA6u7x9hjzh41o5ccFnzINGdIE2EIen0DbiciatcqBgPJHnhvjO
FQXWtUkPpxqOJo0iF84gyqOf0KnQTGfaLWU3kjhJIik48fvzqpbIhwQrekiWIlS/jA5O/y+TI6cp
L87I3w2PE+/4D4qt7I75L5HDdnBUe2tl5In1gyJ+1xVqe4SVJW256+8Kku60lKv7Vs32Fk+5b/Mm
zU2HgNUdGPqRQWms3Y8panR5rZXZ5U+DayTQOJM7lyzkqR+iZRHtnpgf5nz+ksh+wcDT1DpuwIkf
xhj8a2J9GgHF4cR07NgepC1KlWRinmFhM9OHce69/pnW3df4qFx0B1rmbtdiW1o/sbzvOlLsGfVE
c4Op40UdGA9fJys5mMoc9AOGNP5e9Eg4ynGqmiMenpmTd+FZ0hPQ7kRlwKjXFww4EfzmnnIT3c2B
4GlDt9tZOsiFDL9ZvDd6VrOCZ+vtrUTE4eoutelZv6kRVFwp49Y/eHqGV2l45G33Shcotm8cJHrL
mwJZek2uqfTGITtQs+ZmUhumD+ENZTsjpkwyVmwLShDhdzIOgse/ogeY8cU6k7Ax6/RVh32BvLhP
huIcB8tCk+VMLkO05wRLTVzwVDnKSMOdTBAeUbH/S/U61iGVFflfTV5X66LCsFMqRlkQ7KLloaUE
pnE9x+ZyyKLhwPntgGc9HjY/QIVpdTRy3jF0QD3/+txHl4YHiDE2tMsl5Yq/izNam2eT5uEZyzmh
EDos8VTUT09F75TptsEAF78vV3VwAS5U4P7Jjzh45k/t+/MexECEcA+BDuQGCzZt2QK6OHX98lZZ
6musMqEseFkT6b4e6e0scDkWxhWzTsLoJiJgpbA36eXGhh2X4lHaykPoLTH8bBaTnSxhCdIkB+fP
AJMt+2owYXOnMdMDEMtLXmc35gAwgWvAqIWi+1QqbEMw/mKlJVKlswx6fM2FYfJ+mEo5GbP5dNDg
VzTxHXLGixooyeavpfhtSwn1nR9ygeTD9gYYdpvUrkEgcTS7faddkvrEc26WKVkHwfVFpyOKWVGW
8/ANIQLPam4IUmGkZOpfBWnotCSbqeQgaeDwyOc4hyCfTNRfX2LQJfKdAwGidoC3z41hVijXH4s6
6Lo+8/xyftHgh/A36iEkIfb0+l6rQ9q+dAdHXpj5eTVuqlDepjBz6wja7eQCqm/x72ufK9AuiEd7
bcyZPjo/tNZYLU1otjsxSpXajGS7q1rWRjcaN4o/VoSw5zcCMGMThXQbPL+V6fcH410O49yJkvii
T+Z5xFKU2PG5njowTmCq1vC4iIJXshXSZTaHcy0bR4kJgVBomFOk41zTebUWV6tFt4NTTDCYWoUJ
VxscyjwyvOe3MAgs/k+QHUV+cydtBRSFtHq2qRmcA72xR1Fyw2lLVUjg22MZ8DNhYycXOy8A1itf
smnjS1/UZPTC51cw8l0OWATJ23QpBLZvQdWlytAPhpmDF303z/qOHx5nHzNVQNNxu+enZ+rGzGnd
2Yu6h3gx4/2Ucfdth5LHeTXf0sZ4i5KRu0i4LRdwNIrupgbQcKl/2GZ6l5lVVhzd9Ik7Pl8WosbR
PIL4tQYmeC0IJQ0oMSeUhtpZql2uIxK2QReAzWExzZUgNgx/bIC1GdshQqkT2BeGdp/Dp072jGHg
bBDHzTu8nXQj8WwaUFkSQvbLBxndJygHEgh6k5tp6J08ZKqMwqIRzzB/CvE3JAVuxzjzalTcnrGG
oaEdAEQB1S8OBO8p9SmDKtWCvsoP1JwcaKXcDIi4MwISDkMLvnNdPKplOGslhRwWvCblmP97EW2j
0pYOenrSS1eEv+ORSw0TzKY51lwbZ6aK84C9DZ9oT9ZZbEwmKDoODsOgJNQgbMNNd1vRjq1I1Wus
S6+mVL110vhWibtoXjgF3mbtpUK1mgWuR918W2AC0dUWEkcx4UCS03runz2C3rPFwWGuxtcCeaDa
qo7ejUfZTg/xM8unMSHPaIWc8dkPpKo77Z6h1oXPGGaLHmPQV4t5tUO3kNmha5a/UTHdGhaEbANN
wdGk/FSlFXUmsggyN6bhRosjQL+9hZRpIN56T53FwjiJLHWGTSYFuUw1EGVSLBuWvSfovJkLiHK6
2P6wFUAmmS1ATfQSJhjFp/7YDxnbKvgsprNUkvrZqm6mKAczbU7ojlpynKfilGbNoef+FuYX8/dL
IdNS4RY3nO1EtkNuCs/jY7N73gydTNj3KUoeK/3D8NqRCXDVCwrZUScl5mhafK/pmO0Ncx8DXxY6
FnRM/2t6byfpxmz/nMrAssAnLZtpaS5WcNKy8dj06bESIBabS5q2RAwbKponFzfBRrakYJYNmuXB
vyRY3HZAjRrE2URjaP5idGJLnPhp+d0T//V6C/4lmOsSs+cqzvFi+h1+gsmNDPuOXzWrkp8iRe9u
zzUhRliEpz6F7jae5mUK6vc0znwOatR7eR02SDzsPMRUuFkcVEE5wMTwhuEGscSZSYkRdPdITfjK
vtt9ZdI+Vb0BqkpCIGTF2JYXe70zOE/3RBBsGEJDkOJAnrfaHPlJ88L+aG/LQ17q/vIH//uecQuV
4pp9E9zQhs1an9Kj6GtEI1qIWIt1CocIxFrDq7EoNDEWuw5DjvqnmNvdRM+jFoEaeOmfaWLu7Bmq
1gE7p8TFrexcwiGnpTwg3joKKRIsHCRDXBgReXNTUN8jWH42A/9dKuxAJiagh+44Gd4J4I8rBxRk
DHIaADaLPrVaRY/xxA39a0e6AIeEfKgHPHs6veKYsDkJ+YKuLO5zbAmm0/1dTHEEQiHxYy8w8kJ3
6fpNT5pObV1I6iQqJ3h08y+bN2KO0ZAWiq5SgG2sh/wpIn2fmq8mwvTFpXnYyrm9bTRoCjBiIFqI
Pr5TXs8YfNPJXMrK9JjOOHBpqu/cAotGXP1spsJdlk3xptdvcJScPt+R8D98ZPxmuMfHSKqPMbYl
pGN2EGcmwjkdFk5SEpeOVPs2IuLLhNGjoSFJMXqkkjyGvJ68XuJrPsz8vtqNOOc/TPOiSSUt964i
Xk11CyKSmc+412jmbhIyVTaIk1eFUmnCv47gVLRK1XZVvlcWkG40XERpfOOsY06HTD4FaSpD8mCE
Vt9WfXZGAlcZl2GyrQ8+tZgPvaCnmOMqxMBib+IDD1l+Qp6akKjkGt0nXPGLTrKoPMT252TQV4VN
1aD0Or4vI40eBmW21uiaXLOrsj+2lm9e6CT0arly8vhzZTLdYkSPp9qdE+avqKArc38+ujoK2VrI
35EqyyOT73vtJbgl/TUGSo3kJpmn7CnjEaeUb7hjLYomWWplHER4PNBxsyzoyOFTtTZhZmK5r19y
zPFt+RMZtkr2mEH32vMHJJcDVX5jYwp9VqlypxXKz5Dqg9zw28HGO0f09y8PMcc0x7ywtepPl0KC
CdzedA1fB396VsQcso6GACKykM7K3eqZVFS4V+N8CBuwSRV9c+QGWup9Tc+aKjdc5q250U3SJYa1
2XY98mR1nedyOyg/lwSc0sL6yNLHeWr8G0scjJ2BfMiQmNw3C6eyXta22XcAy4YJ2RbCusLcbKVf
AVd6LX1Z/beAUBanbtnI2xaarvwrNGw3Dodd8jfspiO+joIBpqF8z9UcRDa7PUIdh6PJB0Or4pet
JIZExkxQD6hIQk6k3We8h88rPtlkQJI4tHtty1SocLqp2s8fdLh4bE+hNTkT71JvwlShZkaGzUOr
uXqk6pid8WLqUKY+MeOlHbOQauUmxPebUwyWU6nLJ/9TQd3IjRdmNe3PyVfcjoZjCLy76s9gcqWN
KalriU7kDLcB+8ULjyZ6mcUrosIHH8Ah0aVCw1bAeVAq7uXNrqQXswXSVwliiMs7oPsbXXGb9pQC
M14OfbNhs4FqCrDtl2wUh6FutrlpUfDM7cDc198LWFg2ocnaLzkXJn6Rp5fVV9Ba+bdopa2tPUaJ
j0ljZgpKJMeMCjUJCEW/G8Aw0MwgcGeSTdn3ADLJhv1s3rXmFwphEcOaArelcwaTlR4HAVQMk6Ln
GBsT9797HBG+xB5oWPZ52U8tYLmicExyPlNs7TgJcKJmdJgcSRxyDgAbR0km+FZHw0iAdc1JSH8t
G+JUO3TomM5CNOmVV+amagCTqppJotNCVC4WBF8WqUC59DG51GVB+/sTh+9pRyAm5aF51fCf1Sxi
KolLGdO/OXzKmeUvLNZ1xRGMTBBC5D1Xfub0uwG3CunCtY2PEcMPkQnuuO9IEzuzKHzrogEOpqTI
LMEMPKSxfyula6NFzEDeCVlJy3UWh/nvoLHa8dEl9h7XeNLDgeCueJxV2clw8XEhPtp57/BTjOpL
pH91UIzS8F3V0IsotjIHP+z3DFjPWjZc+BuNn3lj37rmpR3yTcNiHJcKImOoc5qNW5gUpwaTjnma
V7xaIUQ8dqeufhEXgg1rpL3Qieaa1E4/q8/xWTUhBcXNKSFZyr+qVZQEzLsYaTzmVK9mKtv3uNWM
jwVvWP6M2ncqV8rNmD4qvG9ZfYtt5QlcPfSwAmaiD7ES4OfeAIa8GIZ87ZwBZ3F5abmMR6bXG4cO
7Z1458Cf3cT6RkFQtk/wdmSxbOpJImCgUJ1X+r2s+Yw4A42oUtpYQTKUh1QhDoOW93dk+4uH08D7
THoPvb2U3m2k2bG1ApWW2VxjDsUvK48PEw2za4nlnwqBFbCaU0giqOnThEsVz88k1jZUvtP8W69S
xvL9xDGPPItNmmpJPfHM82I0VoCj50QFzWXbJ9oL28VrQeJypVMRctu6Xao84EQyDWShtcaN76Gp
eumkeE03e9rSeLQc2EvimrKX0nwuw2moieq11Gs6/fApNY0XN4qXcxjquGJGPEiGPfjg8f6VmU8I
tufExPWPVe+2o9nsJzPyDMa4NE1spzLatnyt9Z2v7BFyfkHdqePwlFfTmXCq9Uqm5qAF00/7U4pf
BuUhSSPnOsNRIYw0xHTUEkGGEaXcuzbzntnXZIhAdFkIz2QgxqP4Pg+fYCjit4Idp06mvQzoC4k5
Yqecy+mc8gn3pD+OapRzGqP3eQJ2QzPwxPTR3k/MjJ9hgiFjFrISKkiVF3WXUUSkI3DqsJYOFn9S
iK0o/7azJ+l3a2L64cgppGNOun7heNAzdGwhoBRst1TY7LS9uJjK+EiE/gqmcSQkKp8WmdrOOHrV
lv61bPNrJp3m8BEjp6KyDsekSZ04qc86XbAzC6UR7sLMhIouwwO6GDQnayTofmiCiqHS5P8oj64h
3KqhxBljFIQKobe/lNhwGiKCMeNAWN56+z7IE2uGb1cGOZFLk00bRCwi4URne/Fm2NJVrAi2OEzZ
m0bjA9PnJmdETgik07acUTa1cSimR0rydcg754dSJ6m+COZ5Cq0kS/GHrmpCU+nuR9n1VilZNJPX
NEqhp/RrDPjxpN0re94z5O7gHdELUW7TFMusoeLQJ+DBRLGgDJtC4WuCkY6lillL/egbHhFM0MCb
jOpIYxe5z5ukUeu2QTHhoEuRWf4giNf3TK3TY3ZfaPqGFq6aDobnehsuPuXpeST5yAGZzIui0wxk
SIdY3VhyfY/C5GFX6kP7yCVxbdF7v5R+OXJpOA5vAvAkVv+C/zlSmDJto999RfnGhNljqr1l/lsQ
q1DfO8a2k/5pJSQRlCbQFuM+EWaZIJSnNoxFxCdL92JV9mBC1DbAN0D9E4P1Pn5XxStyU9YFBJHI
vDYj+vAzCc5rOQtnH+21PnNMPcBC0ERfMdbUJuwdoxl4BPmYxvSDCeEkDAwGn9EITYl/ukwK5hJO
oVspd0tcMjy0eCCviTHeGQfFBd0K7Udek8FBPuQZAULCD7xTCX1ogBgpCIgrr1emU5ZW1/4gobUW
rBpgiHDyEssSfvStDmbQPXM+vY5ZBDZWzxv4sij7BOYbc09voA2Z9CZm6x1yApZbfLB8rwlIyGnj
WdsUiniPWi/s1AeF1f8shh2d39w7GodLNpmG9dTWzZHM5f6HoerVlPesqrL9RyUjnBM2jaqXZSCE
dKX87pSRL1aQREi0h3DSpOZZC/C9TKeKc/ub5Y7886pyDK29QQe/gP2KjKDka1wRBQ48bQM9Uckx
SSCqm/sfkdFqUVwm5W7s4u0sWAqXrzR7oTbkTe+UV0Z1RPZptJPzxh1t0j0Lfgswj7NN+s56yaz4
kkjLWSADtGJXD3+j6ihlHxJnyxxhJF6PSwfVhACM0l+QAG78FRlx/2kFcLpmq3yY1ew18Gw4YTcd
A153ZH5jTZx7ORwumyqfb2M+clm3k+lteoNeojJh4ocFO4kI0Lj6rwofYQQDimWpxLQQEloXhNa5
aJ6IcpzT0j7nUwP8D57onJ5XhlU7eFivRp+8Um+GF0f2CNsQ3aKjL+w4Cn5pOTqcZXACBUFyYnE7
Wo1yjo2Rum1ufHZ2twGs5qVEOCB+q2fxthzmGnZiUvqNbb+3qvpOfWolNS/DITzrYFjtNODf83S2
M5BcVEPogGogqzJay6aHjqNPd5Jjg3d1quVA77UDWbu5hUbFQ7ZcByzYBQ32EuueRPRN4tX+kejt
0hu1NGApX9hIzd0MWk6+NRUPKvpINrBLkRJDFmAxVK8/JFmTqznW5Z2vFxzUinJLeIxwzK5it+/k
Igi54mb9XaBhDXAjbEM+4ViSGHOF689yFoASifsxo+3OXLoGH8i6wFdYvi5Tt8Fq/hI56Iz+oG2U
M5e8ePd0E4EvFWwH9J8/jZULTjWT+decO2AfoIOx06PYMCn0OjvgPyosOSomAVt+C66ias7UpsqK
hbLWWd5Z5bBJEEYnG0mHQFg7k0xHIRSmE+ULXkI+9hKU9y/oBViKA/F8AxGqY0Jc3TIey644SMlN
ScSWVmIweIWbNo+R0H6uXUqLAwM9ooAHE9PAHnJMgA0K2FUbQ4flPVBPntMZn/tZwo9MnxT8rI0K
bYrwArikiJdoPndctiRu2Ni98OKHC4uecA56d1XViy3YrXf1NB4B2RC//TXK31Z6UpLff0xI2kv8
MnXdplNpYv65/unqfU75kG3/QXbagK9cSepr6hmIz/gne2qktBx6JnALI2v9eOJwQzhUVjmP7ZEP
90PopH32ArzYT6iXkizlIGUPWf3bRnDmCt5GuaF3Ga4T5rgkRe4Ei+h2SrVrwRBQ/sWfmA2nZOAg
cswM1W21i4oO+2QTqI85Ta6TjNvmd0oMNt3EGJLLXd/UW/ymPej6Gq2ROmsfTUydfmGKeS5IfUdG
C54tSGQwVwLbXQEPVmYzUDFDs/bFL+r4VcifEQhdiuWAlLOWatbfFRS66BFEGJ+k88egsgo8LcVh
QLnFSZV4DBHycHTyRBQq4K5ox2F6XbY/dMqlY8Wu152pV1vyTwXn5+Y3tHMkZoklrp1/4Wtnks4Y
4twSiAU5RlezXXdph/GNE4Fmnzqt4K/YbyfloUq4T8fDP//xP/73//qa/ye9GtcqX6Kq/Ec5FNcq
gez8b/9UbOuf/+ATff7v/p9/+6epG7pqWEKzFEsIRRa2zD//+rwnZfT87T+gtdemEHTq4UU7rpf+
+fRDY0lbinjheMNGUSVrj4zsSTZFNi5JOET50aNRHvTht9ZaXmPYXiVHfpkkjEASX9mVxXbCIBU3
SSA1lq+GTDzrQ6NV5MPyfV6aOwGH7BcjIvnc3Fu5YQLJ6aTKj3VhBmJryUsgpTHRUhDAKZW6lGMq
5zQUl6WwrusobmY23tNdlAM84nyEq52fat7mS8xdoA4MasIT9v5xocg1qvEE3Kak3WnWTijp+2hE
b6rp2rDAta5kksSix+8n2417o0NtTjdDsTCIxdNhbwy6G2NxqJrmIcrobpzJu1yuljOSOI0JnzdS
zYQYPu7ZphZnANNVYuqlaoARvL7pdkNk3qxOPN4hrNQPvZs4R66usUh4Xr7TsHqzb5oe3u04fVhU
O9oRVKOXUUh7ma7mqcZOgn2m18mR2ulmnbl4mETqhc77lu1gLOF1yWCMDyBWW46qpsaPxm065dJS
C2c9RVIfwLI4tFuvroVfojGsDBjAozdy5Knx4M3ta4l3a2rge9nPmTSlXejGT2lBR70Ox/Ioi+ao
4WKclC3TIUb530poUcjya6IWpVgW3wYw1IlzR6ejBXHZauajtZWrDECEuVHamnYy5Icwv4oqOaMP
jube0um4MRJHB11TjhASL/H+ibHbhKFOq0LjgZwMFGAq0W9YJgdbMfz//uFXLfW/PPwabmjbNEyh
6pplGNrz5fgPD3+pYVtftLmlyFo5RHN1Er9obGmhO4eEBrhL72GRv0LgdCPMwZ3UX2SQHAMxBALf
ktp6I2aGvrEwJKa+jQJXYG1LyDGz28IVUF16xTZATyt92SvjvC9w0ejltG9x0ZSYHjEQ7UGb4Cdi
cp4doCcHXREQNKUqfvT1rRh0T2CmzxAE1FzsAJsj4yybseG5XFcvrUs/d4Zy2BqHzO2HAwDhjrS+
rOhBnzSHSCEL8ngZvhvyfkjifpWx55JzDCPbTydc+JLl16PpV1s0+JLSK9LCByPq8fzJIB0IzFx7
L+dLpRjqFJ14LA4FXXvxqG8XlW9GljwQYU+m7rI6YCMcflpXxW3S9pTnpFyOvrKl3smfNRg1o6QM
zOq3w9QzsgPiSt7EdkzskPiRIemV+sy0WLhLj01vRYugWDKOQeHscxgo6smy23PJG2Sf+qm9tLZ6
UQ39Yq0YxYR6Ca81T6Y0/eGHQ0kY/RLyEafEePzG5wkcfSbRzLre6XvEsn2mX9sJGdnimBabLiE+
IwaOEpbAJdZT1Q2enf+lszYs5QOGmjZkhgRDgQY1LnBqWh01IY5iM4PkIopmGDuLkU5D9LGDKLYi
YNlLRTaw3S9dt/8ZXaOlJ3jXg1HBLlo+gLCrdN3GanwfivSGMToYR8odWIcFxEy2bLOBEKw5xnMs
1r+YaeiFjBXggnnAQSr2+67W8bU/q5NrxxRIANVGpXi+o3i+h3Uim6s7ygyRcJylUH6bXU+YMOnX
XRPBdzAeKcOtiuFWspvE8Npn4rWclVel714rs2ZO/Tqv5oN57b2ONRbElatFqw+nPxbH13WfLJxN
jMAicbNQKgOpbSe3FQF6oAsWR+XWqevej2Pcy/rE5ZTm34HKn5ZDWAMUgGRdU7kzgMuUkbo2Q1Lw
dM30SSiPxanUxDnFpb+ws8G6vSpxdJvj6sbtmtroZV0PyWCezHE5FfFPDXqT8azKaSALt/qhZ141
TpsQFtkaoaXhcn3Ws1WW2P/364dh/L/rh62qli00HRu8Yv3XzXOaxmQp6ooQJyI/GUVAvJsYV1WB
kgJnLi18ZEnm8kNQLMlBLg+TqZ6aptoq6B6roZzbyj6XnVczK1zVbx0c3YCGjW0PdQV48blCHzBb
v8JXp1oKVH7l0jV/xklnI4M7BSHiOQywH1R1SlTMTAclNvzkrdXnx5yxrMMoyR8mHAgZ1MMK6sEG
9RBR/W2S1zdAb8rs2wXYTSDLDJyrNy6IW5lwGNfdoz0Oh2n5vfTPMi1Qh2x0ExivFcrKcrNYEiE1
AZ2iLCTmHw166Jjot5r5WZMTtdWtkOtjzWH7ibEWUJfIxRkwmZJy2uk3fOawRbysxYl/+3i2K8ho
Yc8WnrAjZvhk6ATGFz6QCEJpEp5Qrc6IziAfhS+ka/UEOzLNC8OI6eBbxvBggiNjZHMgETTBFkjZ
3yZHKONbuZj9c8xun+gcPVeLAQeXa313yhjZ2NOjSGGR2ADU54udLoQXCookV4gGh6lGqKHrOAnf
a8SRDAbxsiHI5XApBIjrh1MRZBPfLP74FmG240YyxvWTdEtaAAQEe4a2493ZSVKzSzjp0hHgajgO
4Gq7Nkd+4Rbtv1o8FRtl+MT6BMfG5hNWGbRx8Cw2N7nuA5W1ycoTT7avvBObhQF7qvauY2CwFZDS
UNDaQC+tgKY+Un/iUB8HV3pgpQvk+q2f26OFIENl8aNs1QeFgmusXZN7HMsXq6mvOEguxIcHWezx
xWCetGh3zU+dWRx/NWt3kOQ26KWGdj7ERzexaA5S9SM1TOoo31a5eqihfsk0kpPKq1rOb1NbHWAO
b1OnRyGLKq5O7PC1yVy6rzyrpcWKlxbQ1mamhCQ5MUwE4TCpPBzIJTGEuSuXNxoWadrsaBvTaFe2
97SnBUn3axqpmCUYr9JSUnEKaSfFt5n0octod7mJ7p0hXZVBXMBm2IwR2b63g54HYcIXVnTeFyIQ
Zwnu+YEF4ZuQ1kRAenetQHBH6rpjlr2QLL0p8s+Zlc2CQgHNFfhJdtpbx2WS3E3vifIYFXhlE/lE
82qReXG+AnV+NorUO/NVuydmigj/a51xRB/qQ9iox6/4vZg/sq1CRCsDCKbXMBBRXxt0etJdu0a/
R1D4qRbcvYtNPsBx9WmYtaVjwQafF37ZJlwd2kPjAKb/rNFdnimz13iCGn5Ktl95m+5LKEolKeZ4
pkO78BfWn4X1p3Ogb2IAZePSISz8X18qdTzOIDpqrYwbS/3NBJ5lhaxB+xHzercaL7GmP+CA0p5T
7pZjRAVx6GKLoTlgdCPxZgNuorr5FEooPc/8V69uaZW7K9C6WJk0ROOeSPhzFqJl1O9I78sO8Rjj
p/qhiEOuLrtE/06ZpMmYhZVl3cJiIQnTKPGBpBKhAMl78uryb4XjIvd1eel20XEz8hlGNacHApYa
sXwJuwHcpV1EZhtrqwZ2yj4dY8afEFAl6E5zoLCyTrep5hSD2cpFwCHhgjSLsz9m2BKaPtMRQ+8Q
JDQQmGztVmK8DYV41zEP4Bbs9CcBko6WWD1Uy3MGRrEafuaUa9nK/WaiabHDuAYdCoaI2MOMxEbu
6QyvJ5WLAOOPZTp0zIt7QoxH6VeexHsk6T0ci32Kdl4bu3U7GrLfa8KPWehSnQKQyvIlg//ebcqN
ktOH3rYBcaZgNOtAExwXuQbXK82zUKWicycIkTXRKcVTVpHmqns1QCCgi8UCZBR6yklLcB/2qmMR
XFW6xhVe1qlXNtNgpcpSzMlLNTSviAFyezAb5RD/e8W2nmZHXPRb3UycULepkWUKKg42RdiVb2Bk
xd9F7fzoMTYCh4XTf5MSK1GsBOu0tdMy4rnN3iE3iCRtxNrekl29VvyBGPOhghaSOP//+7OlkcZR
TWFASVBV8Z/P933DWyi6BON9E/nykAackaJa4CqhWEF4dcS1i2E+7T+MiIm1dQUEJipEYXo1fyue
3ZmpIVxlZ20+IBDquvAU5oxNDB4DzdWywelwJKF2ccJvoDGtsPmVFd8qk8m11HBAvalM5erEoA0k
MKAFZo9hXV4+os/CWs+gs6InbIYMvKRml9xPziS8A7mlEk+9lXUVVEYRdG9kz7Coq1jUNUZM89Of
Hk0eBiKP45yB57euT1U07Suu6iMdafo9Px4mXBCx7kmgTHpU3+R1yYybGi93dr/Jgh8/cFCE6Go8
ycTtBsfpnUfLyXHuTSNPL2cS6RIRnQU/YCUKtry/JqUuJ9OckJTKc9htbB4I0zVfxp/xvkuiA5R6
JBgNUKOWkBpezQMtdb1OfZdS+4KaPcUXirKvmVK3uAhlFYGDLKbe3OLBemL9sMHEKacSXPtMN+kL
kzHc5FSCmJvoM2LsqfeCKRTldaof/gKHttH3J1v/0nEaLZiiEORCdgdmQoW6myb8E7xafU8/neBr
i/pbcm7SYk/88a0GEZ2Ubs+1TJGvI1XmxNrc4Qk/bsie6m+JIgV4vdckfKmlboeroAQHLbTACkwZ
pPFKn/VYHa1oPVArGQznUzaFJwWPXH/dSSnzjcUZtMlpgftw3d+R+rRWLGs2UzusN/aIbK9RySTt
oImmDYaAtN8rnlINVzWxrgSZb5FxzovhSEPGjeLoq6mDGhGX0qAJkY9eCWldSR4pZmjSt0Zsv6SS
Q4DmNHLq0a2L0RdXLH/imtxELHyN+0vKL0sy/CnCgpbOfvR8dadwkyXJtn2vrJxo2hdC8aWjUaYe
6lPrFTg04nA6y+VrFPV0tSN7UaAXX8IaIevtPY4vZG3QHBrsu7iGsyMJg5zThKqRuCHCQZlPjnNE
wdRJ4h6a6DMSTu8OQRUd3gaRPcZ48Tn+nOAeA4EO7BJ3faQejJJBwmdUhxyBCdRaH2JcPnBOvJfW
R98Plzn3BBXJTAdB6JXycemrY4MNNx9Glwv/1iTt2o4Z6S7Jf14KRYQM1VVcCiUveq0tA3GqhC37
tdI4GFkkv4kr2gSCIYyu5JcqChZqV9+kcg4k7gyfy5sDlNGJBJPMPLkbD8sQH+V6Oa4M1RV53pLD
4MY2nto31g0LTOenwsRGFhAuKZbIS34h/6tSkBVMqjDgU5q07/yhjk6jNR1H8AcWAUKtqQ/1Xfm0
FNwkVP129cFuQ2blo2PTTGhSKFEPOgPWEXrIuFVwSoTb/8PYeSxJj5xX9FUYswcFbyJELgrlfXW1
3yDawvtEwjy9DkakQpS00ILBmPjNTFUDmZ+599xhanf4dmMund6v63xtnB2UO0SowBC7WquoMtHz
4ShgKO6ROrLhywGHrOGMoANPl6M4UXkd4iN07XhXp6jZ2QxTHrX08ypIP0Uu4+KibfQI+d22dnYL
46RlP4T8+oV6K+j+6i9p91jhfaqnTa0pftxsveSuPL0MNzR6CNc45+dZKa5zbFRmZDEuWbgt4XTo
bjMGRt3e1u19KgqIZsOBbGJy4gMUDcHBC5QDFC/jpkZYsoiTLrj3CHvHHCYIIaTR7jFHMBtztSuN
TpiFJ5f/AfU/5o+1OZwc3A8EmLNGOVZpfbTqa+WNm8RS9rjh97ktQDy14lHVFeQu3qYVyTYRHroT
Yzf0zCP78iAHn5Q8P+jtBZLi0b2lo/Egve5OnXmnNttFdvcqE/RdbFKmKHuVnf1IKF6p+YRH32wr
uoGWujalfXYbZHELPWTP8hkydDI6b4U9XqVfgPWyxul+GGKGEtcqMpf2Q7Dq5gqZrNSKCjnvKcIA
P+rqeSDnR4wQCUnyoCAXyqbhEc7R5BSwLyuAscliVFvgJtG9TaaHCJ0y4C+B46MdMed7R3ZDYKlB
2Iij0XUH2rmUpkp6DyRCrztfOcAz+vNi/rd/GTu3f46hv8pqbOIwEv/jH/9+qX6Ku2h+fsTpo/r3
+Y/+12/9+7/+I3/yH3/z8kN8/Ms/rCDai/HW/TTjw0/bZeKfo+/5d/5/f/EvP3/+LY9j9fO3P77K
rhDz3xbGZfHHP35pnpRrnvbfqo/57//HL54/cv4cs/aP4vt//YGfj1b87Q/d/CvDYgcxtmWrquVa
3h9/6X/mX9H4FU58Rgj4Lk0NG9sffynQw0Z/+8My/4qfANCaa7iu7Wguw0mo+PMvmd5fVVVXNYfx
pWsZFn/qnx/8HzP///y2/+8dgIPB9F/noFwGJuMDx1It07UZhfLf99/noI6mmFyQnkc8mLgoA5t8
KpDEBQ+g3YF/kQOENkBHOFvAcA4IACHUh5CgiGnzLI5O/K75FpRJhpHuUgioikWPCnd6Hroxw4Ts
/ZbYJ3SqWbyLce8nrUa1BGWiUTEnb4vUYKjz7mgfpnIObLnWMgIPpFgzdkEXEfsJaS61wPvXLRLM
atqofxBfAx1sbLFEsu7tzS/MZEhgkOwagC/G52jCkJe2xxR+G/8Gg7dThORh1sskfx/QAXZAHFzs
yvVL0SUP73n4yJPM3vhEsG1M5yIOBmR0hxi4WHP8yr0V7RnIt810Rm/BFaGxB+tg6wlH8kmpMDqz
FAuXisMUxFoEynuRnTx95D+igi4JhogFT+m8VvyleneR9oMHxdpYxtVHqTFgYcsxbwbjZWmhWWh8
nZ1j4EHoVtFmRKdG2SCIYtvi1wiK1bfUOSQp7InmoZpm2nyykKyKdHMvtV+nJXLLXFTV8COZEBmK
8dCx/jKjU9Q0K4LmFkV77AYAEECnYBqD+14V8BUSAqhZjlI++pbGD83SfFXYYmHyGROcx7nxUjBU
afQ3HdIvIvYgpKEJlqxVRIyhyjlJoCOp+RLnXx7k1lbuLc71GJXERLA88fCXWtnFU+1bbPkJlluo
Ho7twdtNYFVbNFX6CO8VfmsBOzmzWXWo+gqq/UnXb7kJCgx+gEMnyzxgxrfPIOEQBXYWETPkJku5
HY17PwNbMqYCUFqbNjuhpvGLbtobiKzV4OTa95FihFt4SdogSV5khKRATECKBixhOhtFa4dWlrUb
un1zKUBKJTvNIyTJfSRyeDCeDNO6yqi7TcaFnBs/qoClR3xVFCSMWRJ5ncIGDS9LuzjHlH2pZl2X
mR7zCfA5qUilS+4CMkUZrR0HuOHRMZ8T3OBz3se6aXagrQ33HXF07sZ7SVpeQ5mb8Yr00GZdzmUN
4/Kg0o7rWPDYJVXZkzsLXVIs7QMzOUih3QAkCbx66SmMHdn54wdg/LSIEhh1hodMNNyBj26q6Gqg
JteiadXB3VZzdBe0xWn44aCz6pbtZgzkSajL2sW6Y9AkYabsBiw3DdLN58nGingsyCvV3yCWnKNh
8PW44uHlfcWmPng5SG1tk+kfzfRr6E81GMlxvPYNoS4tFUatbQAyHgiN3VisOzTcnG0ECInFMYJh
8PSrAqEP0qO2otfp+8defBtEz4ZQmmT84rr10hyAumC4K53mRcE4ljN3k+o+qhgKDJe4+DA99lf1
Y0eiTjKnbfE0osuQbf+epHtRfUXTp8OiXg/I4cAzHnufmXGbxuwBaOZiZHgNUXhR8X3b5VNATm6T
QT0bzEMfo1tQYZ2Fd8udFl1BVKyG1Q9DcVaAbCIIuPUV8kBPbpLSfBfNflZzx/mv5CRipMLsC6sr
tit6FQP+V1p9EgvGwoJcO7MAzC1XFkqIUD71pmQEKJaqfktUek7jktsR8VPwOskfNS10iBwXYJI2
cjJOAdglFZ2vyX4+ZvgwAQjTQ/JFYjQ8QwzeoZk+E7C4nfPKarM8Nm3vLgYRfUhQnUleY/6hHRJo
DVbCYbNXaPY8Mki7tT6ZwcKxNRabRhUxqyWKt0XabHhkJ+dVu58052R5fX42LfuxH6pqowUkFlrl
eG0aAk4qLfZN6Up/mr7NCR+wPtoDgxmlOREWqvj6gAfyVa3jLxkjtrEUl8SSwdnrVszOVvc2Sah8
eexjHSvM9oOiIy4NnnKkCJvCaYp5/2TBLWOtLxl+KfcxTWLcQh6Rx0a4LHR2K3JuXypgkWZrjCsb
WRyotXqtut2PxsRrUeZ4KCsmybvUc+MVtEO4TcMN8w3vh4FytJX2azkr5fS8WhQiemNKEi8MlaGw
Vca/YYIcjqM9d0lMqkK/oNLEno2sE7s41rtFFgyoWFCUoDLBOeVL8h1BgFglJ3FHSG9lDwsstUhP
VxHK/LzcA85FrIbU0mpyBNF1/NvWfueZFQkUjLCGrFR3tZ38tOzO+AbrKt5iMIOCNOqY9Ef0IkJs
WutFBG+DZqDQE6A3+uxqBspMUmMs5A3N97hyGgXqZ5Rcp3GAbQj/byckYaGJCn66rr90AHj9aH5C
uzdvnsUNDnmu23QN7WPvDN2+q9QfxvpswhB9VQFALTVeC+zqKycKEcetrYzdUlc7vxxuVKIaRgt3
tvlmUf9AWpXz0DXZ2dM47GMPNg7KtIsGR3FjtKdMzcZNrCOozHLWJyUjPjPGUw2r/ykdinqfOeN7
IvtPnUzSVTW5/GClPYeT83nzx7Znpjc/GagOJVkulcif20B/mgjpQvfnPkTNqxgS3gBU/3psFNtB
5UwWToSUnpPEIjvCTszopc4F8PYyWsppEhuZSPdJYee1CEPeD6/pd7C79kzWu0My+wx7V38OHSc6
JbHDDo9twjiKrzoPwQAY5QLAr7PItYKeklTQsEl8LaV7LMvshDj4hYULqS0etpxOw9PdNqiKV9Ds
0fiE0URgqhTL3jbNjTtkZy7Dc2CGtOZTYp0T1kvC1RZ1ToHkDfmHVdsI3dzyG5Wjit0dMkbHMzoY
ik94JfCWiK2mwXaDGA8GI6nRX9TcvI84qZl3MwaIDa6XOJl8tF8x8df23YzYYCeN6m7U2jz3FckL
KjuQIEGZJlr0Q70bWXtrBAzfCZH6ZtWTWYCcrhu4j/ltBPk1sTwGSfhswyJZiKPbOC5Xng2Jny0e
uQji3PCbuVFZXyYCoTWfjhqwLvd8uoTogG9v0qGNqdBKE+iFthRHSzHEeo7xwhYqT7LEO6AzkInH
xzTxPhoA8uD7EHIZJMC2S0MQNgzoHvsa418X0hE8MOwBw6LnMtJZS3BHWdk2aY5k5rh6yFzQ9fUG
wQlgFkrL0F3WQYvhdJ1JcHX5tNPExzRzFw4k4LQwI8kXIo+DAw3VfVjWF/YRWfQeaV92eTC0H8O7
eNGmoWjI+ARRe3fzuxI7azqKC/p7PuQlD3dhcfRm4UEK8+OciuqcA9TETLxq4ZZUOpP8q9TgegCB
qCJkRfsqRGbp3oOetVrB7JyuFMPtx2gB4wiHvTTQGzKhSglGR0ENHeGQifi9EPmHghHUynl40zXn
zAIRyVqTLjUFm0btpYnfRqxNDLhUCVFoOrRK7Tv8fKHcHtKaKcrd6ZknUbsKj+UXsgrCWwP7DBJ6
3y705tpW6aMtYGny9KMBNBh/dfKthVgXwTiaokUbMI7JUc3j0kumBUteRK3eQlJSSdOkJL52nbq2
cYO1fXR0emNVwiacHsoCoZqjr0xFPZjqwdbKR3KmEpT1rM7CcoUScUEqnzWiOavfvIpdn2b4iRXg
AdtMCs6/Bn2FHM+JguhPO7YsSSdebGofHL86vTTeEIDPgEBcoiebmbBOLBGO6h219gAupBLXGEC6
xjtUeNOyCU6RqPx8IvC82kq42KGz06PPaEDrzidr0IDRVwxDjdfT12Wyc9WbmrJQ7dCOMKFp7C8y
hoxuWA38rLKBAPUcLcS4nIbvFEdLm85kHXMRdT8dIQwE8sGuIGeeW8x2+qVNtJO3SlDBhR8Ik4bg
qlaQuig7s5PMct81SXp0YfW/tJtGayhtbhOiBGwZXfekgEoqNItT7jmwFT+k4ifzapVx1QUYbxNd
22Ux6ad64E/xBQW1X0p5boH5jWhLcxKuHHfbWiN9FVmVqhNeIibjkklUYDLUA9703DGw5l5eJmbo
tyh4y8AmRMJdOeWuHsEQ9wzgQv4rdAS/JLIL8kopXbD3SjtCSnoGiKiV18rktlOuavjgmlfJfKZ0
cHJ5+7rXjl78pg+AF1GAqcaG0ZevYn5myrmUarpsU3fZ9N92fAwc8BPNjcAAWhf+rcF7ylhM5/sk
DGUdk9NkYfv3gGoZpliMCm44tXqQ6Xi30UuYw97Q6A2xzBVthayh2KlutFJaHGmm7gv31JXdi6uU
GwPGnnJwogQ3DOwvQbhLsehYfSX2NS3o0MSZrZ0JF0xJbCzPxp5BOS9jYk9+KhErsT3KczhA+etY
EC5B6Li7K51b3GFtwfPqhe/zqLPuLQIxPjrQfnSb0r4YTcB/nxquNeepJv1dSHbSdF+1jikn5ql1
katmr1Yjn0xCmjoiakt0BxrjNtRqhh5digr5JO1FyoKsMNedegrhu4Iw5QEEDZnjW9kSEf2oO4/k
gPhG1K88C+SwvTU6YsSBXEykm9Ct70ALjFXxiFhlmZEukOHRm0gHIBhzNTT4ExSTmFM079PnUFtn
luHFAFOLqQKJ18VwAIfjG9pzwClhRqitBCipwoFbwjKLkcRQ4V8dDkB8lqF8mAUMUvmaWjRZgrom
bqE70sH2Hl4A+C8FIwhyUSoNxVvirBs7q9llRpfQmPEq+XUg/jBg/RaVlyJ/66HX2mG1U3gH6lC/
5H3yWcYc7VrorMbQOdZFfhiIdc3X+K1D/Q5RcutE3cZpj9MULK3Ippt4quAuKE24Gy3rqO8auwHB
PjEHBeRrB5g2FMIaYDlKMn9r9usM+JW6Jf2VgCx4VYiwUJlmz2qETdlubhUXs+HWx7wuCHJ4Hpko
DOVh1ErMDZVvQRnGKU6cDaDzMdZxC4zpq5eEhyxqLl26dogCa8GYBYwMvYhbt9RvjnpEvrpRx8BX
Naa0sWO+54CbHfPSRMrJ4WzUwlmF6Ah6xvEk43IZQoNjZ7mpvQTXkx9b1tNgxTyscOcyZkIhYkA7
N74HnCROx4+4fdYzLpqwPkSB8j26OCJYqJXMSmNnurm0kHlerhSXPIwbqOCVVX4P9mM7vTaJsU/c
lPr3yQ5+MxwimIo47VmulK1fJWDTCbn2ica4ydg8aONvLa1ZUYaRnq+IFPAqMUlDLneVgB/eRbC0
HQpZ1GvuIBZ50xHG3pwiVghSQ8CStuvWGl5G8srY/fRhe8liNPVNw0RCvrpjfpkskhd59DwCSqC+
SFhW1swDdXY2anPDfIjzrdqrvj0/7tNZoWES1BzSALJn7rNCXT5r5nhL5/CQ4i3xFD+iVLbiitr3
Z/Bexkw9hOigpfkrmBwV1aU0+nWOq5NAEhtLLG4zYer7LB35qsCrkyY70rirp2Dc4JpYysxdxfmn
ygI/AwipmNabFnlEofd+6oTQ6LjJBjbdf4oooHSa58naWg5X50DdArYXZNPaDRFUIKK2ipP6C17R
j+E69JQZYQ7cUDCtf3IzbP5ZSkolJlIMYxHfAoEFCklFBoEwnl7vHUgk0hmOpUOKq2v6HshQxuMc
gOgKq5+sMF5BM2uJt08Bb8EsOaqluUzoxlgEtEbEp49uwXg1ooYDlsPVuFSYYMtCv5c9veLVmMp7
pRxgzZUASnkreOUeYvTfg8r103x6Ufdo6rVv9CQHzCIf77eLtqyaFkitPomU5YkIlkFO8FMYQJXK
sQPr97h+4h5tkpfA++ycz0icHe8x19nOIm3KC22fdyhR4Am1R7teasrrVEcvMVObBrG0VKelUQ/b
0CjX45QtZd6uC1LhtD1Wvm2CrQ4CIRJPc+Fq2P1xsiSgvo7m1W4v5TQ3moTxhYxHAXzoRJGO9ww8
xqLti+VsXhn5jJqTbrHp8Rn6bW6dNZo7B5Kf2RR0PHSkBKbFuYWFWd+T32HRX2kIIMlX4PCA81LN
kXQMq+Lgmnf64jaRn5rFgkHio8jcU0I6bwMHqg9R82M8wlWUvHoxGduTjgaUCBaAVg66fd6GhTF+
h0CLhcm2l5dzavgf5yCoX3a3uzLhh9JysISEoXRz5UWsw20AdeQY1IR2DZ3tlgJU0ilVCtX7SuH0
WlhwZsDnSNrypL5oaKyyfsQU+puBzteNPW0lNtNDgmOuA0SdlYeil4eBhYY+PLbxj6p2Pq/bImAT
Zaj20vJKAN3BiiSu2aoyQCgu8VGq6Iri1oS69+ZYBBV6zAA4VkcmjCKraKcvadhsR4zwUOg5Uj0a
uuT2MJE4E4OZCEf2mhU90JjQ+md+I1H/Zcw500tioEOJLexUkZ/wupVIGkfRPNjzKpSWNIeHHMrE
/xJiQvqlsj4v0OaQhENAutOo4K28BYpVv/wpOfq4ltrRWqmAySNS/gi2kfz2jrUbvoKKkIZwNh8y
AegyhqVgktpsEwN/xlNkV9Q4IUUcGNjSBhV8MNAa5eBydfw53aUfg32bnk3wOKBrzHDNkmsxzG4J
WAsN4x9TY6hjnsZULOpUIkRG+NofPCLnPCQvMOLBm5yrebEbMYV0v10kgWPHZK7omUAj2M/HTTNX
UdVvNrzg2tqSYbJUAE51THgToL6KF29JqazY9ge8pZ2CEwReOl3CxLPcjF9pw8asardS/wi1lndj
YjJF6ERNfAVm8ws4+QXMkAxgV00CLxkJyO9YEsD4oUA49ZPKEI41Ims1uPdJLE5DconHDyeWAHHD
xTz09TSOC7DCFPK8QjnVd0rXTlzztHazrWadULotQgD04jhh1XOdV2sgtxNwRQk6P7sIGwcfQT0x
AuuhXqGCW3bPyYyrlzz94phTYtTlAUmKjpHIK7mCXTTmNSfn3qWSrgjDqsznor0EliAWS4HJ81hZ
75X0AHaPCzU+s2rnsxO4hiNQy0/2dFEhaBAWQHo9y5MvE8dyP0Kbw6oqAj/qeAna7g3ISjhh7AmT
Fa0Mxcwms51FArhPd46kIqQ4M8pqxUJnAoHLEp+gupAglGI1esouR0RFfecgxrXv0tpXjGdD3FW1
eqiVd63B8cLpX+2FTSWefDU58Z5J+G2In8x7bGmjuvyh6sdNpn1ENTSdT3b/mz6lENIMnDQVc25j
qw6vtjf5gjiaOj6QkKUSYB+zwE/JoNEQsCaKchwDJO/gaNHp+laFVZwZgsOkxsXVXS+46HTOvZjn
Ll+GEKyYi0fWyUB+nZCWlU0/2sgtAAhj1D4Q2iL0XYcKqLR+0VvYJXW5iYfgSZSSHFPiojTxDhyj
mMe9ikkICoEc0x1L06qDx104XwXHuCFcsN2MAaAOTGlxstNs/uEvNCu94/DaJ1q9k6zN2PZG1F0h
jrJA5PiXCHP5yHtMCIBgJpbBGEe1ijUFmjjinNgBYdruwgEZAEcFRLw8+baSkQC+4iCUU1U/DlQy
xkhcYxjz/bwrwPyz7mC4FQ6R80iJKsdraxCMoTabCXcPIxXujBpDzNy5t0upDYdWIpCrCBjx2N7k
l9EdnxyBYrvuFsYEgxuqBwNGEo5NSK1WCqzdheStvUXRQJ12j9KTq4X+lMfPgmfJCYJlVtwq7VpU
j+bwKety17oIHGLMg0rPJs/2m/BQYJFSxC/O5pEY+QVDHqxqjMV0ENJoeBp0smG/UNDOauPrJF9G
B5XFVkMM8gWFzpPDyraKjQzJDDDv2evUgD4ABqvqoOTkU0pPnarqtcLnqdWCce8M2HqxhYO5Gm0X
0qNw+uiBj4vSPZRNe5RMMFMlWzYoHxjjjlLlGycDocpxmVcrbQI/6o7N26BOz1nEdMzmTrdGTPnt
tmYYFHoeg+23qeyWASCVkau20hVQKtaqHD4n2kUzeR6RUekoGYhF0GE7aZhOMgHFDxsnWyg7eyNI
2Hciz1cNicoI1IVs72S3k9rVwdHRmFDZcEgFcTnZ2XWIXFWddZHCgYMfJw6eGz5Lan6Lc9EMXhpa
gg5kbwpEhWkj337DpQ3t0SmYcwOSovVOkEIkclUMuJlAhxc5xEU2cWWV0AzinYMMKPQescUVw65b
lauWVDi6v3UYjD4SosUQAA9r3MeI6AtPNTcREXCEI/gaNlRhv5pDRAEZbXtccL2WwqC5TUAPh5Lx
Jc2f2gTrKCTpwH20cX8m7ltWvwCofhqb4QsR9QKtvGai2AVJZx+MUl8xYEV4tK8E+kuHMfUcFfrk
AB1MxZN3EFV06aJqrddXHW3OaB8kRstIZb0d3Ev9EmsRdnwDvH+hLSwZ8VZS0DEMlr+p017atNhE
mOwTKV8C/u1YU259k68d9mBqJ3ajZiwlJMeq/m5B5DVue2jofaYmOQh7GbkIaQpYaSbr5Pn4vyTc
J7U1+Mz4CQg6CrIPLUsgYYmIAGCWXfN2SSI5cW0rezyx0mhoRuTeZJofam9chFv5xUlgtw9hd1Sx
YEji1R5j8w4tgAtXw56JLy+6gFtwGnPZuOupfsH65ibXccx9cc1L4Lv2on+oUJECa0GD9TQTH3Ey
BtsZ30V6s5f6NUI8l/mH/VFnIN5zbT0QNuhE5rrVDR+DCCJ3i57IjpcjuUHgpTZKZXG//+T4juwY
4lqJhrpLXggsXpTUTmzuGOk6t969CgYcuX3HgIk2EMwLTBjOdzElp2LWEVTjQ4yAoG6TDxCCC6sm
lY+djJnrS0fTVpIUZHCI5Omt5sVHOaUY0wu08Nx/kkw+ig32hnuVhUPNDatblFEwCBv3XvBgALnV
zXAfmyx1ueCLZtigD1zaA7Az/LVw+5Xp1yYBLZsGbkYgXHr0msuUaAhismqWohrHAEwJnKkxdtaI
mVxfsnIk4z50rgPY6tC5K17xYOo3UxzNnkA2Vtwteh8Yw0xzX9yWyUHWDhjCbYMUzk5ZpuO4sZxP
XSPBTJtDFmDm/ajjK9U8plHnBUKLH2rvBAkt2u5D7+WJs8BkmVxNdG7pWSSXgkZA54xyePAmXIwO
ye2IxujZaWOr/r1KP+zYXEYZiryKs94TGJfFxvkUekQTLPmwb9JExoVkLc11fiq32H0qNVDOyANI
ucCsiMFbHXl39UP8jlMSKR8FC+zMTJzL/LO03gpo1yKPfpSayzIPrjgZ/bj/RF+FiGwZ6c+Ro55E
GWwEz7ai//QzB1V7ofpGXtL6rRJ/O9CoXFlDtMSEkDDSHNh+R9zqplhqkCtRNxEMwkA4hXJgPxfO
U5j/FmbkN8ElZxyWYs1MsECP3JLmjPTNbGDSLb35Q2lDdQVjg0iuGZBi5rnfZCQhk9MxmV9u1Z7d
nlDMIHosrXHvIrz2DGerdkdXPo2Iy3WMTjW1Xe+92PmvVfAd7N3YXSfMgFuSBYrJt7hda8Zq5syh
IkHJQN1BrY1aZWVGyiNKDE4Ajkh+LLRzfbWAwXUqO5paBxJ8Zm/77OzgJuJcByaRRUu9gxJs9rCR
Je5u9Ful72b9VQrlSxcw1JxuP6kT00yi0yqkm5CvNJVpH4tW4gBWobsyhbNWiuxRNsmPg2q5D5EV
jDmJBD9kB0b1W+IM9NXyogJMaqsfvQGsSG/gsjIS5nBRUBPa7jPsyTRMSeZFg4jooqjrk+EFL6N+
UxxzDVjvwB8kUztjJcOneOmmx7lhYCX/Jmy+u3TcOrrX8XxJhl7QPCK6+l/KqG2uV085aZIwS4KH
rmOUB9YIxt03nj2clvGmIQAzcfftYGz7qn1KC6ZViA+S7iXDF5uWyo+jGK3veveyYsmkJr6roTMN
1EvZb0vKDRNZLaWDDji33ohBrshnPDJ4P2iW8pDo466FfhpGmR9iFBPMBMpKw6C5UXEYlbCY+uhi
fJcMfXs1+3BYefC12OVZbajAde1uwAxGEXCsu+YXl32Guj+Y7E3lmrsIH3cFxjh0o0MJSZElcRhV
J7y4OsdZqISL6k+QNXtJi6hkg9QtMqrKEUJSo5Nt4e69gRgGh5OGQIsllreF1rKNzSfFB8XE7xJ3
d+i+DNAkBzI6dz3ovip5mBoumKxgklffHK610WAk338G2BhsVhU9A0J2Cw9e2sX+WAQLtyEUFqFV
3j2gF1k1er5RKSUMQxAhaPvES6NO114F+QwJl5amTI+OZSzKFLWOon6wEMAQ7yypPncV2iG2k3hY
bj2y8S6urkJrjo6DLktF6g+N0Ejf3L5liG9jo2og8Co6HIQR59NINW0HqzCm4c7KlZXaNwlvwNGH
q4JyI7jWEIxQzCMKGyRBSd5b44bUvT2UoSctM5m7oc/qeuKfvyOUpi0PfwkjPKZ1rM1Dzl6xgGeh
6eJ9yBUEKE8NxWacGDvSCzkCuq1isWUOVjbbuWn8GabvTlF2VEzLMQvWwAnZt6KUT2XxY5KM0PRi
X+jtrqUkU6IDZUnftM/F/OZFFHUtzDTnFwbIqSiHTYNBtkR5VJAzaTc4lxAHZQ5KWak/I/JbGoG7
HIqM19NzrpqUUCWoQTc9rUlQincyMLcRMDRbsGpNNlXbI04FjVi8uYK7qWEYHYbKVhaK38GgZmaR
UwmwKOl5OIoeHVONE/UmRHRKR5L3+N5Nk70vzTVQd4nUIoBmEYf5qnJj4Fg1Bn+WcCGwboboZXq1
tXnvDNu9OVvmdLBQnaG8APdjnrWAh3uE/aGQHtNdwmDbanId9M5Bj8kt0cMtyXp+24KfYkTPPIRM
bxRvoiIwl8tT7wD+IafWi0uQY1b4dHkgO5SB86qISTuyoPK1KJ+VXr9kYr7cGSvE/a2Ks1WPfstz
3Ae8vssgZdJMZ1jAlClvNQaDzpYLp5mwzyh87xVK+ZF4hIIBwptpvsUThahDK6IunZ5Haor9Qj+w
ZHh2KH4b6TCbO6WOhRNLPlYIZhsr+NJN3uJyqLaxKR+U1HjTW0olo7A3pHcyssHZN4o9bKFN3Snn
YaQqKnKmWYRs4w3VqZUWPbHfbQJNl2hTqdOFM7/AceBU+Hqbuj/HGImNwdgpIcMcF+IaXSSAZGLj
eeWYIQTfMVTEnKYsS8Mnsrn92plQv1TLa+3B6YrIfBfTPpm+UwRsQyt9URqvQbKT7LdG88VUfioG
KQMKRq94dTUwrgmb7vp7NDaGTncQXQT3ZzC2y8pDRKc/KoO2HTFAxuTjVKG5dSAkOHCJbN8rg10d
dth96MDR0Yn8pEnDt6NkZ6YAdtDGmURaWu9TsctVua47/h+PW9N+Vt5dx+pRgX0J4Mqx5p/Uh7B6
0IePvmAoBBca4EFnJsuRb7bXEHwZ7a2b3B+S1vqCm4FSFno1WIWPMoL1La17lPeHSIE61ianMlZA
dVeb0cVTxVIdguZxlO1nrPZvWk4qVq8BWyxZwNhbhUWJRiXoeBsFcljZ0w4gFOEwqyZxGzpqF5tT
H5oGkx4Q+nO2co8ZonS9n96J3hpG6+XM1omN7tRw+HXkTjv18E7wT1e3n2WORbMt0hML6hT0Lgeq
Zd1VBV9fq+n+NAg0KjJ4zUzgfrya+RlxKE9DCEw7G6/dVN8JLD1Zg4EBFbJXS9YQcka3WvTAGaX6
JZnXNtV+mrKPdoATWQUmhutqnnc33DRrk0qNjJOjTPV8pUyW+cJw92pbXXxIozm6nECK3h7U594z
v8NUPYooepNtWL64ITGegLsLrx4xGVu4GaKI6S1GQTOxx03QkLg2kn4xC6nAYyieEy50Cl9eYmqE
Rdko1V3t2YxWEc6A3i+Qg0pDWO9db4JfM3N50vhh5xNUvMyGcEg6KNoqN3sr3GztlMkVH3K8RmXO
mp5jbqpC5nET07uBtdQGoUaWcRoEwISHwHBoscS32xHg1pqu9xDESJM8DxFrUvD45eYnOA2y1jsw
NW6ntfCTnF+uYXtrzdjjmY1qmtrBwd3VjsXQMt9pwk2aVS8R72/aMge0yN/UkSJ4ibGwKSfxTqxU
jaDO4Fk5ahHjP/Pb00l+GllYv4YZkv/hQOWzmuUXeooRChJR1jJJZneazxU6Gh7+QpSQpq8mF5f7
0oPM4eBIClVfMUl00nW0Z0SKBC9iGNZ2VO1U6tkZ54HrOGLyxyafbbxx0Ig0CCTR3hjEskfTRZSi
9+oz3EJ5yZ9Hk8umSZJzPUBVNhP2VcL5koIjzB7M/iWzASWx2CItx/aWvQIbLYiuvV7RG3Y7Ocwn
QingMoKk8ISxkTIpWGj+B1dnthQ5zGbbJ3KEPNu3OQIJZDIPNw6oKjzIg2xZnp6+l/k7us/pmwyg
iirITFvS/vZeezJkIgvCvDgRqbJlyNXIbjcUMDMSyXhncqtgm86cgieN/IgH1WV7yUw9KKltcZ9a
LMmtbbA3oo1POB8dXEn2JRNFd2O303eBIHU1Nh162kQEA8Oa9WwLHOYUsS65ohfUloLDXu3ufaiX
Nt4FldXPE86XOb3PGd2CHNv1w58Fza0qBPN+3M41ShDrX4y+BoJqH9GWIyZgz8hk8Gs8ckhEawKF
oDEwFRwJPbIRCrkvuAPLt7fmBlnJUlQhHAyuQ/HET8k5tIMLN3gvbtpfjVTedh6uvkeN1hWn3y0+
h4hXq/C/rKpE5CkA/OKPAONFJJhkYcMZCOCNBfBepf52Nnx3GlFhDZZYlliopyud30z+ZwU/r2mg
G/h/BjzZlo8vJ36xCxz2QCn8kPFdTNcEC79CZ79yuMMXwRGoCdLndqLOtF4OtsvhO1e7ckQnY85n
IZhH3nvtfxUes6f+ngW2U8+VeosQjWgwuV59rAuhxMRjfPfQZNMmBrfkRiVGYzaxuF3ygYMkvX4t
9eL8OkLf5uEt923F0K6CTybF57h2sdhvDaItmVBESOwryXMAxbds3gewljaLow5QDRaOSxMLukch
Hc+aZnpOKN9RPxwhLDYH+czdfcR0QI9ocA5ZLtxQXncZE/1ls0rPtb5R2HDmnKTvSLnUE4rTzBm4
p47vhIThJ+cArV7Imfrp5DgRqeKkH/qfg/2oQrK8hb/J5gNtQ0gN+8x1Ny1Idsr5YivZs4nfxpE6
Vjqmv2VlxyHo/kUWpcOEJA1z2ZowdX2S+d+saBDp1jIkJsmflcIF0JyT9n4dIFkMOLAft+1XQxVX
zfSiYuQmyj3dK2D8B+Ze2BHAd0w8NY65TVBOA2I54XuMhGvyd8VTM/n8HV6VBvMzmF0z5DvQmiQU
5g2gJRO9LYjS8CaASxHSh587kPlRKIjqvdDXbSW3PUgrgh6IUAoUzvAPJq26JMxtBxa70bmbBPtI
RkiQoKk7gFw9khToOaOr5ZHyUZZ80oDdKUyeHcwiIff7WuKTK5+rYriRHNEz9URjhtfRl4ON3rm0
2V/wUBqTEz4jOd7N8b+EqiI7VZu1zQSzRsQK647+hjkF6caPkHo2zJMk/6t/se7WGfA1iTr044Zz
Sk+i8icoubssiJyEtPzgn8g4GI77fuG34AhP2K+A7217L2KiSm3emoywNy3IySkvXup+2vgcQ0lp
5+oHJ+imjjg20eaJsYaMIg7BgHqDctoS0GNq2yC5ZWA7fBzKJFwnbiVGPFjtPrRw09hnlyOLhr6M
Ma17t4HLj+WflN2soY0E0MY0nkQAXAAKgt6vb52FKXvBEUjQpxKor4kkCMQqABZtdROjbKapDY1n
oLu9ct47+cNCu3H84ZByt3TBaiy0NJuCfpiWrR15s+ralc9L8E8PZOE+fQyf7d8mlzuqt/CfBpUH
SuDFVRhJ/LYTV+GgF0qPIYYgF+h8UpeoeQxJjl3ZmlNJ1w5/5lGlu8axg2t79svrkFDwrmFW24Y1
hy1OQgc/KTOiMcRQu9U9Z/XNAxC9IyLLP1d4H8FiYWGegY2Vxk+eYv88ckgK7dx7tfJ4p0a0drLr
xCjb+W/mV9GrHjhJJWn7TnIwIMGwdkoagVTD1LyJUJDD6jhN0T2jbf/F9J9OXdDNXBLCpjm+KCPr
oV2hXV75J06GkgEatyqq0UkqBQ7t9fXwU6n5DXYjybt8fQUfmhJnUR486aSLjpkJDkGqP2wGq99V
S3q84qQAW1FysIS/4Bhu+FYm6GhyxvRQCdhGuGbOKUUOs3mhuWzn8YO4Yc4k5MHOuRiwT8T8P4wr
EG4dJtIRkSjxPUlBZ8NjLW9NPGP3ZMAU/URUwInL3MjnmRAROO6bzvlJVioI+PJl/AFY3o3PrXUb
lX89q3iAi7nFEx2ymYeIgtU1IPi0MskQ4rDSjMGwC02/CbxHjZEkJaaUlRAx5R3Ijnjw7uP40yK3
Yw2/g8V1cXShY3eRt4djett5/DYZwJMJ+wk+7vHSiKHeORxk+1x8lJ1zv1TMz/uOM/OSxFvfh0yU
RjSLSY3/jaaKgELnEiLgX+TWo+cbisKGbZFky6XN9XVmseWhmIj1MaCkNm18/1ROhTqy8r/11k6X
7Xj2jQtufOHFSXVwVUgrhvLOMpyI27yW9/nA/Q4fEYufDcFvkcFT2bP1ClsfSKOYNo5S03XccoH0
FecVp/XxL4wF4RoRXkqruIUoQ4swN2euBXvjoDXSfDhvy1FPB7h6r7S9NXcO5E5of9G4MUt5G7kG
6YLR+GPi3TPAeszLPiQXp0GLr46tBcYL+yLH21h9cO4qtPKqpVElzwN8hTeE2UFwjtSArbZjPc3q
rlywn2OPvspa+Q2DyFk3xPaRPd11HOqFV2pnQMRneIUjee5SChZ8TmX7wuqZMFWf9kwXsS6+Z19M
yK9yZ2kfPolsGWdLWBrWsvpxsGVy2a4IFBx0sKbayH5tcn/kPXThl8vZ7cFRtSGodwnre9dhnqGI
XXNlE5hl7LlpeTo5dM8+O0b7mGS04OgaQSLPqFmq+03eZtE27sKVIgmGNC1SRI4hQHJaeaF4D62e
7CtlbAYvJTl5TtSwyiVdTnlWPhHEuMIvwT4C4+dCNw6lgSz9nd181ADXSAbepB4rX5oNl3kK3Nsw
KHki1d5K4QObusJHT4tNjrJRh3ikl5TJNGufnWN3mChiVEOSn34/91pBnZEtn+ZJMh1cH6il0pzW
1w9/v/j7UPohbHJn7BlLrh/+frFvLUYp7nCOIbHecPgY/e3vhzN2G4pFbCKMQVN01EGk7GQaZppa
1FSKrA/0aS3/efj92v9++vun/+drv3/a9+P/+22qXrIb+lkauEKswzz9N/OQYGaxNTAGy0LXCN3+
EtspaYWcDd9GTW5zslpR/PeHogrxdseCnpaoTbYGwvkJ52Fz+s8f2NxeBWmFqCQFrUaycb4w881/
HoYioYVxwBvsENPp5iC8+f1I/c9H//k099W1iyPPKobqlAH5+s+D69py60SpxdnSk8BwK9rZuO6Z
qC1HrNFJveLALYt44frgF8z63PXh/3wtaS3YxBB/VFiELLV9ePr9iHM8MhQxbfiWeudxrtnMfe2C
IZ/8BoCo+RgT16Z1Juv7W1NGwLmbpD40jiquEEAvmfG9UzTJvGP7mtOCLKkJtAr3//s8m2BAAPf5
n7/w+12/f9XUXCWJHdT7RUzWLRrufz+YRXWnfyZk0JSI4vT7MMYuJ6H//dzlOWA+ahAOPPILxykR
X73TQUbwa2I1UUgJbl/6T8sQvam+x8/AucTxHqy6su+TDP3Dok1ocMP9Yhf6wXMp+mZs+0lTAXnH
Boc6xpboCKdd7PwOymw6Elo1Tnyz9DYOZTI6+3HCkQWnIbsNCucLg45/0J7QGwIWCK0omKffBwKe
GhXIwvpgVEt0vYr4kHIdx9QxnTjbJOzgCy/6W8qUdikXswxeCZ001p7qtZc08cDmTBJ6FQMuBCv2
8XU03iVdZ+0zFMZNkZPxEwqQpcEY01riEQ4o5G9aiap6xFagJ9AOIXu0GKOpCmaSyBI5zs5gd9Tu
0Q8WDGOC+rspLQH+oVQWiUfX0/gcZJH1muL3rgdOFc7iZ0fH4cSG1zy5DuN8JbBbx4H5Muyu+GBb
065xcVh7dc7ZzOVs1VvOOaVbCeFcjCT/LTiknHo3i2S4ENHl27dinWXkj3WMbKYXeuuatGU3VulL
c7eEvcWmfcwopF1hQzaexqhEJms7fc5KmGL817RME35IhH+qFVmEMYdIPxMbnBMmU34/PAcWcRas
Kb9/cW6R0W0Om9e1g9vFbQCn+CVa6xCj6MyEkiLOM/uhpexajw19bh4NPXkXF1uF1vQwYtxiN199
dKIwe3pUW+DIbEEL1wquqqAWl5ruxS2UwupI/me5xGGfkrIdVnL58iHiZaTF6aoM8bRJR8/Qa/Qh
W4qfpkyxVdu2vDRK3A2Lct94LZx9U6lwmy2MJoHFgGdnx7Jzgh7LWCmfZTNprJyr1zRJf2ox+ycH
qzCER8Qh9H/Z6LvCnS0M2NOrX3UAvcph/szJx4Sq7i5pD8E+qqJHG4VI5VbILMGEj73jDkcH4Yjm
mm02OQGYlTZ4CHHecjZ0q8P/fq0tVlXa8XFSmcmcjRYYIUVPazLze3LvDRXHTX/5fdBV1mJBkI+O
KxYyZ2FGF7hzmzhrarThxKprniZtp+JYqbi7nXIXlGvfIWt7fXqqbCsFxZ3BqXH1xDAexSZkIeyz
21IF6S07bOECeQmo99AQajmlIqk5c3r041Dd4ZxRd23KLqJRCjBs2aGqsNE+6H6Cw+9UzX1LlwAJ
KJ8CoVVS010LwStpcfOGBkOMT3wlRSzfKWOmWzb8+bVblHf9+m6UC97nZcD8YZsIr2JPlRSc0vTb
lehmaWzsE7FJgqiTw3y2tu6G3ta3FsHwyTPi1vTUmxrHCMaEBmkG0BxLyqm08/CS2UxNE8x+VxqL
ekygkH6tTGxVBzvm999qKyfa+Z536dsByaj2ugfH6sNL7ZNOsgQkQA941hxO7yFnJyapIZfLi68j
TKka5rLHBpC65PACMEo/yjB5A+YZMpli3MP/IaI+3/pWZkHqL4gKmchBSV2AaZncxlbMmLct7ieT
idOgH3VXohNVcXSfknw9iT7UJznN0BADCgzp1Rvuy6Yd7ic7fQhS8ty81B6VNVlCsUsb7R12hLvI
HuydhXPnKoItTUQxeEjd+FX1c8zax7HOGQLnRY/jsPeiazFwb8aLPl4zI3l0DUHTWAR3TdxDhRrH
bjO3RYm/aH4esOLflj7iR2FcujGr5UtF6hnEHv7XQrTwyKviOe4I2CCZ8LLLF/ZK1T5hF3HtCDns
bBcnSmtVd4oB6qVmhBqmz1GcO0Szpo5IauUfTYt77vcmlfiI5pUqsDJkzmPQao8qupEjMLY/ACWS
rGHYQT9rK15tM4XjyfdyeV0KEDU2ziG/I0jozU1m01jGmyvKaCwoA2ZgQ9p7NxJDgl3k/3l/haR4
LGc0NyiPODDHKbvrrVvtpw3fkuMDnJJWfYxLIdbCniGphyeRMAMWPUN/ILXnNputu983VCyRwwSo
mZ2fpyDu8WuOQyzp8o70vlVh8J7jpV+NU+pKc+M6d7ZtHeuIwtBptMuzzLL0HDyljQ0qi5vVwc5H
+s9Vy6fr18CTYdt0iD7ECXKxHbB8Dq4b3vfrQ+ZDwczyRfznip4H7y5qnOW6N5jop+b+94JbRsaY
RcU/Gw09QRBL3yqLjV06xBkWghipx8scfbZHmmE63pwbBmHkgcTwmhTSOXOAcc4ACtgN1BWSBWC6
oPTy+z7pc/ylOa3q60e6B7Kd0dXgIvvv0ylhWurzsIst+ebO2sYp5ri7yA+cawkqIM06Zzv1ghTg
QEh9mob3yaQNrE7MbBEqmnRBgpCeydcJi7yf+gHKt4qObuFIBFd/utBW/6Mz2iWDqExOoCwGUcBm
VPO/OINLaFN7lyQCppQLFilfSoSfUHp7YYFKxIt8xQjs4jLmxEUoSLfTMrfx0oQB6EjEfqKnS0Zx
dGp9xBU3MO+FOgxhnf0Ip8Xho3L3ZagiFhQU3ZkcnN8nxRV57eKm9DEra+kT1mLpjzWGhAR77jH0
gMNV43lyvB2MqmvMu2x0ZhA9NMy1Bjp6lmxH24GeKjj1qT5+XPL0uYTpMB1HrNI3Ocwyv4qffJsO
dacri23T7mNK6KGRdHgaK3qLgsRsKa4xm9qjzVr0y3npusMgwSdqo+SmHPyHqqFeI6o5+eHdGr2r
2q9btrCwnipGWJW75gIm662a+jvOn+ZOrGaSNiKoY7HnD8bkXPNMh+5qFhlu5ylydvTONDAuorOn
OJOLKO9vxmEmQHeeXckK18LOmiT34e6CGAzYpCeHDlwAojxTsrA8m6FmmyH/gJ9JT2ppILObmlFZ
9Qr0AhGu3CtOxkFUC7zButjKLv1yitLd1i0+gqCG8DQ4zpUVrcvO8j2kxbUQKJLCWtpb445vdor7
TNnLnd2On1HIaaunQlEnHv71yOC7FYp6pd5rr1vBaNDDcivpiSHb6T/WeRAzYhqtbRWGd4KrZg8Y
zbmZG5BqTJQQG+RtHEdPlrPC/Jd/To70jtaA2Ssz6bawmvxglW9zAKkEs0K3FUJ7p3R2Yb+CNeYe
+eA24732tL5NPfsexm73OpY0yfgVv/qsHuKIdmPud/457ZHzlrpBhcc5dlNiNGW17vGmVQPtq8AB
gtw5aKgA6IwZIMjOHBhzrG7aINsZP/7IHLAts+xuYz9r7xMUdIwZzr62DYJLYmGypIylKK0PoSm9
jfqnMnPOqusAs1X6xiL0RxLbWXYi9vlxx+LMdq2j3BHlhkqjm9oWkE8qsBIj9RpTOdZPIVlGKFH2
q3Gzh9/t3++mL7F72r4j5ztyFfaTMWADC9CSAcSES8g9mjVoIMKkBH8IATlz8KT7ucGR2rDsRQUD
rKq5m7ANMqYC8ynmvRMMlGoHk94u5bfo29cgAzyQhAlBkK7fT8NDUujhEtEumTsAvU05zbw+MaEa
TqGDCOC9zPOXyBL4KmL6xiJA7j+I++2gkm43Zu0qVpNOUwCGRn5ufLWGHTwRm8ijzVfPf+y1A9p0
1SNPuEHXZ1rlxWO017ywnVfgCydGSLVp+B02nn8S098lovRVzTe966gjwe0PW6TOTjbKvxPGJ44+
n0wxfvQ1NEbRFhjMoCyCHeP5djyCsWP3z4LFsJsLK99GGtNj9rD4+LlynKjkRdoBsF9rg+EZnqZQ
LkeLjrW5MBeCws6Grun3bHZ+bC+kHblQ7q5yELcqgfG+wBKe1DjzF2ZzBncxtHOQRb2Nj5y33wkK
CNUzl94t3jSHiH1ftC0EvH7zN54vtS7/NE55ZULyXODhJ8YugC5pZ4ImWzDoKiuaBLGQH4TTid0S
KZeqmOk1g0cUTG29DQP56YQznW3FR8xQ9TgajSXAtHdxZWPM6elQqg2Hf209KzkypCvKd+Ob16xJ
d9mMWuv5zpNebObLeo9aKpqyfxed88+uxvKWxmtuRSyDgo0nXJGSNUuVR791DZW10c7YoEGocc1k
2e371j/4Q5HvXdwpfVg/LKb+yHyG6IOPoXBMGVxHaPLkKLkBQt/Y5jK/mfvi0WFb2jU/aWglsHVb
j6JxMANx+s+V1Xs+A6KIMsJRqPhXmfHSvYqh8tDM8uONzrQdJDF4z7L/NQEN9WKcvuzQeqnHGjN4
zbxmZicTONmtC89uiEfvHsoC24Km+evpdy8YJ6zl7TfYPAdPBiu4ZXefc8JWx4aVH5gGVxi+IuWy
Ix4GgTsDESwp9TZwotueETGo2nqPxZssMnXdkz3c1xXIpXbTPFsUwDK1YP5S63cOPER1ZtbP0H0E
sZHsHvy6+OrKlqRvWqLwc4NPgvE9zdbQoQn/pc3kHtMSpakgfSY4RcIDsR/t/I9Mg+c+DI7esLzO
kqFSqysXZYEhod0yTPGuvVDKXR8MoBCL7MWSIWPLHrx013z5BiB/12B7myL/vEaL7MQ5+N4kNnXS
PRSOj1RXtMc819xcIlTWeEVH6HpmgmKLQ6cI0o9m/bly7zpUxG2iEvfBlLmv3oIwFvg0mwV/OknZ
SLyOfRfFXJbjfgTMoBTd3tPtKz1szR4aBlWG6SmZpl0nkx0tIj0NOjgJAc7kruJ0xwDYV6Cj2VMx
Zw6Qc8OZGJ5DRt+mcizXY7vDPPpUTOEpxTg4RNRBseVCexuA72G0s1gAD9KaX1RLSL7LStabkf8w
ChZ4D3OBLYVzS5l0f7zVzel89fZQEWoMP6WLqSdEGpjaEJ0WMUPxo1VJ/j4N/fPM0gn4JbiKMkFH
vQmPDbetoOJcRCIfeE2+8erqIoPwjoambc2hXxQXE0H8iRpe66Lm1Fap9G/ZcZGYUBHdELctKQDw
HOUNjTMY2pPwKrEf4dKI7ZCwomlcVB6Cgaqfxg7HBs1dxqYB0c7+ptn0p0J12ng51nZOn9u6xnLO
bQ4Pq91+xRrLma3Kh4WiqFqIY1HX+XOOZ3TkEMYz2W7zeiy3blKxurAqgeoZXnswedcZ6hKXMcNZ
UeHhgC2W0XUM7gR8ygnty91KKgAnWb54dXeFUfVTiMexV0+qpngmcDtvG1Hbia98fWJwJnbzfDPA
Q91SRnIl2gyaf0LL2Vh0D16RfUQyFhufRWqjNRWiHdXKVf411zLYuy5wFn+eHkROYsFJBtzNgNbY
j3bHsKAxFqtNuWLXOi3oZJh4ktrQO4oJyKaAs2TFpPtC+VTnMPExLh2FoYrdE3F5XcU0eFnBo1K4
R6JC/8uTeWPWNCGRMTyKCq2wIG7qu3aATe5h5BJI6o5shmz/lMUcHDrPQIdInpiykA2b7iS6+M4Y
Jint2MLLHB4KIg9X3fr8DSGMG3viIJrRJCZi4qx28JxRUCV7C5/DZH7aqkt2gT3ATKn/yDX153oh
UGwo7Bvhem+O09PlNtcUvSnnr+nLC9a5HmERtt2cpffSRdhrluLsKkGrSLpW0AZv/JALE8LinTof
yiZjPDcUs94B9kMvi2xUQy6A46Io4+sIsJL6PQFeTyfYXCPtZXlaZDhC/WDHKXqr1h0eEJ8WBwvs
qdymnsGAjZgDyF6ux96hCfHhNI1AG8GSoKwSZ8yI11OSPYUi8jbEaqJHFd6m6VoqQBpFa7Hb0WrF
7AruAU2Jt4q3U+QG45WczG3MTcrBEOfV4budmBO35pNJ4585YCAHEhGXG/So2fGeUNoAHWYuK7f8
XBbT0U3c35dd+CZDen2G+lg03/Ry33Gtfra/iB60yZqUDYGmircZteNR6tyVhbmd0/FSJw49pOz3
mGxSdZsQ5uE3J3scMkTxcVCRljEgf1poYFoGVAmNoIEUqysAhU9icMgjg12fLTf4M2r1Ncw06TEh
Pbg1BurGO4dFOt5Qhdv4ESGY7m1mvMoLGHwVMGlRTj29m4zYzhb7663FisGeoHTvR2gyy2gfJdIE
h0CdbvnNEUSCiaSTNzwvWr3g8al2tWb7n9mt2MRL1NPMZrZszD7xngHtSD2gB8hGp6ifgJQKmE78
9FURXyo32zUjKbYxovNIOuEjhmGMJDgtKNia32Kizj43+rI/j477GqT8/jZb48RiMEcP4r6WXOGc
U2ZczBZ2KywYjNMeZ+2SmqC7YSOU+Bve+kvHHbg09a6QIRcQHJ3dAr76xCbprZsYxsOD2VOf8lJz
VlQFXVmS7l6a07pDWOYIuS6hM6lPi+V8LwTGei/VTJ7lWhvB5n/xUm7U6673sbI67gVhycTEaTFj
1wGQ6Ikyy4Da6T0glgzXHZxn+vW4OmCHgQ27Wsb40c5IFARWuGxH7Wf8Zyi6Ta9hmLU4RTXGuA7V
WqKdbp2Ab9ZDfNW6CcAWiyOdKRxQINFbZT+MYcIeEQTJRsT0hqfdW7RSfJwhedXafJoWi0HQo76W
zUG6/ZVduk/gvJcHU0ryTjbfPfcV5nhvOk66p8JgU5SBc9/lktoOiqzojs12zGHOKrXBF48CM0lX
/rFHl7tpRCFVVL6xZvBGTmMbY+bEm7ELTkiUdDDCwXZac+fqV1+6NmQ90MgFpF2AHYd0yD+JerHt
t5vHBMEBtHZ4Z1a3b5NP3QHa6VPfgEmKSxerZ4IqPmtxqwEoJphgjnHq4E2r7M9iYSQPcv26GriZ
G2D1XITcVgo67bPgr8qahFUgBZoYcbPudXpMc5CVCsWqjAgvJ0FHwiyxeIb9gYSDTxGWclmro6V8
ZG5HDCgmGmWVzbNpEk4ELnrkoqBduemfClmQPSWkE+Yfz+3knBsXuVoQVPYWaR8WdHRUPnWMHDRi
UfRQz7uhO3KHPcRWHB8sHIjCEOK3PObTyTTKO8qh7nTM5DPQlToXE3srX2PCpmLVp8eP00PKyp51
VDF0QKPsnOQPDeHA+2txlbTI8oaJ6uKZr6KRwKoeWtJxW/YuhKxdEoypU5yqfDpw9pO7Mf2qRYLp
lRKsxkF+bWjD4DoF7RAnzq4MGUjWEnXGrhh/TBWMigSwfpW+lrgV5DpdT2rzULFI0y+sKjxw8MYY
sJ+qJKanb8CDamflcx1xasOQik2JWDegxhCIe2YTQElCOIwiqC+9tP6KSlnkRkJ6vSP1sFjNbT/a
nwYZjbrufN4UsX35/QxSYLOrS3ikKTOFXcgoZaPzsbxKuWUmrug3UYhxS8+EHcFMc0sPeKKT8eAE
kHlUyUjcFcVPr0cQtHDtNI76Ns9+QE9idXOiZSU/XuG3GV6Mo27Y3NVXQYzhp/CJtzkKT1OWe+Yg
Apyzor6YHDtTKvCrzUVxWIhjbp0QKuBgR9fpulzlglfOpGSkam88NEN/b+fDDZ7I68GS0yWnULfl
ZMq+ACi6E7JmarIDCQ1JKDfTaZZr8V0/xjsXOi2mSCxBOQvT+vaA3aLA2qycnYbtnlv2n7npoUpD
B6BlyN72cvjJl/ptSLxq71r7nhMClyk1TYY4nHLY1wNFt/drk9xQYOaJkztGRYwfonz1aJOA4LY4
9P+ESF8riE+3eqk/SyVn9k39QzQF8hR09W1CT80R7B6Hsq66Y0r21go4536WQRCyqGBFSmX/gkOn
c5ejF/BsFJX1xlZzvq0jyVBj4RQaZRbTFC65xp1pfg+KC5vKqUQdnqfEZjdWT0c1VFdso09WD/HB
WoTYLkGfUSH+5mLuIx3qU+GbXTXIQRpGDNc+SKYln45Fzj/su8uucENyt7XZDTk2S1V5cuvGvM2y
vkr3aCy8RaqbQYRIM5m/CwycDn/mdwkAJHQG6GBCGgsKuIeXb8Ya37oan4n4o7guM2Fl3Hb5PUTd
PSV9ywpXNxyRMPhlaskuoiSZshARTzE6scrn3FWJDlRjRzOhpJzSSsfrOYcztEw/MxPPzWR0dAiY
P5yEbV3Kwk/v8NkCySnexjh3KTal41Z45MfbFFoQ+Y5Wz7ux89hjt9ACGa7hHBvyoyHuQUkK9g8P
D3qcZdOtov6DjAtVQyPOI1gcEtYtP/qIbZJy7cXF9NFBKa9J8bhSVXx/QdiwTS8cCfMrL2ifg8Z2
mYlRlTJxazZzSCdCeqlKDC0e4z4wHhxVWzBbJi0oriTy1bWfqvgUbe/D8aTHd4kj7AXO99z4317C
76FriC5jthITfbl3Pftz8uWjrn3ynbV56QIS5Qs94lsFxAL/EHduFBFZYp+L468oSnAZOveBlH/w
379aSXAYmuJz5myxnZzoPCYNRJGJZOhcUwISCtwLuh1vZlpbt/aAIas2z6VR26LpGRRiVj/MejEv
k6fBOTfzNZmZOyz7GPpN0++pBQzo3cHei/K8kXbCSgJukI4u2CW877dFGmx9TPMjbThkeIjV64Y6
kvVwNRBa2JdLimPdDMeS0eDW1UXFEbhbzUnr34jIWMr00R4ESytO0HCVbKPuxLhq2hAc5K4usU06
PbSn3v5RXY7PtUw+qzyj94CMAQDOP8QVMJbCbxXmgxnEDpsCtGNhbMqVgu+5nJ4w9JCNbA8tDZu+
Mz+VzPF3ofUQWzfaRSItE8TeuqzxXDeq2Qa5DfquhJWnh+G6ShL/lLJPr5Pcu8m4oeDM6kkNYMVe
Ks7LNkW1cwr3wdewIZnMxHn9UQlE02HuLW5BdByMEZt9yx/3zjEfVbZNWkl5KYZ8UdTFMRbFJ3qx
ggQBx7b3h7+hAqsREOoTo66OUMCTzQBBY6rgsFU1ZvuWSBF2cn4llHz8721ORUqZxDC8k+UYjvK1
xYQ8Vh0LdQ04CT/OPh8yrNVAhcYoRujtL7IhMrj4TAaDBpHFQroOFMlG6r0wt9lXox3BcMMSxwvm
CF4SGUhirJIDBu7Dr5y4CGfQS5nR9zd33lnUztvQYeZsW4enIoy7DVbrFAV52XfaDshL1fRsoX7u
KLjk7jfadABzi8rRpekG8NnqKYKEg48+lJAWzjJcY06KSYbCYX3Wmf23LJuXFpZY7VjFyTigBUj6
8CpUGocItQ24GTeeN32UtSQH48n3wGu7a0+nXyInWWlxEqahsBGwcLpeDVeOL+6TOaSzrXu2HSRp
RocAFNI7w3GXkFH9V3XpBBAr+nCr+KuRPmhbdRZR8WwyXNCSIg8QSuWWPeRRu6C3RmgdjJWYyvss
q1z/XBrUMNmEKxl4joch6EgPRZJUjCowMKAGCewwSloEdwH2RiFIRFDI115PfnkYLXZ9HLFjpsQE
1ai8WDoXbsJ0XgK6BRmvPVi0sDLyKPEXe69d30a8qGG5zcpvK/lXygC3UWgTIEClBBJI+rcTIQjH
gcRKhicrHZpTP7s/eTD86QcMh5ma6KJv1IGJIq5oCikgbgaW98kE8CsVAyWwiKJ41FgpsMWmxGPq
hK2obr+t3NxYbhNf4+c5B2mnTlSj8Gq5w4M1EOPrLWTa9B8mkFMxQZmL0/ybCNPr4uQWOSQLO3v4
gZuMkyb9QBV3DrRVD2suU5aOVMh2mErIWMNr/EEV4b8gcFiXhojdFYJIOQVfCVv4LWUmW7mA4iVd
4eJfTI5SLBlFGIyGRmzTxL6mg6e5cFU3oFGF3qbPpt/71ktVrQT265KLIPkv5s6kuXGl267/xWPj
CyQy0Q3sgdiTEkn1zQShkkroeyS6X+8FXdvPnwcvwjNH3OCVVKoSRQKZJ8/Ze+0eo/kswzs0PVve
CHuH+ADLnTmxgOF4+IGaAbdQj8wYc/mYBAySclr7rkdjXRDthMnkY8zwyw+2KdYCMovDr0DgNN7H
BJibr8Cc2T+FP8l1F4iV3epTxvFxN0/Bk/bIr+40nMBCHVuLrKa6iA52N36FjZMwVPNdGi/Fynej
/hFVPSqxIb3NWJknP2l29SAuqfax4FWoMxu0uSsnHY4G6LKue9RN17KchGulbJ8xyQoK+E2CgAgl
y5Ve0oFQCEB6NeRvbbaLPxRmXZwNz36Dd7AzhpeM7g88Nv+iHPM+VXB3msD7w6pML1jOCGMmNq/W
0AiWwtEgRXXdtVw2cwBloKKNROmIge4CIHX6lHD114muWQlauPaFoYMVc/tuT9lBX8BS0Vr6xZ+i
4h+IspeaeSkDTSRacdystNGBzCE4HnpiCrqcrLcek2dKL0zGNcKJvv7b0SQeBvF3MOCqFayi/ArM
rVv2k3ZCcWM1XOPjDG0Ci4kzcyizY2dTN7TkCYzqB6boS3NP1MD4RjpW5ThtCUXEqdVTUsBW3zCl
u608Vljt3Bn8jjeSMJRVG447Oy/LzUCw19qi0op7hPNF3IHfG8yP3BmB9YPAUIjGCjo7A/0UAHC1
t05Gb9fM4HRKDhibIjFeholFa3bgYGC/gfxAz81DalF2IL6GOX+d512Sln+7wT1aIT8ts+VuAmXF
D6L9GioGf4JRljEzKeuCQ2H4JxFj/iKdd+2HpnMww+m+GOGNCEQ7Ny7g0tIsXqk9zM3o4UBC0ZEj
te+IF2c27zFStJm+t8/k/T42yImAVwBy6iY6ZFo+cr7aaSmAwBMVBT+iOHHcoKki7Y3B6Ye2Bk6o
EdEVjJXbYJ6fWGkIS5/IDkhY0ckKJsQoXw7GKU4Ey8m2k8EqYDf2oacIX6nAg18LB+dGWeU9AaTu
BFbbiS9mgpmjn4lNex8N66BIxQFRwSm5KDR3n5J3MV1TCiwQ/uQXY2ByVoZkBDPGTN+Z0299Zj3c
N6m3WS6OCq8Mk6wcJcU43kXlu8kOuVJMnNj36zeL7k7l4BMsk+klznS3GjUry6BKOP2rOAKln4zf
PIvbLHYviwl4GNtbINzPdUd6rdts0tjv93Nh4ASlp50pgM1zOLy7jT/dIHmbChdfFs3aKnBLsLbm
tfEvfeQDDYrbl8iDK+o/FtHwJ4Wuv63e5oRqpeoA8rqVc7ay6I2is1qVViM2Wr2xgpLX5w7XuTOu
BuhQxC60neszN+HJJaQVCbtGCOhgsvGZzA9F8l0J3M7oLMKljWDU4zYSHLVnieRI+PSRLAt6qgvI
T5jyk5HZ2ohiJqJxsZcLmzX9M9Jz3bVFSZ014IDrIzqmhb+0mIZ9rGsJXGvHoQlKluV4u9q2wfl2
IIpnojbXzjJp7IwXkVU+7hk6QWFbRgejes6yETQ51F6LkokiCsqIZCjDFIeoNhjPycxKYrqKHqDo
ToL54tTjnZJDmK0mgsL9MHsIc/snn08VnhSfizymM7lqIt8DBgRZ3Rno0Ea0d6iw8fbVTkuOln/b
CiKvsZYuB3WAi3TxT56nXs2ZWzwt6n6TOF+GAuXn2/V5EAKHRqhJtKRfUPXFCwJ4rE0Ba8xMt/Wm
yYO16dAzcWlHMgAYmEG5TGkG2NTw0T5VynwJ/cEfL6Rssr3xKaN1tI6GnhCziY68LejqU2ala+3C
teXNbuorQwmEBJ76zh1x640+QYgZqCWjwfHcAl2IZkW6oP3phHgTseBaGFg5LDGEmlKaEhIrVFwA
RxrrFOS/l7H2znzdYMm+GfaGMf2NZPOaRPaOg83DSHJIZQV4Y9WVO7tHW0WHNPKAt0U2bXDsg8R7
rhno9AhXufOEtQ9tbiSXZkkB1DyMc6JHi8DYEVfiwT6V6zHvrzK16iupWDyfqDnkzDidvNW7LOzP
ou7iTV1yEB4IFPfs6mtkRGBMjKySyEUUrDE9Zv2lxJjF4X0EH1AYa+oXflORioOp6PdApjlQPa4t
n46z21pfqOkcXiTWAyIMNu3MNB2YorEui+QrGo37osweE9W/zgGyAXrCX6VvlZuOwqzq7D26i6+k
8VOyJcNNhtfOkk23xkzU7n3H2VgjEK8q+iQVyIU3U9zaYFTx0AUeUkic6wKbI9T86SbvcK+0NaBp
Hyk/g6y7kEDSo1bGM6KcPxG0yk049G9TPDIDiJ5NwLcrnePOEI/zRKPARuQxpzkI6I6WwEC7bR5d
WnxZBuwP+Wxapa9BSoneIK4lfUm8W81ER6j4YH933e9ibJ5lQ6luBESWJO21MvSxSzmAlGPxkXjw
FnPx7o1Jyi3JgD9tIrmp7fihl6+lmRFeFqe3iPJXmsAwLNCrFENX14LON4bPXor3oukuKlUvraCQ
7GN5RGoNKbRcj1hQObd/Ypl+FA1qn7a3wIjayUaWaGYFswTX0RwkhXlmTNCvLXoum5gX1tSqRFhR
XBq2XGMsXqbOro7uwAf0ho7CGS5xjf5bh3DxZzu4Jjb28RCgElY+CJliTB+16TFLpbU5ds+BT+vU
cdEe+1n6VpdkVyRVTSG29fH9Rfi/q61uYONgb8FZNi1MCcjAfRbfOjEKdjxALJDNCBUCDsnWvngF
6Wj9YsqwagvYpCLeV9H4mKbX0AbFaZXRCSBMwc9T9cbSV8cl4UgzRLCxWa+TJVHcE4KT/BRiy9XL
Dkrza4hwtrfWxp+cF1JT4ObGNI3yNySP9bY3+Ul0RVCvoxzl/lEOf+y0408xpWc/J0mUzNBzjwRs
HRPjO1biD4LG/GT5GF0a2u5cnrA6pL2NUmzvQeFczDh7cR/pCfp7sKYQkBPEi0RHeeVwqcbuOmdO
tfUoySX7HeXljPXfsA8yZ6xbJ5ehWYqbKXzqZbrr+l6ebThNjoUJ29Ps8WaETs6Om4Ookx9Rktnc
vmRp9eFGXQRlS1/LgKeUD2vlu++VZLkhYFOts4gQbxFXvMHS3weW+AkGRkBW3azFkNDbyqEghWjF
EdZtHW0/AqB/qTQcJjDR68LhcFXUxqaP9YeT5jRUhvG267JiW2hCa+cOQbK7EQkIDM8jjdwX8q0S
xlpTqq0RGT4nJl1ai/intVEhdtX9BAFuQL2F/BPbjVvgrs6/E6b069hzra1CwZQuUjyRT99EoVB4
dOOTjmdeO5oIN0g4iSm25wXoimN5QYO5IMUmsxI30OYd8Rx76OBobZtr6dJ9tiYGlmATluwg49DB
QUeGsMFY9yckSioO3HdbQVPsPXoJvfdi0qrfVQ6jxxJ61hHfMxHO1QpFQwMXpX2pSj9H0QoyItTx
2l3oDhkKZ1yxqJMnH0KrUT/bNdQSrJxawUDRSXDMI/ZtMzHYlRzbvfEoRgKJajUgEZdBhd4n0voT
DhOdLQl3sMZ0C4jDBXtO32C8j+NhPyQdDbCF4jXFqsYhXn3UlcsbUtSEYqT233BwPmaPrJzSIe1w
4PgciZwtwk5v70oG8qusYxMopf01+e8J2AsLM80arNZiILOewPUmqxGF0Fqi4V+Phok6xl0MWxbk
uJzEo46J4AgebU2gA6a/CDuWF0WvWrnOmu3ywK43rWVoHOaGtEJJjxcDht+oHZwJ4yYkr5jURYqJ
il9tyrxnevpoHLuZS1OQuZoONQEl1AokCwJCBGjKwI5ysnb/jiDhyeshq0dgrWMkzpzqecwKSpgE
7n8LtJNOYGffd/LbLvWPzRux7XPHW4v0q/Jo6JNatMpQUsQBWkcOhnrl9zC7CNxSvZOxKBXYz0pz
yx4SUNeiqfTEyGFJOR4uNwYKbUH0U4haAh223HbowFZGWBjbSTK8lJa5M8tWQJlwr3NfWzsRQlco
Z7nq9LhSMr/a4Zs7tHegUU4OQL2kfjaCHxqLV2nljxxgY5gT9JadzN4kdvKsbWZ8TRX/xVPyZhGb
BC9RE7cghA1SBQCC38/bKWIeFMeVtTcN+Uw0WenkJ7fEx1JFFeurVZHZwOWcdgvvtP4oNKv2hD6r
d1DPuQK4FYr0OfysQySU7eQUDNyi50K3e70sKF5+Mhr9HVoT/Gte9DKBR4N258b+9irjU1TS3fZx
8mMnVrXrLRPhmErBY8ycudk67vJGO2eanAcbX+AR4Sgm5MCk/lc0n2sHQystkjsGZyzSxKq3WQA8
O3pXtvE2coLYOn35gtzzsfXNDofYgy/aZjtb+sca8YLWKakcqkCKUnGxZQuYAz0I8h/n4Lku8aE+
y1O6/PDxYUT5kwvyBOA1MrgK5XigB/ONtGlThH9YvsCILxicxT35OS9Zf4O7bMwPi9slSqbXWWQI
ed47NTAUhZRlVocYcpLKSWYOEXVV/glhBOLFsDpS5/N0yqPGbImvBQwpUGK1IkNg1unVZyHR6Bhz
mNJyWeCxfc7BvtHpvvfz95qqIB7D0zSn72JmSTLGbem9NxbH8iGAgiGjP6nBPvRVF86piu/rd7sK
r0K8hvKDO+44sAtmMIDgMzIZ9I9Ias4URuukav44wCRakh2HVwyzBPjp/tnvxzvG9OvKWwQVPEW4
yXoo3uqaV0FzHLDb5gTKIVXZKkd1wCZDdWruxg71sNjIwt/6F2YjG9sGKZGJewqPj6ZXGy+4BrQy
/VDd25BKCknBsKgSnJERhCbzNANnHOePOLhHV/+EkjFo78vpZiDBZ/CJpk6SvbaiV7sC40Chqnll
OJG+l6iuKeNvpLZ2kTs+hW16LFJ0nPVVW/23JZ4FcUesJjdFnG6SlNsT6qhyHiYz5Iwy3USGd9bF
eZo4Av2/J6k+lTn//Wakfv2vtNV/z17973fxF1tF+dP9p9+1+1suYabt//1N/xbO+v9HGqsl3P8s
jfWx+oz/Lb319/v/fi6Rq+pf0hLwGz3LQtBtKud/h7EawvsXUrTlizajPGEJIl+Lf9JYlfyX67qm
7Tpq+Z/p/kcaq+X+yzGV6XiuTbEr0e7/v6SxKsv79zRW23GlksJVyhWc2D3TWv786/MhLsL2v/0X
8V8roAtxmjFWrUEW0a8MGFcgluvNrHso/E89hMNjbG/xsRbP1oQYDxtUG+PfKGXcbSpjnM8pjDax
ngniBNI2HSedFwdtC1roU1SeI9O8JAWRo74e5DZSj9IT8ljjxqODAlKEWRclp3tn9yQeCIRPnLzk
qzYEEimIFGgnqbXSODM/LS72toFCl/WGQaI3BMOulpvG9KxnJWw6QHjTdn3j1XdCE2vX15x+QtqD
T5OhSC9UX2NTT9egtQWGmbMGcHPtCWZLPY8ZzDz7lzo0kV1mFcOPxIqPWV08NNJMbyHyEalZNemt
Zx69smPyOLjpFTCAJLQwoXBQbh5w7u3ksdPvbmCn95go5ruAQpqI7DD4Jr/NvwCX8y9RPHyZBCxj
IgXXWsR9B19riPemWtKVfTc5FO4AaKs1q7VRih4UHzluyoai8Pv3vaL8DqJKH36fcpWkpzZqRuxE
hIqbMq8I+O7SMx0rZmlGfKngYJyjJLT2/rTgQCdNq57MqHSbVOQYNa5rHHN/Mo6/H1XLp0z+Avpf
LfCHomEuPRsG5+fWMDeso9PZqaYJT5E3nc3OsU8j0hDVGuhaan1NO6jpOp7ehjnO6O/MyPKHwnxQ
4Z3sgLIhf53kNQx8+xE0x9I4q7u9LXX0SGLreJfbPjPhTuxaXXFNKRE2sAFVcPp9wMpgM0dC7zLc
mwXAHjsmANZLhm5XtvgxLe8pMXLn1vIstaMQexvidxXQhG3yLzToCOt/n6Yk+r0m9BIaDnmUppp8
jjlo+eyAsTnoMfItFgezFZONY8eWvwnz1ELlFHur33eRxrR3+ee38eh3HNBGI/poXMDgNcZkp41N
jR6OnEOwfPs0gMv2+1AltmAGsbxSpFHio00MdUwoBddT3esHgooK0N5GGNJljo1qW6Dj/jNaKQK4
sLtEo7pLE2Uc8aCY+9RmDoZyqL3Ey4OrfMzPGdegp8BNoE6cjlxOzAwWOGxZDOJq13dIHNV30wK+
6MZTMNTJs1ND5crblrxXJkWU8fmXgupX5sjOGzc6UTkWmG0FfKReGbzgamH4goRDs/Ntm3VMJbTM
aVpHwyFc3l+j0Js+8BsCPVCSNU5EIjgUzsFm5GP0jCKN3vsq8so7//OZQobtDZQCYPFIyQycEIKl
dhkMi+fUbiiCSSbEos85Z0NcRUfPsYnXpj2bj8MwkGrm/vOJv3wZcyXRy7kWt8ijvdoXT6K0n7RI
IWJYbXRlqa7ePe2QyVyU916c/XjjcjxfPrNTzvFGkg77f35VLwtfWtQKl98Hv8LHSQwKll7zWCSF
cx9k+ttPkJTklSr2fuw29xljuxuEdKkh95IcmGvZMkOZe+CEBl7n3TiXwFKX7zSMwGZ4Hk5rK62R
aQeI6zPiaKjs/nrFD+JUZhmAjM5R3Q8fE/ZCAJgiYNnmvnWyUd4OonrlLYL+G0CXQ71T/mFpsYv+
D+cOe+3WBSUyiQY4vwr5bHTud5Sg14yriabHYvPUWfCN7KwjMGwary66QstQ/jmGDX8i/sfe5L5N
JdUN52CIrkzIF+vMaCPtG35gFMcIoPr+VGbkvfVidi82/jd03/FaW2G1GYtovDOrAcb074XT9X58
27I/rNyxiQ4DA9HQjIqrOzT4Auv5xEL5YiRh8ogo92CUozgiWS7xFswRqt7GeSyD7G1M03TTLIbK
qfCMO4fcHA6elUfcAmDFhNYWOw2uc6Ja3vSMRi1m2rHHJIqLuJqn01yYp6oLG3KLuh9zuckb22O9
+129ScZp92h092rI86uugbrFSxhck15y+oK7SU/xVqm4evV7KNlC0t3CHQDL0Wtufx8sJ/AY7b8S
r6SVcyY4c8DMZjO6KnsSjo34oLKqhc0+t5eGQcWNW9rNlnIZbXSFvqtGIIIFFTPmoKlPR+Im0FWG
zmPeVM9Yu4DP08m/cTuMsL/PPuzgcNfdpFYqSmNwN3KoD5za72Frk+aNo3vtFQ2OVX8ByakSoQIX
n8epqGRJhhnzJ9X6FSBodVQ+rfh5UKROzg1DcYkibQl98TOje5AD0t+0kayMLI03aVnmH0lG2oQq
1Y/uyI11vnLX6OnKx966asHi4KOmQ6hgsEpvNLb1UMnnysPGOYD91knc4AJCiIkjZnor1fQULMGs
faaHu2iIx30q+nItuXkVGrJju5jBbZmSYibC97G6L02hz3J5X8ceQZaN9pH5scsrUI7jfaLAn5lu
U56n5cGm6r+d5LTr5k6+jFHM2W6u30zVg+3AcCuNMTmmFSfGFK0cE7YUw+tcT49DZJ5TH6sXwJmp
+Tatoxktp2hgbDssm/aZYIxjO20GV1LIeyVyxICDh+HR2zX6liCFDPqaC2ljD9O5QLuX1whWegsb
nPdFjlv++W8fhCGNHBc1y5JRDCuZRii9pX7rR0xR4MCAZ1geei4RwMLhlm6FtXaiANaejPRtMyYM
lUdr+IycD12Wp3AonTd/JGKkt1r5YCV8JxPd5ECXV0Gp6eFiWFZEATdKLvOGw5bPTzIAyZoyMA51
nDD0zqDgjAwrJ6OxdhYyiIffh+VLCQM1hjLNvd+gPVOh8+Zp4hFLAlRl3D/pvO+fGs+5wOYk+ytI
LTDobnUsYJAAoegeVTZ3FwbpCZOMJj4iHx/oBFbzdaqJwOni7sEq1Cf3lu8cw7lsD6VVIFKxG5+a
R5l7TtrEL1BSbNtgsCCvBiioUd7e+XEP/cCunkL6q+vf9S5a0G0RmLjflVksy3N3mFt9l0R58QqO
UK/myZrvcZvGdChvlJemhDpa7nPctSdlBM1noAuOrNK0budgHkAstOA9ynZP0dSsx1nO19g0PmbU
1Tc9Oq1vOGYrU2JnkcOY36V2gXu+syomoxWYQ5G894obwh4koQfJVL8no3mKvco+EceCtzKv/tYu
vfVY5/ZOcDzGrlirVyGFQWthyE6tjavLQWpnhpF4MLwWkGAHXUp66VXGIYQNjeh5nAaq5ZqCI1Zm
9DgPTBYig3FFUp3dNLFfvBLmYa3p1RHa2D04RUt2LjyTz0DJQxVBT2jd9pPM0K0MFfOywWo4cMJY
6DLx3fPlUvfYeYIEA8jcpMTIM7tKx7y9j5GOAZWBgz6QPBujerrhAzOOpjukcd6WT+zfr+LM+t1O
XA0yNhlnZ5NrV63IDqF9WzX2be16A/wuaKxJ0c43Y170dyMw9SMwDrkbS17C2kMD5IplR3Dw0hUh
WePLVmH0jnObW42zCyyDykl3/YVtof4dMqydpLYOmY9qAuT2tM+VD97Y98fr6JPwhSdbndWk1dl1
iCpEFlDcpLmw95MP5qGzB375dk7uXXaEdTbqEi4cW0YdNvrURSZhcYLeUDQ7x9+i+fdhom1z404N
FBS7h6mDQ0sPtmIz8EEPdgVoNFtWqN88Fp4yhFwdDu3tzG7wvXwwwt17c2zjsVHyJYhwtSoMeBAA
E+SqjQlXGE4hRQcNyY6DVsrs7ntuu580qronfCj5jYqYNiX56Nx5VpUvvuD/+dHyxg4zAPnfr//H
d5DUoxrPOzRS6IeIYBUqyrE6U/RV68EsaYnVtGXMKd+kgpxoKU29/92fLIsEcp+RCzP2xTVB445T
0gRyoRdEP4uBsIk2bm/tiCHRb51Q92H5QZ1xg8pq+lrsBP+UlSDA0VYlzTNIJ3bt5RSKmuhHzB4z
DJKNyrXb+ts6mfsnzjL9k2VCAnQy66oSteocy7j9fSsLL/FAEyDFYt0fFsjJ70PXY4lslof/42ud
A3gbz2VUEVSrltDsgRgb1wFfMi/nyFg5t31LsgzR5SGSSN5QZ+Gd/D54+II25oBUKUNp+Lt//bOJ
LXtWnIdybSRsYmsWQDDZY3hMQEPdBa0p7+q5VHe/n0bcYEw7MW1YvrXzK0V9EvnhUxz4X0UUE/bI
T93GTfRRCk65TYX9LvEZ2GArzF99xTE7rMUfXIvQG4fgs0qj+NL70CbaCCqRXmAVU5bMF9tqULic
SUQQT0Y25Q85IYv/FI7LZ25abj3gCbuSeefK1rq7amKfbpt8Yt7XOpChyMeh9Xposr46Jb1Bs70n
jREwAsl6fbwPvAU7YMn2jAUDgPFSeS3vIRPBf770200gkq7cGU7qnLowE2upZfgQhvlHP3YfvHED
SUMxMmTpd3vHXQQZyC4e8Yk1jx6OD7gpHGHSuHwwl3GJ19bo/P3UX3mKp9G5KLLpCj9VrhYcCcx1
Pvb6tnf4S844tLs6M3LyoJmMTpSgq9kfq3ecyNOlbmeHLAtp7OBpnbK+CLbmGNfvuSTf07CcRxqb
bNY22sqrUWbZJnHDECfA3DfnTIqV2Vn2V5C53Amp2z0XRcHabvwkvj+99TVRthaRFFEcjQeMbS/l
bIYnhFZc1m0H39nvMZNGcV68wQ8/K5PRtJTuWhWTi0yfChpNLoK3Sgzb35ob5AZoac20v0AGRci0
YyIFNv5OYZjtTLsvtpNoOTRrBP4uZvyk77xjMwY5mGtrWrdyHnG3YYiXycCBr438jlzjOkPYU+st
4bYxjMp7kRr9xUDam+ZOxeCRnvz0UDj9p2NBhpzhLuc0aIEDocWo0Hx44pEw4sc2FM+mNdFIpoy+
sX9cFNVJFL5GKnnMk+S5soM/oWdtpNNm6xkUQ+0zP4lzjvuolUO0DS08D0u5pySiq+uZKbt380B6
JXTsYdqgAkoMQmriWSItNKMN5lDM0se2M3dTkzyjcvLW+EGBSs3eR4Ke10+8Z7O0H7yG/j6DIowK
zVPZx9bJCGZCmknnbQZI/m6NJQ2RMg0g0G7mgoSF2rozxMhezCsDTyJFEVAG7xlDNeiZP5wkFPxT
xpeNmP4EuWOt6TAjqY59924eOM124KF0B4lR4iG6y+ovEef5ndmQAaamD9cY5K1jgh4fklsoQPC9
qjP+c39TeO06m2xrF4iZhMFUKsCB1r0c3TOYCbnopResxbbIaUdBZ0PqNBL/VZGD6YfoCD0HlQ5i
8LOT2Ay7UbHsrXrKUOVUkM8Wgy22B/oszisqas78ou0ObjEYjy3GwRgCOY29+SUEZn5jkZASuEZ4
1J4R7s0CfixhKH5YiUtPWkdr58PBR0qp0z48BBM6IPg38JFCY4dRe5ci6rn12VBua9ptYy3gOnAD
AtEC+p6Ca6Y5tlFfjBvIvmljniy7XTe1Z+k8tQ24Y23B8mIO+jzi2J+1f+/nrf/dlpeM2ZGrJ4cQ
ZW4iu/FmsFD2Sll6NxL2c8gKGilNCAVC4FFM5HifJTJcJx3qiQEFWwux1putB09EAOBRha40KE9l
c7qkCMzX0huOvV8XMIx8G7E+wMe49wBiZ4S1Ebuxn3IAADER8Sl9ShTlhKA1B9uNmrVlZKjVR+vV
z3P7KfVme6vQnt/USK+QISEFqKfcv+vA7cTVMaydkrAdKTb+CDjWBjG3p3dFGSKLewOzDWeMnyQZ
kR74KLWsimmWp3BaBqxBYtC4s+rqFIXhqV74yXGwkQwjbqRQTCzqipPIVJ7dwj72ldgkWcCZtgp2
lMPxfQYEpvBJFjeRXrS0HtBEY2EcUolipRvUrql6KpzSLO8mcWviyF2IS/PRE7wi8+ICW3AOsFux
+IJ/TfUYr1rfGFZTQhRyHzQ703N/ZEg/LE4E+FlhqkUu81Z53Y9FUlp5bWKzfPCmZEWgM0BxL1kk
EAEhQk+JK1/00MA/aMp0xVJ+HG3ig5y5YPZHq88y8WkJhe+mO/nwXIHxTZi5qfJZF+gnF+JxjBGp
+nH7WFjxRxlF4E5b4KEuf/baNERqMnrBTG/d6b66mKF5dV3r26zwDdc585UOSy+5fWgM84c+jvVW
Iww/ziHSktxo4YIPghYyNkAXUB1h28M5BMSHC9k+GIAQgQIPRz+MdjMyWFxiKLFdBFcjwSNMlB69
IRanImEGGLndvnA/4s7kBDljlXqIy+loisj4yAe0aS6z1DFCtGq1Jt2KBYXZm8MbHftsnXnFu2G6
9Qmtr+j9DCI73PVaQVngcJjyjx9bzCVlM7/5GeqXNP5ZXoM1jAMCl6af2sSPV0duupuws4aT8SNz
j/Q0OaCApLF114fWvc3Rgz6IESOKFVnhn/GiNrdpWqxpdmYHurEHWSIVaX1l7WaUeA9h54UP6jq1
TBaY8EY7FEu4ayfkMuQnrobSM3aqashHECWRLPOESnC+eC1AsjFqH5uqmreR/xIJDJ4z54TcxfQt
3KdUI7bo0WuXSYtfgMsAEwJJDwT5csMWO5oDyBPQMSP7iikXSxKyI+s1mqfXpvMQPBT+KcSogm0r
/5m18hBF0JUGjcV50JqHjU71TG8NilM7eQF96Mw4lgN8pDzQm3SYfkoHHhGoRmSk2CSkcU4mkuXH
cUhOqINMip5jzJplMEZHiYfsY6hNb2MF1QeCwpaTav6QJbhKrMDyWFY4nQ6owkqsWW8Tnt1I4Y6S
/hwfRj9EERw1eJPgoM2Fuu0H56JNJFvCPliNyz6pRU1ZTCBzVytoKk36Tb++Zc+DAFiBMWLdc6pr
XPRnat0/+dyvqNDUTetfSGvK6EEjG8VBE55MGzDIDDF9K+cCQoRbQiDO6Hc3KDCiUt0CvV/aIi4h
lgNxJRokWe8+DXMFWZ6URP65V9w2qHsoczgajmKDiV0ilnDo+VM5r0iWXMKWM38du8UflpRPaG87
qq5y7U0SyS4LCljn/u+s6r+Dy8Uuy2iVdhC4VdTtrNYqP+rZvw04tFmun14uWQNJqkhhZaQ1bemw
u58zRg15Q4Lk4H0wZWNuHau/4Vg4WCBFvq4c+wpBmvDG2HqHuFLR22EmbISgBozce01KX+7q6hnB
u/1iVt1fSW8MWnG9k1CTLmVVEE9mZH/rRbVTBm/mIECf9OmzI+ryWM0xhxmnbtELFfgRmG+lTh4c
6zLfSl2phZuLyb6w07XqlyjNxXbrd9vAQYTjCgAm0kKZUNMkl9ZfxxZf2iJBfVym0ekUPweOPHYN
Mso2BZbP2/Yewbxc52GK93poyFntnlDbXPxcdts6IAF40ukHS9O3t8jdtJM+tOXYbOAfVHhQsRCN
22YiCluAUHpusc+OlXM/FC4HHpRmaGKQXgV9GG+BKQD+Kbuh2aAZ9Y62hyCDPYMOpq5iooXwi/tl
/xBHf5NqzcnB24Nc6jYxVqU58N4X4CiYYBp+LMsZRVzVc2+QiF44EWobwzwUbP1912c7zmgXkQ7+
wQNa5TUR4t/YR3padFiNKhKjeFbBVbntThlOu2PYtfYjh8ouMNPnQV6rONHHorKLfSRaBmiAydrF
BuK6GAAcqT6UA+4jDuVX4qbYpwkmjnPSpTBJqzbBAcdMEcUzhlYYpR/oqJLVjNBs7UJ4vqls3BS2
1xrbahzVNhXmTmkwKZilOJzQ9FYolLq8uEwMq1bYRpBz+yX4Eu6E3pD+7XKCQMSJZTDw0Bnpv6nb
OGuCu4tND9gpWthQTk+2RJxWt05V3455dnD+B2Fn1tu4Em7XvxLknQCHqmIxQF40S5Zs2W67bb8Q
7m6b8zzz12dRvkCSmyB5EXo4x21LZLFqf3uvvYySOE1fYuX/cWIEzDRoM4AgRKslhpHSnriPsv6g
GmQZpiflxZfMd6JyeJ9nsnCEklocHDSJY2D4hGjMUjIXXKBNesaSu6L7MmQJzcItrAgUvHJuT2WM
SSuvvfex8PsHPs2zV1drj/WQiZnc6zmrTmr0JW2UUFPNxDtOLtgjv7j6QZ9iUCygJY7VvXDNxW2K
kUjjhU5pEwvwnkMbqa7RWO4I5mqkgpqGYCPGvy0n4tM8OnxD/7UDM9l2GK/XKVsel87g9UiG1wg1
WmaminXc1AmNuJ7N/yfJA0iCSLVLULscECHaYXpb9kpZE+Jvh87CMbG64uAq7lxvarGhY+8wpbVW
fJb7KvC2HnU6GEmgNlT0mLqcqWu8qOS0/4RqrndMD1BswfZkkXNvCkZYxoiRL1+oS3SvEHFyk1XS
csdyRKQ6zMO255AlppLjJAjPjVMWn6i/4+SCgZ/QA0Hd2aZ+bc4SJoSQSkznO40DWHbi2qfkPWM/
vg8JUXVEYkRJQ0DbW4wfZUUuaekYSOejVZe/DTZImL5isTkqy/gOpzFnq9CzFuJv29iy+WdNFRxg
SD4nsxZbBwzQmTkyos3o23ej04/nwTYoSV8ejLN0eObyksMAAZEZHGaRFMfCyH7f/hh3MCWvpM0j
7C5XBzMvRQ2aM0jO3Pf2Z4Xeq1LR7hjKJUVjtvIu8hSNvMBSCK26F2b97FfgjN9+V5phAgFDLFj5
tLjcXuakezcLQTtdgDerWBpjgk6YT5kSzYnQFAm35beuPc5XhxFXEZF9SLX9W80AjNAvULBMH+4s
ZL9tokNc6HbBQD2PmD7joCrZZZ58zTk7I7pIRogVRyxemxScOlnmgUFraOpgKT4KQb2NyXnO/e5Y
gqXgGT3X51LGFBRaetfFIt9YknKQocVbNs8FFshlol0XvX9XlsH258t5La6CZKQCcyKn99ulgTnA
It9bocDXoLOrSKhz8wwHWPNAE6EV9O66xgqO6YwqXCbQ4aIGCDF/4O11V54npy3zP7m7AUqRuw0O
Pc4AxCLDFSaC93yInhKat++qAUBk5cn4CXnzUdU1bPs5TZ70TEsJzUkCIngfT9e07t7LsZbP3hxW
cMq+FnuGat3oAepV/UgjIMwZa8czHdzjUFbvcI2OklrL/Y3fOWhIOwMzqcM44QxkUw1ru4xgCxJL
Ugt/CIz7w+0l7PRdUJAIWjSiwFbByVxS7sXUvgVmkP0ZqHgxU1u8+G23LUftLx6OVUS88Pgjm2Lf
5XEFW5TNs3uJlxdt9OldFZSHaiyhtM8mEf5Eimdj8WoMkX/oja4+T8sEDFcXhfcVMdshIj+yXJO3
L2GnAdDVnjMQdk9xPxTQZgkuUCHSs6eTVA8wiYInb+o+A48rsav67Fn8ne0tHS5NALtleUmCGXok
6lW6ocPVRphGCtgIJOrz6OCIwNeZRysLKwOqCwP0Iolz2OPAremNAZ5CNIrTJAXj6eItmKYKf4Tq
/jmRMew08kSb2+k5dX3n3lKzuIcWkMmJRTyUI0eJZgL+4Jbe5vYVby8GsucGYCEbrcpKKSvLPfNM
2xLMXFqlxwm6gS0vorW7HSZMZxuUNNCH2qqf44jMzc9Xbz1OrgA+dkXiW8+B76MN4AMXG3YeRPpK
z7+7fb+e6YPFu6lLqYCFenvfzeV9p4JwAgAfivKuMGFeq8UXMqM7KtccT7mLiYSDDo8uCjJxAFcP
ZUN7uXDzRZpO+LntMtrSkA4lb3iucutUekP14HsWJR/JEii/law1fUaQYRj+ejFTbmiu3K1B492J
EU24g8d3qur0b9BB4ZWLngsrBLm4AmiV4xZ87HwgHG0uLxg6ASfc3tg0Kv11yLn/rjTV2+1uSFoZ
UVWCGeOGqf6fwOoyJEnYeRj5gRxTkCn+3v4VwYn6QgCdoqTkXC2mIw41ybno66ef1bI1zTNtutiM
Awyot5fABpFeWPGdMc38ZZKwVQlAk4wLG/fG2f75VRw4J6iK29tncLtcbh8EKRbQorGa6H1NOMdV
CHN5slyOCmXKgx1HwQOtw7e7sJWSpBnTBPuB+Mi3Iot/DyVD3PcVmyg4QbTeaefRkN5wyAiN3zEd
Q922nd96AA0xOp24ZI34sk057pkQRIcupka9sBPjwn4dgJWDsDRHaml/wz+Ug+HQjpE+940GrhUX
lOOgWTcpIbdmIeTfLg7UPKb7p5jjS5c2ispOhMCWiQ7vkbkJW1Md4CNDfIizPStV/pm7mhQsxq0V
zhSQCemU7LC2FSdtGIcf4ZbtKLAWZjS3ZZcDXXL6+Qtdj1+JEWbkO4N2cytDmGAVhF4hrg0PGomq
3cOYP2CKo6/XT6j5LbIOLIVyVrht4NKR5Mc66i1m0Uyxa+PyLbG7HXs7Co83UHq3jP+jvKPxVMK5
aRsQn4J+bGwXT9gjsr8wGzBKL7MhEHhvgyU4hjnmCLlgMej8PEwa+t1PFhTHdS9swaOGxkZP4jar
saj9A8kWNj6NcRbZVsu0iqNZcMJu+zBgs7Uoz9Mifo+ynKiKU+FjcayU2V2MaWJtrKLpx8d280KV
/Sg2fV1t+gG3mAoZ5txMBKVrgidOWJ6ZRn7hSAZocrvlsatvIXb+G4Ji+oCWw9zN55jyM+XxbAIA
N1eTs8y0ese5wso6m3ygcZoYv+2bxUiF+T/DLXfSNdMn2wuwt/C7YGBrHvdAVR0Gby9+UAN29ZaS
6nlESh8vUhlql+a5vsOcuOlFb78Myn24PS2xsexu/1uZxePeHBEGAcmNl9sTc1h+VWUosYmBRTwf
qecTo2N/eIqyC+3sf970wWGnd1sibjeMNeA60gau8NQMadZbni63lzmYsg1ktBHsRD93gCvK/WyF
1stoZ09BUvZ/A1k8BSNKnD0TFwtpmrZa0NctzZK3rz97mcGZE3y51QyEsQQ49Nvma2oQwUls0bJq
D3/AA+8rE2uVBWaFXI+oX+kP3UcJw8JF27fr+KpkwHO8ocner61n5MufHxnX93Cwu+nzZy2z5HTk
YUlR2vJAbkm8HjrBKFb4ztrXZfpeRP3jPHXDX47NO0d048vNVTRuW02ROlO0v3WEq0AniEZ8Iv10
ZCnzjkNDWmoo/G+LhvhX6Rrle5YxdJb1hPWw5xSgvZ5U39CHW/wpeDhbkqpQsjN68nQ/nRZu/Gqs
DMiNzrBvOThTQ3HKGVifuzYnRpPWz9RJY1ebwCYg0bL2tiIP98N8iXkoxQbc3tapT4YVc+QeObKx
+LMAywGjU1DtyLo6L9GIlSh2vaOVOQDtQsc7YZUv9n6CI6YKZmMbODTPZ5IcWjIY5OUy2FK6Ms19
Yx5R2os/t3FSN/jgSAJjO0YFZ6uGOAzpsbg86D5xn2sn/tMYdfVMAWi+G2tnNyx+KzmUn0lE35Bj
9c82yeydNPv6kXxousYOWO8yo32r2nQ45GjXTKbesqEd2Vq1ySFffpuGw/OE+nK5fQ+JUm/JBOco
1+r9NugWli4vTj8xXy+iz0KI6c3swOUksf95m9Qp9uibvqS7wUFHug714GL4QWSIKre6zzWgY2YV
zBsCS973WA0w6xB749ZzcULIQv6Hh85iEImUZR+oU/zDSdzBg9a1R8ehy7Wox4vu5x4XoentZqkG
Pp/ujzKCmaJs9K66cvS2dARkb4fmVHraIKbetgQR+HoQrQO1glXYYAwpByZP9z+LZYjFd0h/oUig
oi271CKfG6b3rG96oPdroGDr3v/Dd22dpibsH26Ox5hOylXCpGcfo1hdvJgmdjyx49ZwFwR/If5a
KB+/0UzEsR5gUYTaO3WGco6Rbb4OguqPuYv/GVnwUvoqfc3Ioe9cDW/NtNz07NjeAQwMCYHbfSjI
Hl3N6bdPYu1NMieyFk+gbdmgZCb76PZiEcAGsbuNTFlNvI3rZuUWvIGBmSK9vw3+bi/R8j7y5U+1
H/kbq0ivqu2ik2h91vxoegmXbgYT782qMyDgTZgcIPuU+ZPqhl/NbJbvIFHvm5iNvR5Q4yHdOC9j
lzAzB4Oiwyh6Fv7M/DJsgz1a5HwXa0XvoeuW13p4vx01MD93V5qIzKsOZsAaeFPOiVVZ58ww/w43
q52XFft2CvQFO5x7sVvbvVQuG0nV2S49pF1/IjSRbrvxAS4SFjqfATs75RHVZfFFBjGcCW09+C6N
K5P/TS8qrgbI4NfOp5PLBFZZFy2TEaw3vpnZq9ANXxtB/JjjNZqw1z06y7jKZUYPhrzDe9l/MWY3
zCq/7wNQtb1Ph6FRHZ3ATQk3kQXxEGaZ7fh6uFqqm5/HFDqqgUu6bYh6Gu5DQxshjUvxbkCw22ZN
gZaB/BJHRbNviDiRgwEZI8iwQI9AkwDRSAy/Ig3ie584Z8fV6Km7LEv1QTESNcpLHiILtO5x8gYb
PYvmPFqB4cC+sf+A4as9aPw8fQK3pQx8YUbhr2M1VMVB5OgvXnhNo5h0tsbAxRn1sw2UvwmF/dV0
9XdVdB7l7v45GAkv4rRbhz6+IiYHf2hOpGzXdQ+gz9FoQ/3esX09jqAUbadf5Qu5E7NseYDxsg0D
F0VyCR5CHSFxrPB5MDjbRH70XKXhid3zw+Tapx4vogm4DEHvs8ngKmGd3lupbva+mWJIRnleWUl2
Ji0Odar/En6lccgDo6q8st9WW362L20Bfwks60rf8b07cPaXwuhpJ/JI5eOVE9WleRa2PR75rN4r
CfxC9ISsdTkcu14aT6URLP7s34DFjbMsrQO9ccED1me6q+Y1M52j63efGSl0UmTgiwBp1ccatz1S
t16WaVSQcv4KUji3pp05K+SqA7OXelNXaNdlGO2mxLSOqVsBKHKepwMLOhnTtPGPhtP8rakGPcQ1
+Dg/Rn/oreSeCmPqBJaZPlzoYXDMHW5PdgXEFHaja4gtPqJ0h9Wa+5piY2pIgHjbm6435V5gMOnR
a+6Ayn/OlbmOKgqC0AeaNV0WeBD0dFfXFu3mmg84Bg5Ht6aD2oitOeZ9X41m1219p6RZqE75aAhD
mMtFO/MWhVWxtuPqPIXes8pFtYadvuVUhGcpnD9alV3GASCMhRXJNtTeYeM7utV1AqV8sifTB0jB
oDFI8WICy9T3nDnCA6wdOlbFy0D4gcQV/1aha5zKDiMF3arLW9lzAcVJ94FphewjoYSVV8uNaSh9
zP3wNKwtauMOsoyYoInskWM6MTkaX/okn7YhRTas97tkgHJqKrzvcyRfo4kIj7+4FRiztk3zD/Dk
mUGFj/M8QapuwaVFaXal43Y7xsFbguy2xib/jSP6saUygj7UjmG3wVrAg41dUPynktXbHaVg70Ae
V6GOqFJzY29r5xH0/eZRyG3bqOlQ1vkuduR+6hUuYjAEzdC99LNZASXId9bMeudVFAjXRDBWnZBf
AzsmAjHpk3RlsB8gbKyHrPvdSvHSxRV32fLYSGi1HwNVHXCZrtOKs1ung3XldNBiQHSsIqk+NdUB
yDtMWywYbQ7owXAI1L4vPod6pmQcZVfTwQj6MhWrXE9b7oAEvDYhVyLvvblBCUbE0Cmc4MBYi9za
t/Sj0WIhv+Z53tkFc2UWnTmsmdHP08QJI6J/FncCI/L0l4c2uBVl8grbpthWeMVdmZLjN8SrADqK
cS9z+Q9N7gfh7jGO3VNiVW0N6Y87Ut/4LkxJ5J7fYcd+qCom7HbR4JNKaIIUYB5c2R3Yahzzqfk0
TWZ9OZlDBpbkWlbF5MD5/aUCBlh5pXco00B2W4iO06yOoxLeDuBe8mcI2ouPieHOUu3FG+onOo3z
EzvcOboyxn4uQ589VRWe2c7UKzH7f0z6LWPLq9dQa4CR9kzhhhZxstbi7BBnZfgOhWpQ9ms4yU03
jwM+NM1sAABdED6AsvxgNM3FnoFqr4k/ellKyn3hJDVhtYqn7jkC90AzsHcVtfVFHjPZeV5ER2ae
bN2yeAtD3H5YtU7aZayQc7oDLwNtN8q+uXbA/NbojDHpGdmBYgIYfeJ+vRZWpnZz9VCkTQ+12oHx
XhKDl3N7Z5SJzUmFERSjLP5QnOd6SugbpnxXd8ZZRMS7K443a0334CrCszoVPk15dvbOj5VtoMUD
DvLy58k3C0xwct0MnrvNYnuEhVAbdyp/xaLpbul+hhxDO7KqjHmTx/CJ8/Cu5+s0HQZOAzxinzyN
dKatHRshp7HzXelT44Hlh0yDz3SrvY9xz4Jo4NEESXjiRR7KzOjpTunVOmbdhHEGRFuxk1xupBec
CDFboeCJujoqtrQ5g4VN+TZp+KyaAcVrNtYuoro7YpDwkOswgdFwDl01b4wNtATGVIDi3SD9HHvz
0xlqa+OLM9xI0CJYjmntM06tuS3kUj6oKWCoLIYQRoPdNQIhsfIzqr7qIsIZN70zGVxZmAL3Tc9T
WEe7cqzoGdQDU9LvVjILHS1G/3EPgBgG09ofkxOHzGadRDPImyABKFTzKK2Bv01Rddd6EQk6/76w
g1+JrBIG6vretA+tKb+bIRy2kAG2XjFneMHs56Z3z4uh7ZBxrIwdfCR5QNdcCbgAn5GzcWomHbrg
vOMk49qFPkO9DlshcZ37Pqewg6mrX4RcLy2RBt8wVuxVHS6TbvFlCRYyx2p2RGjBoV3DJG+J+Zi7
vKmPuRjzYzP0f6lNyvZCbEVm7xw7/kq0HRGswlrN2n/v8hblAGPm0cs2k4HBNofDv67b+MgxwGDz
ZBeb9mkKrV++OfxuM9KBJncw8GKyxu3AfyFmZIv4Vw4X6JiR/086+5l5j7VpGvaD+NBWauiwAwEF
N6bsjTDcv6ym3dbFHAZaLFwjJy3VwRm5eGqa/Pl3apEgnxevV+Yw07Fcvc86/wQvCkI3ZVErJnhW
PWBDyU7QUj9ayr43TDW5GT3EnqCeo41tW5+FzF7rHM/6hMmrBsSl5egeM5pSNh78A7MIwSov4I3p
iLc53E3VRY3ywOeMgaT0z3iFZ/aw1nWmZW5VRv1maPL5n09ICwfoS6IcFunmXMSyXzsFbNwWZ9FK
VZa/MxZ/d/7a+PjN4uR3ALxR+5ncoKIflCNfjAm5iVTcBwT6TWOE75aWj24IZbOU9IhD2ezTtOVm
iSh59Pk2tEvskdKqQwo7KpwDLNtsn8LYpFrerVGBXjzHIxwwDk+q4BzIVUOhb0IgcGD0CIY5c54Y
oyST8WiNPuNk/9F1KU/pQTRXLXhfi473ZnxpVBNctXJoQTy0owxfidWsU4fmNTPS+HqY+u+mgGlY
U/zr7PMQWzO6K38dVYAe8j6F7TsbF8JwmhVJ7liUojszmM+Nbe8yQMDbKh4/XbtgOKgV/xcAdlUk
D970nnriIbVBlA02uf4MW+DejaoPVjumosaQnurE/GBy0dGeDsE4qFBDpmjeFeFSYFIBFsyPWvbt
Oe1Y0VB2AVJwXuLdRJTRmXpMe+88MqOGVfbumPSVBfPM/IqGZInlnkUpbLe111BGbqttWTQXX+PP
UOB07Cy8Q5KGTFrSfYoRdOuQZzkSaHyAUTGdkql/HEymq/ir2Yoib4BxZSnKBKXxNGV3ZnUtU+Bn
MrEA5UWQIWUAL3as7AtNNP5msmgtKgxxX+YZddxMfHkozWEMb88t/hmazztPZbNLAkTnpFEnOnzj
LQ7BcWM1LrXmZfEppA/TGV8EHn7naTTDvxRcwDBO2vkQGfSG0aRaCix1JPv5TInbrgbDYTbXFx+e
VXVEVBJ4l5Xcs2SRuRWkDEVm0F4IKzUSJVP+xRc9G/c5R5rDVOH+tH+P5cilPQwr0XgRRzKo2mkW
2dso8pmbeofQ78/RXIFCiq2t27v0zQj21IvGw+Tu6kz6TljQpyLDedBjuYAaJkyo7ve4sIE0bxo5
KRWtQ5JdUKesXT9jd87BMQG6p2HWlvFw8B4bMCfoqum6iKlF5wagAiNZ2j/ClR3QtVgx7gQ47x4F
BzZvVOGdsbwM7JNgx5AEO0b/orllXGlBE2pMdYddROwmD/QJpsZ5jW0GO2A87BXOhXWY+biK9Ia9
JVtPSGeblpWv6kg+CgwfEcWZhUdlUQmQC3kO09CR81oE26tZNx3gr5EmalPXR8/uWBJ5OtBncA7z
4a9FwRCLziluYRxmM5NyhOazJuSnOAv0lgvY0BrTjeMaW78SAblG73scvS3Qu2CtQZ4oz3kxHXrH
pzb6Jafil9+IBSxxSBsylDR3z3lwrDrvbhwofLKHedgZTP8dnBAR9XEBsLKxDj5mTsxdmV2qkP8g
KpagS4VzyX/jQZCs05IG59AoT1Yh1qPy++vUluyExwZjD49Aruc90lUKOESrQ/3accbRuWEyGvL9
DShgzKvYkre5b7EaoXMy9u0UIZHhT9wx7LfnCdZC6QMnwUDv507Lv/bsWuSIpzGMtyNoPc6YYOcC
86RadtZtQ6uQLbnYlcV+1v20OJ6tCKWru647aadgsY/VW+1R8CRBa/O9rpjOAOT0SsgrROE5OQTb
OGclDCIaWVQAqFa3H3nbvrjUE6LvDbT1Of2bX7ZvbqToymPIStRvIfh89rbqcIYxMHPX1cRcMJ5s
VvCe1HeJNrnLe/obXSH1zqdr0bQXAKT+ttk4rIpU/Edn9piFbDHL53A5nLcE0Ss7mK+WM6bnwTQO
9tSZdx0m1p+XcrTvMBxhq8hsaguyT78h28np8S5Xg4RqlPrbPsz1gXKOK1mPP4EDgiYN6od6gBmX
manahjwBknrc9zW6naWfPDFfkFsXEGqQbKxUkNDVoOMn+pMv7Gm2IGIpbjj0feIt0HoHbhtIYTf0
d0UEwtEIERhT2LfQPTVbhAZPV01zXl80f70Er0CFvLdq7P6Ab/9vv+yla6N8872Sala3IKjqoS4J
GntsCS2/pBqyr9A8mXeurYYyeXah/ra1qfKQDc0xmlGuw6lUwlOK6BJae4BiJ/HYxPmLO2l3lUFK
cBPKOedpfKHSHLmpNaeNkFkDnTZdW63qSF+EX04eZVskseEet8IjoyoarQoPndR1LgxeJoSAmX8C
vnfjg54L8uYh98Y/SZ+6e10AKacR9i9z0VHrfNd1QD2FJdEQrAKHT5QdAxJLK0ZJ1TGM/lkGIO0w
oiU4K9ytyg8JT4Zt0eCrcYwkuYC+jyakjclLH6MeA5gpKpzu9a8G/PCD59B0wKm29mpq3Rx6uRig
YyrYZQx0kwn0rOY+QxLANN7aI93rAdcmdwWx/winQYTl0RKcl8tfyVgzb01Vx0clvjx3TCgCG4OH
FBclW7iaEG6SfnX23OyLOJ5Bg/Y71YqzV0bP0N2jTVVav8J2l7fDoxHfMyyv2KhWTx6FTHFzpUcj
u5YdnylXydaw8uRNGkhLwmV3nZHEgL5HPVVQYwpMq23hs7bw6LaYnhfjSkzDbwN++k5mKZ8BsScm
PLTwRjkNgaEMduGkvmX43EYX08i+hC03mFIrchRaouvVL3MAkJG7lEcwOKQ1m8Edu+326Df6jUg2
TxSsoZCxd5011KfY3LcxsLyptTqcRvmnM/fsrCevu5R2sW8w+6wCUOGBP3ePnFOiilKnpuLL5Bbb
P1/m33NKgjuO9NnuizfQFxhQA0iuDf/xjBjqdeLgtQWpuSGwXksOrjt/kvO6FaDtM//DcGZu0ATt
Mkc795/7IbdPg8PomyopOU2HMQzVWlWsl1735PuwyGuZA5Gm2m/HE4F00tcCvawtgtgG3xNQD3vb
CexePVn7IRyLbXdMT1OprnDcXl1HVofEo5UBWuXKcMh7JkHUbd0OcioigtlxekCe/xOF3QE3fL6h
DP6RAD3FEVlF0pX1blskocAykvyb6wAT6EBy1+64H5iI1k/kQIM1Z9rDPObTS1aM5O/M8VtFhnVJ
NFU6hq8DxjRwn+eQI9wYw1qSyWwdqFj7HJnNsTVBUaVtBDga9TaGXZsP6ckvevexH0EcpLiA4g4F
shu/jNI6hQOnK9Nouk3gvkdj97dxPgpGv30EiSxD5uchuh9K7731FgT6y2Dp6TS25M4z72HkwUgd
maD96zWmAEe11mFk+Gbx/HLn6X7Onc8Uikk709cDLx2GnLMHFUwsb/Su4GkujEJXCstv5yUclWfU
gSnDlUjDRo0ghBnyz5g/W43tX/EeLoIvVo8ydzZRZMq7ZTrNEDt8KG1950vxzfVY/QqLtt1Lh7NX
7MwXxqqFN2xCV37Wks4FWHLDPEJPcmggo0Ao5bsh1NDlh3KgX7hUdo2yinZo1pwpeWtfObxZRK3r
VbU06YgGY1wi2LswXb62Nlkh23Gg1eXzsQN2pSRxP10Cauj5Qu6+6sxf85g+sQZXJHVUuPOcgDrb
fvoeMYzaLnaBmhG4YbPWQjSFcNsYahs7EafnPDh3Ai9w5i8P9Lnf97jxK/ayVlcsoLoW71wQnkRv
nDn87m1lU5HJk6+g5HJdRgGFgNJt9+HEj8Om9tgK9jCpZ24ze9w2vu2+kAXwMVFuqJNJZMdf+Ny1
ixn03iY9twuuIVS+o10qZzelRbyr6vkYj40mx0LFoPenaTgFa+ZZq9p3DjllVluZuVwUvb2rBHG/
msYOOel1I4lCyLRJD2YQTwdXTQ0MPn9CruHjNKr0N5bNPccXuGoxvlbh0U8YGAOwatowKX2Dzu7Q
AWegMRq0yEa5d0lD9hJd+mJO/Nz9/EwHz17MO6DtPBey8cWe4B4SSCfKD+BmCFEUesWViHmXQE73
Gxf/4lyuPiJGH2Q/XXGUqnqujF+wGd4M4b+ChiAJIlkHi+Q5rSqLJTVAMwHLxeQ9ggcwK7otqkfh
G1BUjQaijL63nczC1jGnGwiB7ZpkG2H2iu4Rt3L2TRl99rxXhtvggk6vYQ6RtArvdZvj0PVhhB3L
QT+UdOmRluJm1kWAqKXEfnAos6Q2J16jz+4rNlJrt+0/u6CdefYORGoAG64HJ3wJkuljwGTMNcqf
tBzFGkN/t191xtl+dLw35qDvpKSpC1uydeoDj/BWe0gQNU/bQ57cGwHvCu3hdHJV/5QH9UUW5S/C
tK9Mg5AukGy5KMc1h5m930yCc5vmkyuxS9zioS4iVB574nhLjPIYMlDDujE8JLH72iAVIAPSyn0I
B3WyWgrjg9rPTj9IIoNncFaEyTYjLUwyY2ICd3tZONkesbYDjwRO58OkKLXuDOq9swurfEwJ03Iy
wDGOl8QkLkxX1Y2y4ISePE3kEAxOjc9SxjwuwOQ70pE8NAZz2yvf4UJDPy0GthdBKJJj21NdYC9+
jdtvBQMhdJHEeA5iuepsg8hEQyu8VZjjXUO1zc6VdsCazaVU4/c+MpHk1sNVnjml+IBI2G0i2+ov
zICDPdjOO2+2m6e5ZS1XeYmEpIEoSxLhKC8ufktfxMuQaZfX3fQ4NtEfbHXRtYspe/LyzD2PvsnE
Xq+NFlKuBunw8DM6FmV877OHuqOekwjjPEwfnd3e0waxS1zPegop9dsv61Z1G1a3kn8xKSO8PPVE
snEZPwdUGoBlwuY9hw9OSEyF9ajcspbBgwmqVZTLXYOPr0r76aMQpdg4UcwcPloKB+eM3zrJN9pe
9uu2Ny3KxgZiBZRPUv91oF8i3qhsFhgCkY1URqsx4wAzYMzn5Zeq0/K4vElc3fXxBkgKT1YMKn9a
4uW5T316IUjbL78yivnsjg1ibxa9k1gdToycMAwn84Ov/enDx+C1UcO3VBntw7hQj2EHpLsaA/fi
uoKkY4NSRbEc9Xc6Zk0qrKY7/kBX2M+aG+UwDLJCL3qolgBWH3OynQ2/eJp6booaI9pnarIfFLGe
rnNw6pdJO2K57OPuYmmDKd9iN+0sLmW3xPz687UNTpNoiWfKXT66flJXz+zVyQ9bC2WXH+B/gb5d
i3QKivy/5F12LaK8hY1mK0hpP398/Pff/+sPSU0KKaUSpm25Cmjc/0pSqwoBg8LxvixPsEJO6lSE
FmPbXN4NsVDHfk7fY2BdpR06v8AAD1uJnQq4CCB2ltnFmnt7ycjCEz0cz7FmfOY2TnysqiJ85E5f
TZBSNtp/JO8wbLXKKT/qZHb8//wggOf+0w+itGc7SnqWMl0NYu5/+0G06nk4FzNeuUoBJKjNvZ1V
T2FrbEuQdVskrOq42PXNIvilqy5YMGDfo2TbPEVAX9gQcsjE8JBLtsd+zyYfQgGPNWU/GFRBjWFg
/JAJ/47/Lfgq/i/vvSv+87esXOFIU5uewGvgmv+JYoe1mI1eBUBXpov1VmQi2ydVlu+bFD0/IQL0
Xrf2UU+GQ6I8CY75bCWXYmjQSefSJmOLXLMHhTtecOX6p8BF78il9dy48SlbLDFY/nBDUmLiLe7r
20tZhhtFq82G+mL/xKOvvyc1gCpqaaQgF00AtkS9iWYaWTUlq6E5A2wWIK9vrioRM3sxPVBDraAP
cHm5/Uq1zgcVmJA/PYHoBDrsghTdUURajPvJB26Vs3Ge0aevTFRJRWgaXQM5418Qrn7Lu4FfGeFD
5Rr172UNCpuyeG4bAyhlhF9TxYSKzNRDqWjEfRIO42Ec2cuWJX4wPLbcifYrqrZxh2EnfuqV3V4L
tkGJQ5Hu//tS8/6Pe0a72uFiE2DwsRKK/3TPsGMMUb0MmCI84qOigmA8B89Tq+pLVE4PBC1WdghC
eW8bZbSmmYMSB5Mh2w0gByZCPgdLP1ZCOQRh23I/LNSmVtJViV12PN5+2ynql8ZygTmY7VNFYeTR
CA2CMeihT1VkJevYtfVe6JpHg7CGbe/9D+bOZDluZcuyv1KWc7xC5w5gkDWIvmEwIii2msAo8Qp9
3+Pra3nwZT1Jz0zXynKSE9iNkMRLBgH34+fsvTZ936rBXleN4Zemnr/IyUlOdSRQts6cX5VEMxsx
K1seQ7zIy8WdlDnDO8RBt+V6cog0k1BVjzYInAWTyugobEDck+/R8XWb7Igog7hO3Xl24cHtapdw
80XW4wsKU2Ky0XmNOxgnpIvcXovKuourjokAtrcvtYyq3dy7L2PmXW861NsFofEV/BqqHdt31n5G
qUnwbfdUaGjdLamPT21tXPzK4tg+Zqg2bJOezETYBrYzhh0Jboq7IJ7FKsxF+ZVpzqrMPfHdVSq9
voNBJntsaL3U2BJwpmOaSL3THOXfKKmT3T/fKwJ5+vNdIv9tQfIUCZPgJJdSWsCt+HVB0kLJgcgA
UoM31ds0aKwhMspmQ7wWTBY71HfktgKKcXTaDEPjnTwr6b5YE4vRxB1mLZC4gWjsS9y3LoI/JyKa
B6Zw30XttdOm8DyLVwdr5EMV05QL/Ijqq+bYExtXvWkzwDla+qMc0h9eOZ9QZmpHEkQGmpJMRMoZ
8HYZW826DNFY32Asc4OSczAsUvr6dE30xHR2sRJFtVt8uV2KrgMZgvrp0SypWaYROvpM53ZpgS5b
t2otGK0a3dQcZ/tBGH9FadS8aQV047xoX1T8MAyGTNBA1NNnsJBkD0/EUf35g7fN35dVj+Xf0wWB
gWxpfPa/fvCWNXUCZ1W6cFwPt4ksywQsUZHtHGutZ8NX8OczLL1QJ7+lkHd+6YPQyJv32k5qwkVU
HAcCOwRcBWMbtBb0OJ3g1AjnEiTx+BDHBmHTGedau8bsqaiBLK7OgSzYt5v4+nbxO5rqkRF8cycT
15DsPfMJEtCGAby+1BsI1D50SBoZWY0aCbHZYA/zncEplzqYfkxY3AeWnq3+/NkY+u8fDphSwXwB
7rth2tJz1Z70Ezm1gUxXkuoGI8MJw602BfoOEA3ldljubsQpF7+g5MhNq88hoVG3nvjdNgl7zmd9
UhrV0qf3/iWzogGJgqiPczf6dwDFXwh6ZbgCAso43giBXSv/4gBlQC1tDmZmNE9arreHEZMSpLNg
Hzf+tDaSwgImMWQbQtjIi7aiV5xPIaQns1vRYsxO5uDSP7eL7BR1Pn1OEo5X0KnDfRPmAU1wF2o/
9ckz5w5vBXFoNerJcOpTq+VM7Mkrc0fUNHyirKLmnVsNiw79P3Vd788rgX50dSOUpQI6JVYBZNs5
WKKkNOh89oa+VEWCBb7rHJEsuiSueNgY6uXtPZe5z06rVKwMtotAsaIptuZ1R+gaUlj7G3xdgoSK
gtweQ6yZPAUoFkZjOlaS8PncDYfDFHMsFK20H2urvo/KBopm53xFi/Ij9+PySko9PMwEKfANUqph
gGeaTRtczheclMlDqXxQaB8/gDNGx9uroOyiv3myDEvtbD9Xi9w0LGSCMou8OdvU9V/vHligc+qF
wO1xMNrbG960Uo4wNJvzku/bZaLkDMdCdIw17KLN35Pe/h4U4ddeiPrKuIdUv6SFcJbN3spq0Uqy
cYzbuta749j2zmEGvrkrWwwHRmtfB0mUBRkxwV1YWRkTGKWm7tyCqdrb7R2HVf4oMmhUt5dTFNdn
rfD1b17SrYYkLjeNXQ530WgYB5c7cWtNolG1C3MYA1O1K6UHoqHdd2GYf28G+WCXzj079ny8kYR6
3WFfiz0ojNUwE8rbg+7VIDEmJPbSGzswhCq/RTaNrpAu2jNO6GIR6fO5Jfnmzu69x08fjIZm8fOm
GwwkdB5QAiB8RE+tBlrcBz2v8i+6NL6FnRN+m6H2kEi7ZWA4vTKqydcWqYQ7ZnyrtHGYvIb6YK7J
X8qXYdfqjOAnAItjE4N3qTCsplDNGAuC1P7coaMCNWflGNXZQymqbHkDijAo/uBWbnf+bfkfmq45
cmBS2JbxwpyiIXe2sze3l73CDiPUuFpudndT+lpK7quvChiBJysvPT5BG5ta5LVn0KwTyUpu8ewJ
g0kepE6cxJzrZaOtb8dOAmOIG9AmsFfpitwrPlFTQ3fANv8S09ReoUv0t9AyWTq7WG+2zN9IQmmG
+Y0opbO0BvsHzK0lsRF/V5UbtrqJf73JbYe92dY9h1pVit/KuzkYjcypCCKkDZHAGqyITOWReh4B
eZKXPAUfQGswOHdE7zigIpmlN3i1zepqSuM8mkb81E3nFojfudTjXT6HQEgY0tJ6DqS1TQp0Gi3s
BWDQQEgY6CKOFNBZmVjM4dpJdfPYxuQRzDr2QMfpochEEZUmw4rYbAR5SU73VJJU0SgiX2p44tQO
3HYW6qA4fywZzT44o/H5RLTh2F4+Twu1pxFeNOCY1i370FVW+EUaSD/HvD4YQ9u3CxnF2V3+5rRh
eLpdbhxO0VIl8UjpdM3wMujeIsy78mWip77JHO4h2wnKl6SVj9LDDhba8Pp6hBnkystQ0ecQuLVu
fs/3RTawpWE/UUr522UIhEMJlFif7wUk2yCVR3on4NcdmNqkQOQt79QgWUWl4yYHuhBkrigzgZc2
KKvqHg4PnHvkXgyoWnzmU94792TaMy8CH8Y89vrZnjCm/pRp76Mtpp3QCTbVMtM/15l0lqlbhRAw
0EMUBqkCLohKOAexAp4iOnXyL1E36OCXrGI7UG1TyzLQaNTImwW5PlCs2w9ASlYI08wnEyL+fS0R
wCX1p/MT6dyrO44poe6w0fRJf4tAyd33Su8ZTQbU03zwup2bJZzNJDsWempme6Ladr45G1uT5n2P
wh2N3T2CcG3356rAhMz+0x3vmLo0mUlKWy3tug2w5tdlPST0k3hTAp7AR21Ictk5CaqDYn4I2XNK
UK27kt4w3U0ssqO7N+wi3rXEZFhMP/3wOUQ5HcNTm4z86Ayd9ein+b0XuOvPrdJAb2U00BlGLKZg
CsDjldScHT1c0l3zzZ9/GO9XNjw/DE+tFOxPlicFH5b6YX+qcGamqrSRSDX3Ig3JKNqTF5uY2uXN
BmKWLJeBgoFFVjVDqui29lBhaFGHJr2sEDU2BDAx8sVhwAk7yDw0CTfjGj7daD8Dt0ViOL30DuyE
lLSzwpIfuBWYPsfV18+/KftWY8BHsgwDsE1q+DUEksqEbNjP65vbYBp5cjq2kkjJnaLIuLOqFEnY
zdbooHY81sLYCt2L75oIAm/po+IyIxiSAdPORzoqzrodE5u4tC8peWBanHPnaK34gp1lOBk3qHaV
/sC1iZ9ryAowAxUODB51SodpPqCiKe61YduHLXDbAnaFEawa00tOU4M2gPMmWY6DMNehTVu89T/C
xGcwXA79TvPEfgb9vRzj0nrxQNEtUXPnhyEjJUPVJ/FTIPxhN7pMVm+Q9CrVv4Nd846YhyIop8nl
ZpSrTTrmcR2I3e1lCT/tb25s99eTuoNHyrIM8kcZEFvooCxVDf90L4hQwsaX7Ueh2JjTrBzw5u2z
KS1FmmZ5WZR6oF1iRYfyXfPkYLN+sJEZL+OeqNIbRVub6OIq6lpO6iAefYwao0XEDa7P5GSFwLSH
rt1W9AM3cU4pgUnBX6Zx3aOJt4m2MJr+MnVKpMpUyqC42lPugdfxO+tQJGgKb7cE4rF/2fDqPA22
/YRvwXTt8k0J9VSWhznow5oHbD6YXkZHmzch+QN01R2JUMI0K2VCukNMnXPUt1Z5OTbbdMyaazwD
U07mCs7xzTAty7NktAy/tAIKHQ2AdmK/IUXg6k9EQPsWcU2qV4NWf7qLzOxxwP1y0PqCmaf6L4KN
7JXsuuJhdtly8jtTNi54pwDySzAfW39euhGsj9T4ETaio6yLacaj8vL89yitH//8zFsEUvyygPF7
dnWKUgewsiFc97e6FNSaQ4Zd+jGaz4Pl9J8nGQ7f5Yo9td9FaVifs5mDRZeEz44Z7kA+Tl+NHq5C
G18+b4khwlsStz2140RbiqTTZdFb1Vvl0ybI0hqPDCmbb0gjYctf68xJ39HffJ+lm3zR0j45lCNB
UTAylgGL1LcgGMZlYnEy4mRXLvt8pamI3tvFVRss0PE/fwocwP7tY3BB4xsWwmIDZp7zWw+Ull/E
0Zj+5VBnqOYMKse4N+d3kUJj94Ovea7PmyxOX6aa3w1mMHvjmDhg4USXO9SSBewCShfdQhUWMQt/
r/ItKL6T5Tb1mwjZndLUBkoalq9lyIY8ZdF0uV1clKAHO5wBc/mvBEJhCuQ/9Ib6u5XBq3ox/9e7
VHsNlumXIa/JoAvBXOGeJLlRFSSRqk+krT0ynCvuQZUQpDrPiLboF27mINjyRLmM8OAg58gpj2EC
TCuMOxSLUIWL9ylDYIIHsj4F0lvYaozT9tFrR3g9xo/y+0CEztmxtAeG9cldPvqv/UwsSMrv92RH
GnmNLTs7plFSminhv0SZVxybxPqwzBnIicS4jZqSXnxc7LDf2i+VTzhVJnEs1XUN5d7vxFMf2oD/
SDvnaElyt3yh4fBRKxNqabUle0iOszqqYSqhLjz0BOWqh9wjV131yfrWsre3x96eWnOXqpYdg//P
vyTwgx+CTpnC4vzSTv/EIxMvgXAJbufOGBGPjIP/19hmuybFkVrX4DZwRTdHS104nTdHHDhi0JMj
rVdz93lCMf3C2Wa5nJ4iklD9uN98+vyCOhkebp7OeRRnb7Tu/SjJT30d+CdSROhDpgypP79GMjpn
PYtrmPgvJVr3F/QyJ+SCRHLR51xD0Qi/QbwovYYm81ShiArIQMy6R5N+7VMWhljrO3dX2niVPSvv
L2UhJyBuqX0opez2pj0wZ+H8Uuhzus27MFhqtfOYF1Nxtay03RTM53dZYX7JpkK7itZBbFS1JzWj
gv6beAfN0pncjFZ7XzhIEue5a9egSO0V8WTtDspPumrrzkH7HRUHgmUoCKVD7KQy8GpC009lXunP
4CmGneid9LvMkZDfJmO+/r0DrgkjMWl3WTXvTEtMJ4K9/ftggP9pi8Da5o09H2xdIze3L763LFsY
E6Znm/r4voFttkPuss2DCfNR5VkvKSzzddVUzDUlxIyJU4UxvkyTX0NYpP6wei0GSUgHqrLqH7nJ
x6HlwEECy4bnWGzQl34L5vgeDG571wi93SZ4djd+Fwy7RsTtrp90dD9Vsw9kQuZUBJumNdIHC8If
eC7nobadYXUDtsYimw6ftGPb1VkY3OGU+/pDEEfeP2nHpiCmSpPFY+HDm0yGdB0M3vzc0NmnHQ3X
0ODAhKPFTwmqUgDCL3pvt9fbIqgClv41VSFhidf/L8rpt5f/5/G/Eff0PzDJyVAl7v++/ch8BKv3
9v1//ZWDkZ9UFNV//selqNsueE//45/vqrne7Z98hjlp8h+GazIbk5Jxk0u36V9pTpbxD9MxLJsO
tdozdPaTnK8WEgFl/sOwmQnyJxJpqKuODE3RqT+y9H/olu6x0Uhhm9TX7v9PmJNKpfpp66YuM/j2
CDsiaoqCnbPOryXaUOR4d/QYLrAXR6QAfdBCRmI92+fGbCVdDu/RDekbOF1DCGhRXv2igwuQkZnU
lI954HnkpRZ76TbjppREVv70WV4+j/0/D0ht1S3+uRtg0WZ3dZ2zBFNF0zR+a+MPZRDloWUQvT1y
pAu6uN40+siR9th2gHGR6ruo79xdXyOYEwh8r3WAd1Fo0bWkj3Vw5nAvs6h4qswRqC4oT1mRGmh6
HRRV3Dy6m1Vnke9pO5Bc02Aau6UVefU7FhXJQhyEtPXtdt0HUKl0Qm5WdIs6FoDoHfjUeI9eKXiu
0viKKjVYIVwpMCYa7xjt7L1nzcGlHyzoV7lDws3wQNP275rKt0nGrx+Ra9jU2fz6HE6/v49eKzkV
KBzo5sf8sjdTn7jH2yVFUAynCUaVwLW+kA3n64Re04suEeILc6i2klD1ZVFG7jGJYyx7QNvDiaxS
A9PjkdCJlRdF2rUctddGpNMRUwyGC607zx3++EIa90Gp2duGof1iKEv/FOY5Yx83xhfhhdOdASHI
Ndmykbe8DHwXy46DwjFOB+dlBnwxd2F0AFBHWCZ0lxULZ/lA50Iu/3wT3brqv3xCHD0Y8tJX4aGi
BPvtJupnMFwg7fHaDBAuPPxNN+O7b0/RPmAjpeOGnI7BYDj4b/aE48Uwoqsm/e9h5FYHXfPD6+2t
uXe0hSc7a3t773ahgUGEYl8EKx8bK4eM6JkGfbgDpm8zd0/iZ60BRKN50Rp5GqkrvRgfbhcHpEWp
9f39QNn00BUIDSoTNsXtD8M6nR4sJ4RgyVO2tYgJlF5zyYJZv8ja15ASDxJSIy9vF6dmcFFgvjr2
1aSRv9NES5g88l164gISL3wy7bLfYnBa1amEJuq50RuS6DfDH6qrjnANgTZuXL/aBLbU0KZjIkGE
JWE+IdvP5rx4SosUu0Zgmfvc0OXeSOl7zvoM3cwCW1WzImx0pyMMwrTPdWQFz4E0Dx2qyKuyoT6j
ol2XRi4eBrv8+POv+FZb//Irtqm9dQ/7rmdyhvu9a6ik6lmgRNvEFITj2O3BK+uLIBwg4KSWf09Z
t5o7ER8B4MCgLGeSGSq9lSutg1Zld7BWkbGd2l7cl6S/bYyujtd+MgantJbnyYRnJtsmPYWZ+TWN
R3N7ewtKSbIiLzJExj3qVxO15IoSvcQ06enXUV1IrYX+OOj1bmYQuBB2n1w9GII4GuWPKW0uxC+V
1xoW0zAH5bEcreLzIozyny+lX67zEi4xpZ/9CdLT4yLaDW29I6GhOCWOC+TOb4HNBJa3aTkExW6R
fBWpcDY2KEAYrQIFqF6OUFfDfe9Gzb5Xr25vRSHZMMwr4oMaRloDICbIe+2xLav8yKicMCLkgMCw
7kvHr+98ctP+Zpk3fz1Bsg1xeORe4tk0hec48rejk5Z4TcoKPeIm0/SVCQP6nnL0wseCRbizsBPr
BUg+tAUQOVsQkW6VPmaNDmcYUY4vxmBTK8oclt0DTgf3oYJwiWB3ukcfE9+VVpncN8nE2nSf9n31
zOATGnYhi1NuhiR5A53Y3ooqit94++d7U9i/72H8eJYtgW8w9uNYqP78pzaI60Uy0hFbL3sXj11b
O9cAWdojZfOIgfc1yB3xho8K/jP161A4sPPVxQLRAC/wnlFgehjtujz2aBdxuczhkm3tKtzevbtd
zCRz76zULnZZ7T1E1PWwlVLza09VvfUUnDPr6/wwOe0xquG/ko1e7WVjGa/hfEbWbt51UmLGoRw5
6nA/doHTPSP071/Dyf2Gcs7+ANfY1tauLYv8FIiY+WwFii9u9EOo7bXYqA8JzrccZM7sH0Kr+q8L
cqC/uVfoHv3b5+mYzAWEa9OC5575rcU4EvM41QW+7AFkjbS7Q5wNpDaiR+3h6cBOwaLZYyu0INPn
Qjyk6uIaj41p6de4pz0MsW3X8ZWP/7pUxCeWI8FJFe6gpaSoeaqSAbeANF5ExWkb8/W0z2s1XwoR
LaaEzPNkHXq4MoU1reEvxZCH6NpmRuhAx8DsXI+zc6INcldA1LrWCczuHNAtTkT7xTNYvjVvmAgY
rnTobR9AuOWOEmpcVOqw2qiLMPth2TXYKyvhrm99fIMOw96d66vuJRWmIFsHEIOqkk9qXpQajL5i
zJ7NcDxi05KXeAjbs3S6A1g5oJnqMs++0miHX8Wokr39Rjt1iaWdmtkC1wNqp039Cy3p6FpPM7mG
rX4SIiUcY4J9oVXmxVGXqhlhb7ZWck+qM7zLPhfnLCS2J/bK7qrr0ABww2T3dq31e8DykuDnOn3n
gHMWYQQKXEA2L3p7OMLXBGqY5sXXIRpfO3CRD2NQ5qfQ0ysYU3b+tUzbx8wshrsmnOLr7VLMhLVE
lXnI6pmcZ99BMjdZ4jTE2nfs1Pn3Pz/E1r89xI7hOPDOHNNyTTpIvz3EwC3NfAKIt4TGP4q+fKAn
We5qnOborUOiSDszP6ZePC5bE1x6mHU9RWWy76emPOJ8anZZm/+oRTYSUUDEwy6JnBdfMROHOvwg
4EHbhpAj8ulaJIG3SghUQrViaA+4RzAvNeY2iibv7nbJqnDY+JHZILuS/VNpWYjno/nlzz8yd//v
pwOyZiWVF6uXECSK2L89aRUDpc618fXraiPAhHe7pNgt41CaD4NpG0hb3LcGV6fqjUv0Hm4GsZt6
U/RJ9EybI7/TfG/AnzlGz24eycPQY328/an0Zb9PUfEsG9TRz6NPkiwKfzzbxWaCi/rkoo5Czrju
/Cp4uMXL0kEgnxVV2+H2sqky0gTCEEwdbJMfo23ZJ6TVsG9b91Ir6XPDoX9NTU/UG7LoHH20oYTS
JYrpuK8fqzgIFnjsANwhqkYP+LVI7lE2RB9uMpQLLZlIQve+wifKUNAuGtG+TUqnrQTb3V8t6u28
NxdzmRBuroTdIQrvEaU3qPFimRZUcxm5HRjmp3fyWiGQMsNywAOi9kY0PqMe95SMPFKC8kpJyys0
5u5eojf3lPB8yqN7o9LWIKAv9LTf4hptiJO8uyjWPSVdN5SInYBzSKdK2G4piXuP1r12M9wWqN9n
VPCRksNT80aoApHIgybEttAyXEI9b6Ci75ScnrHBc4y+vtYeJWr7XsnuYyXAx33+laR7peLCyIRG
X2gdHLGqzRfY28+xSyZfp2Mah2LxFNsq35tA12bYmmj/JV72WHsigihkcOmdfDwCiYOdfQz6rW6U
5JA0EU5ukmfRnUADHWGbZ3WlLWrD39Zm/lJZRI1ipiYkKjUhtIhq2qWEoe5IVEmWHbXnkk49LZho
WxnWhpgZZIohZgytEjtPWSB6zPIbqwy+6zUqR8f9qKS+h/Mdb0xMqxujzfw9gGjPbjZ2qo33osf9
kirbhVGcOfOwOmWoMYl9IR+AjEt9DXUlXrpdLvYpRI9Ri7qtUafDqhaugKGvTI6wJphhbAUeEFuZ
QXLkkKayh5AQGHOehrDn9NsON53pA7IR5RjcQdU48pMxXbIVN0pZTyrae3ZVa9t00s96SUNfK2H3
YAfehGFSL7U5f6jxsmBX6ZS1xXXLnTTLlUm8UDX2Mx4RwsQ8hfcY5cUlhnfB56kxV8Q0o9IvhbLR
mPhpZmWsaWzRLZNOuWqU7Uay6kE0xVQy4smxlTmnH8W47vulFuXPXuu+Z8rGQ1pTYZ2kMve0LY2u
cazrx0x3fqS1f2RmG55H2gZTTYEx4NRZVVLSmcTyhLJZuxhYRHAUkVq5jZXFaGYJaegZ+oFn76Y5
3nQdemBcSSXupM6MEaB05rbFt9QpAxP46GdN1981e2AvCl5SxCETAr8eJ0XyGDEBoptMT70rnHM7
Rme0tjTTXjplnBpxUCF62XrZRFsw6QEqsVFZXwHJfQ+dN0MZsCJlxQqg8fawPJVFK+MbH5RpS1P2
rewQWJi5MmXrGpTBy1RWrwnPl4n3C3qBsauHylvRx4gXUlnE8NIhnHKxjTnKQNbjJMuVpUxX5jKB
y6xRdrNaGc8sZUErlBlNV7Y0A38aiVz2ge49KbHKvDYoG9swVVevGBBpNsxbcLo1Q5pviXg5WlO4
ISMK6DBiqt0YkCOT4pSzIhrAcZk+z6W8YPA4DC5PYI2uN6t40nLXMtcGHQsCsT1vV0FfiZK/XG09
pFaFeR2LuZ9n+lbIBzIt6k0rUiQlE/AiQCl9pJBRg3ko8f4V10wZAQMbS2CDN7DDI4haGt7hgG3Q
MMQzpYeGONrQTqOD37En1YN9HzyXt2h0gpt9t3r1ndq9owVzzy/8B4kzwwK7jraoTJAwBJsWrdZd
B4a0rTI36lm9LZEhnDAzsaabJb8E5vsIattF72y7StQHmW57B990l/BlMsdHKSDbPYGKG4wq6ZIE
w3KV64XiFbZPED0kirwS3yQUZd0q/+oYpBoPEb7NWBk4I2XlJL8PzIdSrhh+dgJ5T7qlP720ZUOZ
b4ISKZUttJFDtXYIzlwammKYRK21aQb/w7Cyv1zShV8zHKYYC/JFGs3ZJbcuosmfNLyotYkpNUju
66a7RsQxDBatdzNa+XhYHbysA57W8mZuVTZXgd8VM3m0yZQFVpOYYX1li+3wx/rKKOuif1p67pfO
HaadaxI/mpVp9JA7JUufaLckRRyrFuutp0y4qbLj5vhya29jKptuh19Xcyn3yH9YjSPK/spwz5X9
aCiLb6zMvjOu31jZf6N4BYouOZUNxuBUWYSdfJcryzANIJwCuIij6MO8mYqVvRiDULa3q+qOUa5c
ZmOhr706pqEOrBJ3sqdsyqkyLJej/i0s3frc4mWOlamZzfa5UjZnTxme60g7iSFUY2YMECamaGJW
sEfHyV9lGBKSGmXLIWUUhKMdYHXEAUzHX+1y5MKEXHy3ugCNCx5sazCvPpZsZc2WeLSFMmsPuLZL
Zd/GdISGF0N3iJR62eHxHpTZu8L1bSn7t1BG8BD3cKys4ZoyiTda+Too23jeeN/0CjW3MpT7ylo+
4DHvI2LmOAYzPnKnBalzzjqAVop3EHO6i0u9VHb1WRnXB2VhxxIrdgV+UXM9K4t7p8zuprK9S2WA
725W+NE46cJ/wML6mOjT1uAe82Ut1+R5k7SEn74YNXLEovhbjNO+Jqd6h0BMCVKRfAv8+J4y5nvZ
e6qM+kFcQhnHu98qJ//tYihjf8/mVzKevZNOPV9CK+EE2mV3VfmFLmSO07/PjrlCBXCuEAsJPcBR
GAHPWkmFFXBqoiLb0NGBtTrdItckcmm6O6tyNSksQacABf67qXAFoudEn/cgbjurf43T6dVJrXrj
KsxB5I9PXTt8xa2lOmrZvi/UEbfRgnWkiVw5xqoNs/AFnX6UJBSKHkiFenRfm5IeUmYdCMqWRzpI
1A8fEU2yhSXAMmBSUSaLGIBFV+qHupgF06KrLPIYEwC6vlZtfFAVTAaV6xoDTMa3DEtxcBZNPH+j
FSRR0bNm1pPjr6oEsDmi/XyZKKRE40YIHv3kxXq158TZ2Q0cBxMKRaVwFFKDjy21cuH55XBBDrr0
eigrDVFbHZKqpSjCt4Cks4quVK2AFz3kCx0CxgQJI4SIgQXwHDsq0YN6SCEzJgXPmIRz9PRwD/d+
kUDXiKBsaI1Nd7ggjid5TNpxXDnwODy4HP6IASztSMSUGtyHOYAO6aO+NYFoGmA9HPgeSVSpDjyp
0IA/EoUAiYKDqZAgxth+90f3juhCyGFQQxAl1XsUMa3CiQScaECN4bed5j2unKcZN4ECkMSQSEob
JElaYfAV/YK2B98SIxJY+t7KKLW1RljF0lZoEwNTLmnO87KKTOjDc0usSslR38FXU7Vkfckfbsb9
oClCwzEe4+gYqkuQVbsB7fqeAJ9lhmR4U+nALvwStwflE3J94po6E70ntL3w0RzrYZfkvbaeR9zW
taUBdEGT5xmev+hnP8LrBPHFS2d8eUA9KoN/2vh9vJlcceb4SpWaUxxN7WVWHBnkACMBhMChFGMm
BjYTAZ0ZgM/EQGgyRaOJFZdGKEKN5lkDZdJ8hi79MkMcYNbISDQ8Fzm/N/wMWxc6JXHptAq6uD9I
dql1o8stj4ZYVpnRsSJXXwcXieBYUshb8EGXFa7A5VjsY8XZMRRxR1PsnQkIT1haD6mi8gwt7FYb
UA9nUxacCGiMmVHQmoEhD3qSb5DPNpuZtHt2sfqDpCf4G3x3i+TYyp4A5Ni6nxUnKFbEIHOszNMs
qQZyghCk4gpVijDUgxqq2YEVeUhTDCKL53hhk8C8HMLQWCUzid0inw8WseijGwz7Qo/WfhyiT1eE
o05Ex2qa3zNjsBcGY/BKwIFXVCQCgNCM3khJipkUKniSoighy3ubEPdm4JW8TF7xrvi0ZiAvFYrB
lCkakyfgMnV2up/65qkE2ETq9QzNCIZTyXDFUVSnBryToThPmiI+uaCfGqLi6F8O0KBMuFAZRiFf
Id2Sc6y4UahOiX3hXCANZVmELVUDmZqBTUWKOgWGe5MBbFoPbXhfB3Al5TyDAHBhoASZM6+z4GRF
9Uc0AbzJpLchfY2Au9Fxl4rrydAles70HXX9ORFWcAna8clmUSnHPFvXOf/KhaAFSGsctVWihw9Z
tBTxZBFPB3FLk6G9xZAANqTmBOwk3vAgSAXpPfqwSXNnGOY7/HV0VRkQFq1fGy1wU534Eof1ZVcr
8pf02xZ5SbQyxmrZk/zIAySutRa+UYETjmN/BR6hLRGLPCWAxZK+geFY2ed+fHEnjvfzq684ZDwW
hCTJLl3MtuonTMQvhyaRcZqxLXz51GXlJRDmDKgThJcke6bVzEvY8m1A5jjhVOsP5FPuJv2km7ii
YChMe5LdBD/cSKSESZz4qsmls+9bfyszjxMOqgm2ueemtN95wiAJKTJbqgNyFXoGrW0O39OgoDQf
lqSHEkefUpcy4k8BvYnUp9T02KAMGLlhgD24C1+TMgVowBfQOs7f5JkTTjTwHCCfgNM6f8RB+UqA
GeFE4Oa6GCyl7nMQkgYkuhnXR9cuCLcaiH1NHxNmZmEcHu1EQo03mwTciOlCuZ5fpsJ6HB/pWRUr
kw35QEAu9AbUubOi42n4r1ZOP7C76m9GJe6Z7gIX81mu5i77i5BRSJcbKO/ZtgW+VygKXwGOLxj0
DeqT9t68uJ3KVFDcPoZuiPMUyy9lZLrXkJt6ivOH8chEPQ77T1cUwEBckFSvXUUHBPi19BQvsI6l
u+4ie1X1HLEKRRUkohJ0Y2Yto57IVTwJdxQ1X4DHZYxc+nUzkL7T0epBgwOg5D5V9MJh8L/48z3B
3bQHFN8Q21UKD6haMRGNz0k9fPTDjEcfLKKn+IgJoETOvsaR2rplN/vRgFKsPpmK0aYFshjmY7bN
cQn3vv7WgGHUFI8xVktR0AL4qA1MNIEHt7FUBMdRrvuBDGwSPPeplmorMzrFPjU/6pZ39IDvWpkz
BOvxyTs8Z54FvJBZNIM4f+OCkHRr+yJHG2Qq9rSl7IolP8KmLSCzZIpAaYKi1BWTEsDRk6MolXUI
rzJR5Mo0hGFJjsewiKgYphJzPfZRWJLovxblhTqYAYcNC7NSVMwWPKatOJn8Rf53oDMJjVq3oDQH
M3urbUInM7AovphXvuavIzegNgtG6D7ySeCBPHYTHWpdkTkj1+ZbJX+rBOOZgYjgFWRP9Ipvs2J9
yoEgY436tVYcUM616j7R7iLFCOUZIlNScUO1auspjmhQQRRNg+YIq529u5/HBQhkUuCZMjuaIO14
vAQ5XHJFKO3REYmEFgHso2n5f8k7s+XGmS07PxFOIAEkkLglwZmUKGos3SCkkoR5nvH0/qC2w3+f
DrfD175RVJVKA0EgM/fea32rBmMKPGzd22+anZ4S5KOkUh5Bw96bKn0bFgqq1IJr68t4C//lG0Df
NZ4XYurUPeoLQ1UtNFUfrGrzi1fFomkuxNWgTd7D8L4dkOiiWad6qoadS0gvj8JLYgXjBikRXJfU
PI8L0VXHgLFQVqC8LrxXAbhAAoBlelOvRB6ilQcO6wr52C202FvZQ44tu/JWRs1FW5iypEhc0s88
JApkdHnY5AEYISGqdoM/oI7V1s6QqwdPwANJ3caRhAkAdxLOUpRdXf4RudWBICNEXNBuo4V7KwDg
lgsJtweJOycWwSYCEICkmv39WzIyXmwc7ZJ39s4wm2Df9OxI5BCWx1wYL3lN8PgyOjKyhB5dEL2U
tRlQucVPgQNilMAqg+Kkn1Z6CNU3ZK8uoPyaLXELvYEQDgDnAOEHJx8ZxdBiNYnEpFel7nFINkcv
l3WyL4AJpwtVODQ4WtvtaK5GkMND8REtBGJ+rwoeF1TiNHOpSCsvBldshowH8UJKvK8EqC5M42Bo
OIHT22Am1qOnZHK9xHOTkPps2fVrMdItEO4U7LIyvgWZ5CSX69/NQlIeLUC1xgxdWYBZHhbeMu3v
53whMM+gmBOQzG5fbCWF+T4Itm3zUOs6sOykcjdtmJFYGNO66O0/u6gp3nDGftoL+ZlAmmvnECIK
2nyCzmE86GH7ky686AlwNK45MnSzK7i34egOSYXOGMp0Bm66AzudiJ/KAVUZBSwipvGiHADlKg3x
ay/Q6hjlxQKxtnRKoRIfXN212UMbhbvRJZ/KgilEENY4qYMknljvTQe4s+Gz/NTv6TiF3lnXLXr4
wGx4/msP1SpXvoGtEFrPEOElwUAOljBhqzsi0VHGCXuhzYHqTo4V00VVXC0GISY0b9LyHgWoovUY
wbkaqL3qmP4ABPDJnenoKPvRb4tzJhnN+sp9YSNllQqTFzLFU1DnJY1AnTP2AhlH339PQpFJcgrd
JJoHi82V1Eq9gEEiOAvqi387Xo44YiAEoGw+4kHXT8NSDMat3Nmj8AI6Llh45NrpwstIbuF2tpS1
qTGybfMFmD4OoNMruhPmglIfEKgM0NXRYuM/XIDrLnOHPfjOv3gCaBE3YNk5Ewfi0ZxrBOi1ILw+
3jYLxr1NU2Kax2Qv2LxWhdEDAK/mb13lHYpad08joNwkg1UfYuTyIMxKqPjj+BGF/SGmUb7GRMec
HGSZYey7qWWdtJLX1AjXXZ8Gj7qFM32c4wNInCVHrvozaP54aB+JgK0uoTcuOHuUu/1ODSDuO1j3
Icx7d4Hfcyd+V57t8mYkeseMJuaQg2LrmyHGiufk3PF4sV2A1DcWuL4LZb9dcPt6/cFaxg9GNDLD
458yuPwEFIOfe4w4kYyKG0j6rJzk1FEV1kiHatExbnGL/ZwTT5CRMyz6CDefMoF7SIKFec9n5qJ7
SWKAaupPtgMNAatmYf7R1k2jzkQPuTuGhT+tNn+X9AChnHQfglhfMHhIfbUGMwGrU5Nk+9TlrJTL
AA7TEmkwLuEGMF4v6UD0FGriNyIiVkERX+YlECGcD3NM4RUHF3R3L7SuaXEU8mTE9OiG2vkYl4QF
0kE5rC6BC5iVouMSJ98uYQy9GzSE5LAbq5CghpgRQxWKeJv42haHlnNvkOuAQJ7WHdgLBhaPvttd
y5maxh+JghAPcTCkVyc61A5HISfKopVTBzkqKmBtzXeCVH+jUlpZXMhdr5qHNoZenbjokBm0PGda
BAvet8qV2VU/TCDwyIVgHuVoXAc1Z9janZ8sydY1ORcyUd2qq8tg1dgclxltIgqpwGwMtLSCkXgH
znyvHPj9jc95pfNlenHK6K9KJmvXJT79m6VY0Zppy6touTpo8FpTPA2qEk8iLnYkDRH5qo+Ml0jN
oKltFeiq9OnqdNMxt/PgxvbRHpjWcw9YZND7zahh6NP9O8nB5Q6oNpiXfB7WMeCxLJjIUZ719s70
FUCuoDhHwqnvNDWEu2SgwtJe8qH8CWJ2IAFbAs4oET1F7SNR5uS2dSz3W4bxyahUfY5JZK07RB/I
t8NrWaVQCUc45/iGR4J3+k8sweAlp/xggOEjdErUd0jt5VqUbfs3HolIw5akm7m+C5iNbluXSWct
6QlERBJ7tdKHy1B12c0l+BrUSnsri13WVs2NQeGGKNSBHlhuM5aOYY4a/Hsu7u26jQ4EavT3kUyG
ewWxYt8qzqxd/NFlrbzGcR3fInNmRC/DN9Vo0e33A1zvdBtaFO2Y7g8hnh9AQlN5oz5A9mD5/bEv
fCbSkQRpUeQ5+Otw3PminPDGl+a1SyklxJ8lneIYFn70kMxl/KBxkF2Nrd+Rqib+DGlmHTWtYRrT
96WHQ5uxaWlpV3pdYGe6xCbDNGxJ7WlgdbtJc3OXD3Vj8QyGw52eyPrmFpN/4sW/ZW0GwjrRzWOU
GerRd/4GJTUzQ/KSdJIAE6vULK82repsiw2Iv47Zg59fDGe86LPRP2bp86TK6kZNPTyGulmTCDhH
u9+/6jN2S8MCRja5zlfR8eCvdS8dsMKk0qqfyBb9wWCg4zVv6ieVGw46xszd/n4yaCtW7WB+msz4
BqXffR0M0dKQrrK9O/fmkySPlhGGvvUB6qz02Bx3jWnj0Ims/NEIeAupRViVgyZ/dIwO6vwE8RgP
BVsSueNvxaiKHyNKghXCxuwS4nBf6bNme3YcjHduGBEw2YQgieKGAbrzYfaW/V4z4VqDGt3XiaUe
CM74icfe/vKpqJdNx+Kh+RjT8D2I9f65NiOBNsB5iJUGlIKsKLR9cKu7usl3S//0HMoqPlqLkCvD
+FbGWYlA1uh+6tp4cjRbvyntZET0L/pg+FNOhEkzJT5bJp1ySxuOc6yeQjLNGZZKtEMdj/VY3zkx
Y2X8pw0BcfgChnZDB6h+rtuA+CkqJSEw1Uz9a4HFGpndnU52A9tBhsEeK/1aVEZwajk32eQ3nCNU
jV4qn1RsrjWnoEA2m3hva87N1ZLiTmrYofJwQAevJcYFgw/gUS49FwVM5ZC1LxlsjMqZJfdWEMEJ
YyxlwXwQ8CReJcetoy4LeN7yh9jhYE0WIKaTuH6aBs04mrVKaLqRV9WaZXimvfJAjJIBcW8kKTUa
jQtyW+HVMXJNxuQT3Yu0QIKVg6mM7VUhF/JEpcmHyU7zexrQ27Fq3ce8y295QlBob7lH2efpFrCu
j3ENkYfRgQzEOLMBeH6rl8RKQoYZe6iiOptzJo8wkTZ1iFWIMFmoqJY6ZS5zj9zosYJEWoiEz8pR
Ks/vrL8+FlFHO3QRoUZ2a+8Czc1uYmqLPXkcvVfYbyZm+oMskUgTpIlRsYruUBC+xRwX7oqacHJQ
ZeBDqPl3DZFpSYtAJajDn6ER6u73Qz7ae6eCnD0hX9346hvwM5tpzMS9cj4T2giwSErmAopR7GhY
54i9yCWxDiaj2kxk7B0nDDub2rX3LhveJmmGbqcIjfJKzXE84dtEJQUDaZIr5C/2NdHy8cBe5yLU
1M5liApmCrSM4Ez6oDN2R49Qw3I99+V0IjwpWQs7ohaoFp2nPwJt4Dk+RJmzC8rK/JtBLywnUHqi
0XFpT9OZ+SAiCGKqHmVBjqIZq9PvhyJCJ60Fr3Wf5Q9OFlg3rByap0BaI2TZ6oxRjgDiwr1RNO96
QZy1kcVflsE5QgWT/aBQ+64Kd2nszDRqG6c95wZEp7lBhtuTdks0zJ3r0oqpSs33fsPCbB1dlyNb
CIqLf4diq/4w3PbLvRfzUN4SdmVrSDlxFWZE29MmaZzwJzQstfLCKXO2cdAh4cvrxyz7zoN8PyXz
dG8kdvnsD9qXVqFV1+KJGFeKCpUkhzIywnMqE5ISZXzRtSW+wZQvUwuHqFKNuouJoBOkeV7mMHo2
WyZ8QxKIB3zljOIAX4FVVdhGxkDgSSvdS97HxEUnUC60zqQBgq4TZUT5gBRmfggQqt56NZIzohkH
YylQkiUULV/iWB2UiSolQMvoAXKYgX8ucyOnh2fAWQz1wUtYoXauOU0P82gdwhkkBPycYVs0aXuO
Y8m5Mx228fLvI0ZSdBArq0msa1owSHQbc6Y33/arMoIOIOLO2DQTVHBBUfkclEtvPbaGM9RB5zTW
pKH2Zc+AorFgxE/+/JJa+k4Ljehj3crFzOtPM3TyylgL0pEYFWk8lN2UHIYizU+/H1JQuUfycxmp
DoizoeMeXBV/Kv+5A2WQrzOHcTnrubVJSR+55REUlSEhxUO4ybbPAveJvAL3qaj+GEzZ7q1Z3Wbi
PLb53BF7PkLxM/AiEKujy2NsBndU89SGVRU9NCC9ON7iPHugL6ZdhD5su06YR4gBJiP9+mVmyr2D
IxxfcOhmmyzq6DpVeXZWeoaJzZKE22RPWYB3PKdF5vlphwgRtum9n3Tlvezi8j4Q2d5onsJsrDHj
+Wi79eB1aOV0x0P60GMG+QGS4FRN4OV5Q37oLKX3v885xSAPTNF/9wRXlcY7+VFHwCrsiEuYhM0B
61iSDXBk3LLju8lVjZeas6sqn51B7zcz9i9vNDNrXRlpzNQTvZ+ll/qVfYgAszYfn1yAu5vaAThC
YOfRaek28lwlXlsR5BrB/91lqTNtgGE0W74gOEVhQxJO2zpPdu/vEDUQNsGT8RLMW90mmcAs7O/U
nYDihsVNYNNGipuX3jA6GTWKVgDEB79dO3bGkC3tL+T82b16dBk2QjWSj6ZLP6oOoo80TOkCBnl9
rnxEL51+b5Ui2E+1/pgJOzgPHJDW9VvtRHJbOh0JJTm5C5QU9GAhXEPHrAGFUrZH2GW3lk4ve534
7iYIaB2hqqjPTprRq/NhVsy4T7b08pk0CBRxbhUzF1F+BWEBYB3uwRDPXRuaeysL+r1PiMyq6rXk
iuyNWX/d3v3+zfDBqaK9VLsmz+NjEfkfluw75GejTW8i7PZDOBc7xIGAg4Qob4StlTer/0Ibmt+T
fZkDgKW8aWZ5DoySD4yZSEIhtlz0QX81EBpdVaLakzLlNbC6m+7U4s710+FpiJ9+yZ6/f8nNx9LV
jPs0MJ4k5+ML2GGk7Jip/2AFPlDE9LTsonTXQMJ/aOSU/Yeb7T+Z2f7pPmLG829SY0eajmWY9AiU
NLBqLbr1f0i3qySE3+kjIIoQvqCeafQH8spdgNSAWa24bE/uopSPRB6s9C7IvHwiO8APp4PtZsoz
fZ0MxywoVkmVkxvtzwNtNDQrofmSxUFKU0IQXlgTRdYUpaTzUvi0F2vzREN6EWxs8YSQATndnKS9
UJ8U13KM7/Es9ZffD9rIMAwfLX7v5d/0+LOMGNRnhtOf/EB5Td80+6JX9glRTnioozA6uWARDzAa
qmPWvGOjZKRV2UgN9S4PycRs3zK8XO3i8/w1exL7S5fTFOM6YuiElCVM0q1p0tk0jRS9sp0/p30r
TyqUqGWKHmGrb7+MXU3wQzGTVUpC2MyRg5g/9KsUzT1KRM7zfB8CTBwX4G65jOD0ExI+QbRbrHZp
D7AsH4H6Fwkwi3KYe5pyxbjWEgifHR1iT6Wjs/2988zoqkinvFTB+Gb4Y/zCSAZx/5gGx9Z8HRHW
3H4/KKK4FtuFsS1OpK2kd4XfVuckBGHvaMVj2ZIF/N8raP+LaNixUV1bjmMbypC28Qup++ftk5MF
oPdLf2QkmM6vo4KhtFlsPvtk1v50divXPTIcr9P5P3HcDsfMZXEz8B9vSjwYvGHx1knGEs9OLC+h
Kmv421F0hZ4LsCbsae5YtX+vmdZnQVYIpQnCiZDYnFUp3lwshV7esn81WXPr06Tc+qKgNV0xIRfC
JGspU4f//iVb/4W7hyPRBfmAVgP0jfXvL1mv1NCWVVuviq7o6aLahZe45MP1hbHxhbS2+YjIsTEo
rwWIj7OTE9QHmAJiTxnfR/BB14Vet8cIPVzp2s0rubfasaj0hSLnln+6YBl59HdZlyCIn4BeqIKv
C0L7Lqw/AKy/z3nZ3gmCivdcVWSkxXhvcnB8Da1OP/pV9qoS/SgyRhn4o4BnZSg4mVqRiD4Ur1RE
2eN/f0n+3dviKN0wgN1BBRC4GX+JKf+4CYLSMEJwFoRKEFS2opH0bWfaDwb/bE16GQ16gTqgl+B7
ecqi/8st+Ott+6cxavnppuKNQN5tClNf3q9//HQrd5sBKDvb22R9pFr0PtrWoc9i16tmqMCJ0I4G
I9W03jCEHYhZHD+sVLXrviU76f/9QtCggHcjIN85zr/hQFgGtbggyJqdNv8am5qTfXRI+lAyaOtO
dqij9bbmDkq68R9X4f9nW7Jh4GL8P9uSH4eonb/xU+Rf/3Qm/37VfziThf4vyxX4kcGoghh2LDxX
w3fTgiX+F8hMS/JO2bYuDWP5zP8yJjv/4pRpmjzhfJFhGbyH/9OYbMl/LYscbmXoP8CcbeP/xZhs
WOI/g8AcXWCb0nV+DWd5anT736zJZtSguY1ot8490ibCbMiPK+g3z/wp7bq7Wfts29pYtcoXx1Sh
t84sHAgwghDT6HeR9RQExXxX+SQKRjn6DByeRNrbw8UxbnGbEjOdZyi2BSEvFsq/RFdfKh5fZieh
oIgeid/092PxN5wrjvy92a3M1nhraO4dmB3sBjp7K22cSBMonWKX6nNMMYeCvVPkOxo1ZDtLsaWL
DOmp1aES5GwppGIiiOUBuXgO2DvjtFxMcp3lmtzQeBi3hkZ6Z28j9cu1axn5cj8LFGcK0XtlR+2p
IQWwSyN2O0HxoCUa7AQM/0XVVt7AzH3F/OGZGPT+WDWMo/IJIVTp0N5HFemFRJSsToaBWwAueIfK
JPvE4Xk/UEDvAnvMqVqt2+gb32Xlp5uw6zi0WE+dzRnVpJVvl8xdjZFTt53G373V/80SHHeR9UdL
zhRYEBwbR18ZrTr2th09EkpBJ7wfLI/Z2tppB5P5XhYcSy357CqidFU/vI0o2na0cQ+KBWLlNqg5
s5jfjSEt/dp0W3XNyxhXf+hIEQbHRW+qKTjCMfSmwQ7XbQnAL9QFGU3+3UiPZ6MDUmf9mg9gR5pt
yAQu6JyzdD4iRPmnaY4eKefAVCbuRWeW7inWx7XdLEzCNKeAGJli1iXQakQBVCERcicfVfFAp3Y2
CYCHG3bjwSLaB8F3IRFhkQPU2QUKMjSck4umYQo/rTpbql7rVskUX2Pon8i2JLmTzJdBbDOhg3MJ
crJjSpOuG5YRX1QE42Vgmin+7tq2faobRF/52kKKEeAwe6ukhHBv4t2MMrUlAxfbQ1484r1/V1kz
e26ITtQykqOWwqcLJsjtfqY3V8BBqzYVJ93QULUUkdz1ozXCJAyYJwCGQgs0bFJ/ujP1cF9ZuA5K
/DhbBoUoPGsV7swhtxA4vJYdPEbdl+GmFTADpJqIjG6MR2GW+V1V6ndNaG8FVeUGLDa/wWD1K8hm
qyhFPAQVlERDNBXbqu5fo8lcAtJcgnCt4K6BpWuNjzPImFNbuM9Jlo4PMnD+ZjOi7i7sdhOIldDM
BBI+g3kvdf86mPNka3bWfBodE0pn+F5pD8YsgeE2+ovRZ/450odHzIB0S/PhFM7twJDKvhs4s+9l
y5bMpVt6tnqa09UcXFJ7HAWUFL7vWvWt2g+HcUa4FWbiFGU4qhu8vtu2wwQJDGkvMsIFHJNGuSOL
jR8GOz+n556h6eVVCaJ0DI769Y22+ko08cCY3hVrEoZN1NI26htl74po/uPrZrzTyupPP9uIY5Dw
W2354MTN94hpbANsxDyXci5xqiSB11qhgoLJW1ljsdes/Mqd1vKaAwAGeXFhFmMmk8TjPHqdYQd4
Dk3PJyadicDOpIuzrXPXogH2VZYG1i4/hLGDLB18PpxDOp3obwN6MUgzWRSDGr3ggESENteBU+yn
iYzWhRxCj8PG7QPVWmrTvhXzHT7hcG21xaHRw4xrhuZCElDG3EAfP0rGwIYijNgxBn8jWbKCuY32
LWj/2so3dd0iwihBxsyRWW6ZdbxmcfkZ8iWHkBNfEdwjL6t47F21syVKBqQWXijad9jRhcfSY66n
BneeS8eNxAZidHnbpvomG+SXOZKQKhppaPecCjvjpUqO2ZgOQPN924vhgW9cCretzaB81RmMRexY
bkSGfcBc1oaBtw00bbyHGvflCNyLdrog3OeN4w/hkTssXDFiMopCepOVkoM8Fq9W5z8EiTOsDae5
iGpkFBKQ9MCLqV3sVpES1yjK8m1YTNgZ0r72XLTElDXXuhbhLnS/y5j/B7YWSYAzf7g60qfUrY8q
C/uNFljJqkYjl/v7cII3XZXgdPGgHHNY1fcAt69OXZDpXSKFmtvuaHMM5OJH0dZJsRhYHDXxgPU7
yfbop+VJ8g8uN8NmaqwFDEeNAOB2sxxJMbej0NQqLzXBzTht7B9T7dTmerKb8hGVYBprKwodOuiO
BVDZ97m5IzSzmtN6LolVpqzrjUwDhI5ZLXd6A5o+c0g4DEBwJyiiVnFlu3/s6u9EDuUU9BfqIO3m
58N7rTG/R+MRIaI128ekaOhCuhifZ3q/fM5TcXOksst3DAIVvJU1qK3WG0tRr+OmfVNyPLAsEiSP
Lm7bpNqtF8PX8rwbbC77vu3XMKQYMSaRp0UcQUdhPWWqSQkIjS6OlgyeNbkQpfomZMZZMICP+tXU
CId0UvOl8HMeITyeW8h/8cYmOtlrTHWICZydzAsY19RLq5a7KrPIkSsmIl8ET3Mx6WsjUZ4Rl8hp
7ah/M5G7OGgEE+fVqGcdVxPw3bqsGQuZ6m7CVoLLnRfW6O4aOmd+0GZJmFQuP+Z6gFicz7tw0L8T
pIwOw7rWV4NH9bxkE9KlhzHDXBxGxSyAQBrDS1go2ssIFlAO1t+ycsjVIoPPZ2JClMaDdKY9VcLK
LfPcWz7BxHX2hOWQ8kUrbo2GIV67bFLrMCCXjP/6SVt1jxwe61sNcKGARKEvTlFhVoEXjPnDKOKa
wEfprkTb7ihvu6fJYjrPcIzUL0IvLYf7tRuPbZn5F2qmFdyTDM0E+h+i1/aGNvRb1ppmZQt5yAq0
DpheH6cA8DeXC4nTxpyQK7MTn/nJBCoNBm+eX0nkPzoYT+zh+CQlLoyPgbXHQ8C6HbSVk2rHTA31
Zlb6M1nHEDeG6Bg2RrehXknZ92xzbeOjpocorrOkex4vG3sF+FSQb10a9GLU1Z1wUQj3ZDZK7QbS
cRa3h88SZZkbvJR7IlsUEBY2yAzFT8TKhG39VLnRh9DmgkCbOPQcYy8z/TNVPrAaJOSrtC44ITgf
zH2AN5ULvb0z6err49EgpMUGmUDXutzr4VQdzCHjacZT5JhbwyibkxgwK2cBPu0508Ctj+PF1opz
pREEYAMULe2aCM+R79yz3oMvCne4RnuWAUwPARPb1XjmJ195Flliyx7VjTVY93PLSDRrvSRqgKbB
KEKUVWSQ/VGVOG10q1P9qe+1z863hkM7M1iYshSMRJ7i4usbFBEm1q7U5uIz5+wcdXNKTW2nOTDo
n8GN68P0gTMezlOTfm1Ng2YKk4ubnEOhwgM8ZY7i5vAVRvM1dcTX5KDtnEb12kE+3emkiCTl8IiB
sDkYBGf7QQqCdM5fI61/ZIZnhjvxazgPyX3upx0uZI33s/0rMDFXTnaENvynUoqIKuw1mWncxRFx
Po2iPM5sExENEqnAnQUOF6irPA2r2EAUYPtFuXOIcCGmJbeCZznkhYdLYliZdo/rJDfhuGLvqNkq
LZ8MYJ1N2MDKROmzgZtAtvxYYfhEAedpLY6hASsozXRrjb43OSkroz0+yoMeBA1RubyjU0y6iiV3
HEazXZEXPYMw9dFA/F8LgWXbFbmxIeTZ2iJSpZ1Cl4RgdlDOQTbQ5aepNjs1jgJXhbicC6IMSnlr
ypSxcccVoqGtg4GRCMwHHD56qh60u1Zmh7KS+FTJou2hC+1GOTyEYvKC1GGiUrZsshkpEuY8ESpl
/l3gUrSu35StfbvMsGRWlyxFxYfoq+rIyPq+0WEL4Z9CHJl/AozodrHuXuugyfbzWH2ozu639Jtw
lXYTQR0aYVDdmoQvfdOSinysIg0zmTrOWRBcq6rCJ2EVD8LV35mFjquinNiXBrD55C+VqXjs08Kz
nFCuCaSi8hrkdJw5gqtYNAcydcdV2QXBnh0tcqyvpVzs6uJUWZ6a8uHBcjKdIqmjohG+ttfFdNHK
FgmHaX5VuZbe2YIzkG8g55sX0lHkeFTqLVJMxGWhIf5k3ObkjDLaVT3s0kwZOENcVuGOF5vucfc6
50BvPCegyTkN/O5DlGxVWhFMPyTXutD3hVtjNC/oAPpixCGTzs81t1HQ6/iMdP0lBMzj+XSk8VNj
+KNoRoqQuZvZWRuug1iEoWsyVdW+Sv33WtYMyKBP57L/nCDibjWajPaQ95R/4ewlGEE5WPF9CEej
PeRCmR3MHSzdEOXRRjZEE4DQ+Vl0nyo+0eI6905VcI5R7art0T+ShrCJbcS0IZKpbeRUTDCnBuj8
ALlZZsfpLYjhBYzRSGPPGV87fQDb9WCkLHs4L3QgFQjgNeDVqRcJUFNmAei0yYp70EvZwTfbk3R0
fguuuuw6UjCNCPxmbtfncHJeIJxx9RvQhewz65LB9SqW3BfG7P8hebg6tx3yeQQ0q66qiZX2WcXb
8t4EDnkYfbkFW3NTevgaIbBuqdy3Zd0prxjbIxMhjoePQUpmE1gPjTTq+Ij5xln1mvo7arrGTsJ8
bs65E8r0SwvIdVFIM1CotpihudHrVO2VJU7s3M+BwwmhZ0fta4TbYwPZchgmxOpcnFJF1lq1Et0r
jyyoTZbJSkOvqtfJ3wYE57aID5P8FpiQYqO9Z07COJ1GGxx7iQPSw2MLPT1A0eKk8amrrfuikujO
I/2thgBZR1jpwVhwpursH02xlJCmWm1SO3zTfLmu8wJDnhyPQxpcabp2o25f7NwNva4aUZELhnal
56ZTjLtBN7mlTymAg5NbOO9Jdmvcb8RQYd0MYGeQb+sRlUaJmGCTF3gemrQ4pGrBQELHW+GtVxT9
/aHTn93e/GqU+UPi3I65Ubiq9eTHSiZSUnBjaWHHNI6jEavBiAVnOKMq3uZDD1q6tolbH8kltRm2
tu4Tl3te2TZaQ6GqxoMeebEMhjiFHyPpH9F/ipnJigPssQxuw7iLXdlejMo6YvH6mizxx9TUUyfn
aSUQ/+P0hu3QTP6xjoJtmbV/Jz37cI1yTQ5ZHoMozVT5juLoWog42uH3rqRxLUrNK0NtazT1aeoU
v5AGeixyf6iko1XLzHSd+xHGsCnbWF35yHP50zZ4tPSo7z1NEVC7zFQCxo5rP8q+cXT9HaIc4xlS
UXT8K6DFd8ybtnmAw0+rl7Mpm7UJGJ1WvP/DMPtvk8Xv1dB5qrCfQB77VKDGIbHDA+fEctvjTcGW
wWlJMxELBD6JD3dNyWtNbHaDrkvvwyndpxFLcGQ3nIS1MN0zFTwn1rpHob3y8+gZtli+wts+rsws
felDN9yMQ/8Fm5ggO8tHEdu8QyEYvNSoziOtfJQecouxmWgXoZNSoJ2h9Nln+mEFLUc+K557/Gq1
pTAw5RdXi0twd3BEjNaBfk5kPJwPjMsEZ2wT6y+hJOU2M7uzpduQ1OH8w9HgbXaNemutkj4lq8n4
SqfyadSMZJsAJrPbyTpP5eTNRUOjJXA3NksCmkAmDCFhyWTXzMc6pSoyA2zwgbWbJvovVkqqelDH
h2EAbW5gYJlVhfEmI0g9QUaOp/qa2s472+53Wo+4h0llXQ8yuIdOOK+Ie3PWNqmIK0liTkamMpC6
arHoadqZY5fuRYVEa2amW6dvDmNQkK6yhkwHAldPXzoLHafWgRhenPqZSY5NIXcaYn+zdNxdIXvj
mLr4njARHROppZsyiE+OrNpjO1gaEZPZpnDa99Cqp50TLXJrk/ffMRNKYMP/nEP/2k07BN7dY50B
GjFHK6OfALiqTVI88RHomR4RIjNSvEWYxTXDwq0QBD8j23+UpUcniW5h06ndaFmrVFEeWESVhuz5
Xpgg7VY9LSVDr2/V6F990eEl7Wk7VbL4Mdmtd/EnhsD5SNuvAOGG4IRIQgE71qgK9xywTOWaC1y6
P7tp98eZQLdFGiCk2RE7O38CUjJj+aF+zvNLEp8A3icbYOoDBi7zDQkYsMsxRfAHoHE9DcNPqzkM
kOxbqDOzNrrHnH6rR19HgNfJfOYlJeE9VoUsyIGcXEAaQyO+swj1ui69oVU9mtIz1LgTmd5fkpzN
Z9AbeFC9tQ7HsOa8PPPQ8LiVDNDWYzoBhhirDQsdkhxXw6KcBk+pRtQyLfjgSA7xY6ggOkIQAJGO
ZdIHckmxWUvsBobYt0CDouE1NEuvaMt0Swu8X/+h6i/WyilQ1HBfieZ/8HZmu40z6ZZ9ocNCcCaB
xrmQSE2WZEseJPuG8Mh5ZnB6+l6scxqoQqOB7pu+Sfz5ZzptSWQwYn97r52SZUjbxdFKlXdGxM+e
orOaWcmxqOEtFLARHWStdakT0imd8kG60fgYphy2jc4wYZYQ/cxnUWKoIaIO5YyKy6AS68wmRjtr
1PR2TMH8fhEI4QTj5gRQkmMrW0nSJSAVNhXZ84074uwobSKGARWbVfSiupjDF5JMXOAAV8Myp+0D
HkxagCPsibGGA+fMpNm2Q8pWJ6ze8DN855F1m9VhM5JfpiabM/pEwRSjhJPNyB5Uv8HN3hsnUDJU
Z92RfxgZ1FcZQKwpbHdd1xWJuTZ6p+AmXOG+v8YqCR0oWDTf0G9S0jqrGxuaGT4sFalqLvCtsnPw
7Hmmsxz00zqP9HtaXzjhngq4WS82qWRoqvzSQ2MqKOEb3Wqthc5dqsHz1Nq6B1oGtgmjuDJwNk1j
+xX8Ak+RDjtOsZndlrzNKWypPJzH/BiCwyHqnIcPeWueA0TRqlPLXZfYf+mkeqJmQbMc8OHCUG5z
2G4Ck2QIx9QYCtw9n50Poy0+FwscwLvGE0r/XkvgDaDrNyOODMj4dcfp0D6MhfVbdqZcEZE02UEC
l4rjV7ua2Z9JHNTgPJkoH1A8adLDHktktUu8eW4Ps1q3/szzGNZ3hItUoGwPQ5VBPhpQbFl5ehXe
Gfukir6cdRi52lrJsms7Zv1D2DvXtLQbb5BsVbAxs9aM/GzGLPg4q2c11A64t+9qZx/1mnC0Wx70
4oHGIy7YAcvepE93kvZ+nyU/eGftZwGbdCULCt4a1CMwWhbpRzKZc6IRP+uGryU7aGQ+o0mMTkl9
pAcOD73SoAUUSbq1B/st7mFbFACaQoclDbtlMjYx2tLwGNaVRqxLvlnCETxpx5gHB7e8HloN8CUU
JQEXacVhcX7sK5iw1bAdtOitTXIub7tN8YaHr23RfI1/IrI3TZWFOxG/Vq5O7YvdcG3gkeGs7EC/
YkEkukjCyKWZ2hRkzEIXs4mUt6bT4wMBbelrkHFgMyi3KR4fwrEzfQO6zKZQcPnrrTGcCMdxR5u9
FxAD3tnjjN+u19BfFCR0I5TjPSeKYsTxZ1kou8HIfudWQwEbnPaxBzE6k17OS9VD+sqPVatu4r7a
VSI3t1hQyamdmefTVV+3/SUgMO9nYaCcMkovcU+hvqUY+VOdlsYGGWtVMUfbEZR7a3q4A2YNbi7Y
k5r6Td0x4GDGdTW4gePljYqPZGh1v3P7eG9Tmoufi/kVjcRFA+NyjFM/i+oAmT4z9m2Rg6v5tMVo
PFZDjAT0iYlmgB6hfpmJztLVw7NNgG+0tQ7aqE5VWPGj4EjS7qyh3aScsGiWxzCxzJDUCQusq6wG
s8QrEOH1TNCFhSB3bS+9FLEqrY1FBwziSX2SffecRch8NhsHSDtUDoTNm1E232lVGJ4sS31lJggs
tUMqE9ZDyxm/OlcBay4847cgm551wHl7k0rmjTWwBsVBZTO1uVRG/2hXxUvD7UgOqeSIWRbVQadq
9hEX2LSpNFBpMYU3abZr+j7wpnxW12Zl83HxDIY2hBmyCt57BSVe6YMCVzv+Y9AXRsHNNLJLizE2
tcL4IWkEFSoBKSDpecS7OHsyr1UWd1p5CQHXif6i5dOCYplvul1hVf9L9eqKzZzUBMG3lA3NWk3t
r6H6SRbhT+lZluPUs0VxtXuIYUFxJu824kbXyuxajflvTxlj0ZXMf2TwrpYGVYc2o08dipIgOUrh
UvUi3YxUK5T4NVPso9Ohnrhh/9bCfajt4mS9cwDRxK7BnSxVVAUOylNx7WvzuwaELnngCBdPsUXQ
20p3XRSQKW2Mbz33Y90yV52vA49ftUb+GUuDJN5pmkizag3ykonVnShT3JefZNU6rymds1r5hqt4
3O9n2YHyIP1ExdS5LFR6P/PhL5tpKJmsp3EunlprZkF1WX71It07hMbOg81xmelMi+dhk/VVvCMz
oTwFy4vsHLnVSUaS3XFNVqNqfrODw9iT31Hznt7lnqn3WInpEKbde1/V3pz0yWFp+piQKnHeg64H
/r9ngLjHIBydDKd9F26THRa6cTtM7oYwPzk1ZkOc7CHsDVHvhcZA820ZtrveDdjGE703aFJcCfSy
B9gzBYbP0EDyJxFHQA9fZE+LlN22KkcXuz1ghgOzahok5+taQf16jsLy06GxZ1Pr9QusEV9Y8PrN
ScBWM2KOn8hyq1RL260wLC58+rZpYTmxXYXWmVC9NvsurmUfN5lchTRONdP4OGX6xRDsjQV78X1N
qmqw+neIUlFnJZiG4TqUFS6pUufGaM1dPzNSoVCQI1UZE7C36e9ziOdq5sCgPiTJOPtTqcw+aHEm
fabebxrB0bOhQ7AQhnqkTShEAQWbSaa8YKvAbgv9YFeVwlrTVs3lbV1LFetWp3bqYsZcwTfpsOd2
r0SqDmymBA5sCEvt6Che0MDV6iEfmGEG02eM0nU/yQeMD4SXG+6niUfDA5tBOGuy0LxMEGEeuMLT
ivknWER7ZSfaqxxLJgcpseVgCD0XYBKIt5EQgZbitCSB26WAkQRD13qgR7N0lqp2cuocGoGEDnj3
aW0Lz65k1R81QmtO/hwLGDiNxRkfhAUOTcsJvNgUX6NZlD4lEEAfusHecVHsdOxDG5Iep0DRwoPC
QsIue2dMEAcXcwFM2gpgXh2sWlm/ZZP9HMXdy6zY0qM95yu+1XnHlFV3esRaXJKh4MydpV+GxnCI
6Fm+ciPt3YQzANfMDwQmDG3dVjjBNOtHVf5S8L/k3+OJm/wHu/mNeUHKDGj+kK0T+rZuydVUbSMZ
MtKJ5k2klmTEe/NijN1Wl2CqtC5RuBpGP8bQ/WEBjFpJvNOMM4efKf+DovhrZeOrykN9Jhm/6oLP
iv3FTDzBsyDwrHuQgWw3GwyK7RU2GZeBmiR7ZkBvuVV9mnOeH/Q2/7Ws/lBKcwL4p00excEzr4dX
Q6T8NdB65OsEFTaub8gynHIhZTeieEtN+0VJbZaQVCU6No57u9EJfoT4tBKUpxVWlXAvEoUHOjmA
Lgvzx0LD427x+ApU/Us69iFNrV/XmA0/7QxaAFtnBxod6adFYTTo713k/on3rRgzX5jgFzm1eG5q
JhyEDLGbTcGwdU43BGY4WiJ2dg65/Bp41sqerRcThjn113biq0q8msIw3iFB+Qb8qZMAxslQu+XQ
lmzLiXE51JWVUZBeFnWXoloFe7bNzo43/aPXuUUBBzOddRmLGgzhh5bavRyvgq79YJjU4fqSFhun
P8Wtv0oUWyJ97Hz7UKinYYBIG8tf2kY+ahCx6CZorguBuEAZ0xMs0E71JYvgglAEGzsFH1G1aHUM
/qsAUU2TEv78OlGzeGcLMpHSDTbE/dsVV1W+DazkZ8ir0cvt+DukFZA5bAFjjORxJIrs+M9f2Hdl
x7ZvwAjS14mURDeVTQrrIemiXy1ifjM3VcJBySBpFMsPzQz3qpbox9jVPC1Wf11NzTYiKMBrSf6i
0TPyU4ggH9OOqawY0NGZk3U+Nkpo+am2Dz5iNstHWsoZmQef7GaIBdAAGpbmp5D6yq6D56gkzF00
IzsTsgJUZZ3i0RvM9C3pNNaPSb7XFm0+4KtgfL5JOycR4AzPQNuTS8sHzunnqUvU+TpU5Rl/Na7z
rFY2me5cjb7kmaPhz8smVmOa9r4cC2Aktboh+msdeXM9pB5dnb03SoaYsrChafYhDeh8EW1bGHqt
+EkLUad7kzira5QzIAksD02dPmhKesNVlBzGupV+ZVGCzhCNufRM92Ni2OhEjTt7ZIhpqAnYTprZ
pZthsqWW/jNIsmFDHspNNyQbZtQI7OOpXNpcppGFDlJkE9s9izzvWi85DlnTTeVRtArmNNxROKXF
+rihw4ZF2TVvqZ3zMDHEc6YLJvDssfYwj1cdmD3QQxNoD6UH6WNh7FQbDfkk3FFJlSSPTX5TxkuJ
Xgw8pPGifPoJBDpSRoKqVNm7yDr/ToD010p9Ek0k/V4FJsRg5qkvYpUCq4IzNTNXSTHUSpXmOopi
CsOm7KNJ9VXrlPDfMnGp9YL4gy78vAGxTFsWVUZFyB0tBmNHy8xnEjcgPrRrnRMfMenJRJgGxTJX
BmbkrNlZou5v5jLKT6H+uSKECEsF5APVpH441XjNxV9dRvHWjY2AmAnxwDxXNNaH6Oa0nbYZivkh
HyU5uyTofA2zlp1sO5htRz6/t76ehCcx2dGTOn7lOofGwc4+8MDpu2AuX7vxnKtTc0lrUkTSEIJd
UPEpu0lwsJw+ZwdAdBJMRH9hzcSggmoFjDVZbYbgCMaYwTnWq7AeQNl8MFJJN7KDelq480njmSq0
cQZHxsg0ChaOF41MSWVom7gTb3JyfsemMw6q7mr+4NmJy2tT8GSBxmISnRt7s0miU1vO70YOJ0oG
9nDoB6XalUWseH3/YiwKcgzdGOMI1u6J8VTHCoLRn1FpvQ7bkoUO3vM+QGaw0acz96FUo/iDQxoC
r/lBkBmEX2fJjTKtapHh54mSx9bl7EkNwR95BHKPHS6jJjuCyOaMZkLXi89GklXsQRzHc+lGrdXu
0ro9n2827SSO2hVuxHb9H6VJC1LnMl6ilDZaK4b7UzDs1OXwzHgXn5N1i1Kc9mWPejeA8lpICLb+
krjFEfgU6nnPxT4uA9S0eVdq7Bb/Ie1kTmYwfavQwsUxZhyDOc9ymcdEJBWafNHSFRG+SyQcc2Co
ZCnxVyuS59zJnjTHnlauw2epx/nBzuASmpwQJVP1VeLYnHoiIqHaeNFE1h3S4l3g4V//0wT7/80I
/K+9R/+5/S2XDqD2f/xba9F//vtvaUf6759uqQ76t9/4/6wRusjfZrr+tnQ6/mvJ0P/tH/537dDL
VFFG9F3KArrJ9TeMy+LffL8C9+z/2S18LfPPIv78377iv5zCmvsPW9h4hFWTgiB6ecGE/5dTWBP/
wB5KtYpruropTOdfnMIOf2Salr1Q0xHtl1qa/+UU1v9hgVB3aIYk4eNi+fh/cQqrMKz+vRHAxods
GBQEWZwYDH5GFWv0v5rco3YctKAXyDPEPT3UZgpSQWmQBjD3dZ0f81T13RD6KmeteIVY/uDUFu1g
KYr21NeojBrlQZQztA5KKQULcPVJvppa/q5Rur0ZFDYrtVljRggM4B1pq/o1mK06D1CMHEL5xXgD
bgpbxhkcP093hkHveKS96Tbz4II7F1DQ96ThMGDK26wbLTu4mQBvT3AUslfrW8JyUAhaeyXV6ITz
OQMV1aOpTO6LNrjsic2GqkrsHQMot1zLrrldGyeFTS55eWbS5L8UEnpYcYbe76yeTDTz+NylKZO2
0CnFtNM0LRMkBv2EIuIDO2y2gb32PEU6GNHINnxC7exZ2l01ttbGbjpAz624hrgTAbEzlLDqeS2J
HoOSenZH9cYTDVV6JNwTjo7rYxFW13oTEMi1IUhLzi7WrEO1Ecz89MTc2jl/AafBsg5kX+EwdpdK
KXdF7SZeZCdXtaCDqhxmf7AoRMWJ5esYbvvIanwtk8Vp3sSFuw7Q0ugWojpziFWxUWCtVb3qcQq4
VXQboYnFPpggh/4b8LERxgLhgIMaDhEx+eNUZk9q7CymHDgzVnFGlf9SYy4e2lIo0GyNZ8ajAuSH
DTVq6t877c8s3ZI+CXlJS3JVscFoA2hIB9yt6VQgWAOMnZnxtWpPeMzqrzHtEPLUjLOs+5s2zL7N
oYLSaL+PlR7gwst0TzcZTzU1xEtolBxcxL0eqQWIC6Aak8EcsQ/aTaehxYtR34fWYKwHEaJ35FD2
RrpMhYXrsNPZPZc5oHYj2sXpfEqwbW6dpvoMDTTeCVfUriNTk7bpJ7v1dpda4ORyfPROQIRayB9N
pqaXGN1SO0vCG/TmkTmSUqnuyTFIbeVFQKPMaDB4WHCacCFguHbvQxCQPkXCHfLshH2caFXW217b
ibuM7WjTxz2inYbs7Zoi4KCOB0yTnhQ8BBxj8CLLVL05AxszYRnJDItDcA9Ku9fylY5/Ng6mwusr
jSAo43VpgwgZJirX+47TWTRmgadGKT07kmrhNsg3NSDKKeHxJyanXtlBhTdOiQ7JwFRikv2d/T5V
G5JD2FB/qUoIHVtg8QF78tkXgswxru8lKsPQx9g6o2rRHz3fHdkiF9rgzttGv4lWZx2xX9M50sj/
dtSAM3pW8tAfK5zXQRY/jUP9EVR3RR3fBwHbLiwfiwAWrzoFkIYLZS1jmEoWPiDvUoxsY5WXjKPW
OrvX4JMeBpQMmVYGDSycS8L8UrubqSl0lELyUHPR0tvEhT2RhkeKGs4UjYoNCBn8C4p6bDD/JFa3
zWNGxrEh9y16K9pP9tpW7oNkgEJnxbxPgb0pqh5sSpLYFVDaI8FDqysPszZ67kgfUpxwzEyc9VJY
Qxp/Wo9FyZ6j0V/YAcEms9i5m7VxR/99nAccAazMOGZGANQm9gqamNak94x1gzkAC8CiDyjwMHro
izBjbOQtcgLmdzg7fNBFWaOLDBeEWuS5INpUMTBAHIN8XmyMoQm6zmbU+6uazv0O7jOHwky8xVBV
1iptXkiGJPeydDqJrv6sEJl2gzq95Kng2NMxLo8igG2DGj+YSZBcJgBEjPGJmbOFZfoivWoIYvZg
Sr4ZHEpgwij1KvLBYC4mn1A+8z4bHHMtvoFDGodcZ6KQowgYgdngSTGpp81fZtAhT4XM7plO1amc
4XI40Y/VIOZaLiVeQYhzD0sFV62q+lpB0VLgKGyy8srrtFhe2krVzhFaUdNORBIG/DoGcNVLOen0
3g1T7Bl5yzKv5qWf9MAcW4rvQlCp0UTdjKPnuT/lvIEo3fG2tMMJZhujQ0pGEuZ0x7YKxZHh5kXY
NEG52qhslbr9MpvSOqeL3bDq5Z2TVLIOA8InAeYN+i7Uu96lxpa99S1Qw+bYyxdO0AnsptlzOhF6
qTRIq8T8TJ0J3R7D4XQwepJjloU9zFHc9pSC8fL6AsXSVAv5RN3GaPAABmf/GtV6/oJryvYVIiDI
rBp8hqbapGkoSftp5Oi5qrucR48eps4RhftFOHp5Umdi+03grgSpu7NeN7dUn8LTbNLsQXnhs21G
/c41horn100USXjIVDww9hidLScmWZ1d1GahmhOORMAaYT5ZybtpguqFqKhwPgWU6einuLeYAs7G
+xCHoB+m6gAj3N2GxBvIcbRz2r7q0IbYqMZnacKgEWeitNWnodPutKi6k6ZugHroHhYKC/l7ztf6
0EQ7epy0unY2ht7nr8acHwUTpJ76HSq8lqlGAQvvMFrfQTTGlBn09W7q0gZHx9jth0bgPa6S6Npx
n++Uxb/VyQmnJajYxq6Lq9DoEi41a/ywqSSRY0iEYO4/Q3s01mYdpycNp+RKVxeWYes0XsIZ9F42
5gUqgflQIoD67EvOfREmtwJDuBNIv4BxfzQMPTlF+lTDcr25GcDaRaAN5/qOoxs5Zg522FuwPut6
9FSL6FRZRMLxBDJ96UwAGctv0Rh4pxTU0HZxZnRNXZ6A4cG2LLHADhUikhXole9YLFpuH7oP2KAY
wdvtu7ugQNCzh+M//8sodTQsnY9PUBZCSwzvlRNoxrZggHeK7K+RyNdz2olqrYjMT9GpX2KNykNG
ZGJDqh7BOKn7ld3ypKAfc+MCAuhXSrhAeGsHsi117QMeKqIRXBpBORibLIqNExAAEWsmvQgMNZQ8
f2dfGVxq7dC2mOz1qn2c287Yg8KbUiU890ZZYuzFLiLAG2yAZu8sWBVgvNzScwE2cS6HepjJ2gON
AsOUbd6eE9dWYzTwYOnurW4iHqH2NjHA0OG8BPCgcqmWzx2ZrXzSGPplrzmr1orBRuTVmoa9nKm6
gfebFMGAAcK806D3GIQGdcTGIn7cVcd6wkaxpj8dvnK8DhYCudGSRk1N60WGI2yYbDEGOhbMjEfX
/BiVGpRM7RdqQaXY5GGPWel4BCGYzg2bWQyNCMDQuzDaoaskOqC/EOEP7B/6OXO9Ue0gA8O1V/SS
t3txuRZOfQPlxc1oqr+iTcUmob7XzbUOBw+OC4onNqr9MhSfEUSzwQlPUh07tOH+2BPjmBw60UV2
DAgXIBhRYpCeMzns8trZ1nW7M1nbocju6MrZNspdRtaudV3YGhASU4VgEBZQZbGIj5jvog7HP4mA
KbWWxhNemdU/cStilM2o2phmZjp5WbhbNJl6jr6tmqQ5Ir8JH6UplzqszFPxby1RsTxK1lH9VUOf
jC16RdwnUN/Q9fEMQXu3xtITTo8zkV7CQ66EO1WRzCccf1k4DXy7q6HgzUHEpWN13cV4Vq1xp/AK
VXAPqU4Oq5w8KMGrCj5o29ietNKVJR2xzmeJsElKP3YNzBCdDgGg/TbH70TtCBHQ48OufWanIdxw
lUtE7PjJguqf1Liy6R1JuALxy1LssKpGXjATuaUQx9X6U0alSqlika3mdVTkH6N2yV3OGwGdn/4A
v0O1OmiplrFty1ebLjg2tulOlK9TQXcXiZKZAmJMFj1uA6YIZNQA5kBfOYaLAJ3iEUWbayikMJhD
C7omEiAvNeOWugGrYLtv1ph84Cq+4KxVfPobwdvhJbfkvM0YRHpIe+zP627dmu6BD5EupAaDBHtA
8V3zLZimng3IOVL76XTBjXAvEOjTzl2ZmgSwiCOHYLqFpwVTwDqsoOSVmN25Mae5WdkhsiZ7GzyA
Sa0yaSi3lknl5KhFfq/hkuyQW3I6VI0k2Okaobtlxw1mjbc5HQ8qhwbF7ZQFC8v1QcOPmSB84q0Q
YDDxT6FT+nBhkNvT6Wgzz1eiWyPdZ82YLzZgRfxGAEQ7dhK1c4rprooeTRv8UW3lxMLMbN9b6usM
t3llTDPvWas9RxwUgYraq8ScrlBAvtwAYkSQLka1MeBlOjnpeYpYqiaHZ425jKflAHGkuohh+hho
alhVRnZRuvwKHA54ZFS/WRMbLsnuGCdG3ocErVxBtUpL+EIJH63Q6X07lY9MsUgwUJ0ttc/EbE4Y
EO5JuQ55ngDz1CN0UO3eAL2/4/VbVoQZsCgUa3XCnqto2UdVi7um5MyJGfsqvETk8TEhnaR1Dm1E
ZYwN3BXYgPNVUWk4fEP27wY1A7GMJ78u8YEV+R+HPS42bsNk7LRtFujfQVMTvCvCn6a1ttZymUFN
wwHOCLTqeHvcDhNR2ASvYexSeGFVX13edvsxyv+imkatCRhGVuFxFYuPQNUhJCmmtbaDjMWE9InW
5ezQpuJtbBX94DJFSNVqF2Fdv0ypC0hKgeeVQDnacUTHBKpF5DAmU9vRNMStyAqv9U+jbOGSV4UH
4CH16zwtPIyEtHUU5mYErsIdvma6N0K6sGwsTxL1w0qvVth4dsfEtwyMSxqnl9xmmantclOQbdwE
hcaBI4NBh9mMLeKZQmFnXWQdzPS6JCZoPKoDEf3czJVNkgwdXoSMqoZonDxqSDgV40FejPtjWTxi
6PW65O7UFXriCtbC0qoaQtlquLdS/ebmKC4Qn5wAFleEMWyv4RUcIT/H3A3qZ9SdZfzgDFDB/Jk/
d6vnkTP5ksMMo3hdGY9p+FxW19E+NFZBMQJH1/i3rT/H6SccL4D0G/k0jYd0uvfFvn4tx0vgHFUX
czhLoUUEhM1m+NHMf5pN9KSTVAPRSd+E5PM4VygPIaeVymoYscW453DpDO+JBfb0Uek+s+mxb7MV
nKBVWb4kcuIUvMMix0uMsPLkHyX+6ELuHOW80cJ7P98YTXewvbO7Er8gT3DmZ3LsdmuFyWwdXCfW
bPpb+c4wiJl9avlvtLBcOYWG3E9F+RKmeAyfJXjmBp6ePrSfoXtPnJNZ7pz4LQ3+AuU7pM9s0G4D
2o3NwHPk6cOtsqrDfTNsa/J60yZzu1U7foGIxNiHSbG+YdxWhktFXITSKMN3u4NJtjW6G8Uts6+n
MXzAfBcbDzhRdNy5ETO0AlW2Gt6WbQrucpOGUEi6u4hJMBAhUuz0Tp2n2Texp3XkgobrEvENk3tM
erLHuk7cZdUNG6FuMuPUKqyhPNN3CXjI5CVmFsV0RA7GaoPTgJFXxNd85iGafhut3eGvF8eGYGHj
7kfrismMdCOaUfBZ6wepb3i8j/W2Nw8tCTgA5WulAnxcbUMVujekJiJminxaMPzoL3BKD3L6COVn
QxS0VAEdqxfHPaf126RzHzvQWZwHsn6QLxx5bLufWCOBbjIapLyPxHazpoKmYYkpHnr8XQbzUr1y
NvPw2eGgH9wvOMwrjZKQgVkxKk7yOiIqLTfze6ReWwcri0pZXEyCcbqYxq5gZ4Qusp6yNzN9z8Jj
kH0F8VPOHqmkaK2qv+zRL8gz6keKdWbtTpvOqrfOU7UvQNaR5iDIWLVfIieA5BvpmRozNbgEeHiw
jDG5Bu6zxkLM6ohcpCtPYWvuq9RaEWMbtYNiPoiCyikWrhWGNlE/0PMapFvWT4uK3WSln5iLgwCW
nB1m+26lHwnbXmNbhr8mMo9Q/pSJghzrSeoPVbGhKdw1flTjJ8HayXkW1Ow2IcQwU9GEF3cXkObo
f/L0rFVyH0rnQvGc1zTPqaRakYCTGUHWvg3KtRr+MB8cggEDkHxsw2eO5nUa08kTEyS9OGxUAkPZ
G1QVWDXz4z05B2BfOmMKBTJlnrMBZAoaH5bYeqiIJYKyrtytk8A76TEBolISO2jLJ6isa1NSdF2q
W6PHgLfNw0d1fDLlgZQyT3aXtKUs32S855G9eC1QahCIITHyGt2aWRkbKxgTQ/ji5q9AK/kewj3b
NvD/D7vCLMI2T0VCcIpvrX5Wk22cX0q27KPzZJfXVoewZzBTCjyHMqE63RVpv6urm+uC39+FJQf4
jZ2/aMFbq/xF4y/WP0XzlNZvaf5QicM9BdFN0a+Fcf3nMVB6VvbXuk8T+8z4yewvTXUc3SN9d67y
Jib26r+1fVGNp07up2k36mtX0sJBIcUlY+geBa9ZfSraA+Zs48G2XtPpEVcZ32/IfVVnTLNrMIfB
VUJSPVTzPUwvs8Zs+DwQeCnI0z9onP+qvGV+zxJ2FMO7FfKY21EMM+SfvVY9TFrN6HSrkSZ1vBGq
AxGD/DcGjsy3dgC6jiNccSdaFcZRDU5uw9fuQczJ4kEhZW9cGwwrDpQ1LMVV/Cnrp9x6qHj7DJVR
65YJendyoyMNk251yquntD53Ekr9RcgrbEtH3fKKrOkV9F0/PCnxe8eII/lO6oYtzMXQn6bqcjPR
hkLWYXUzButC+6wYZfUXFpopf8ycc5/c8/hhnq61cWurI2HgoaMpfD3M+yR6tYYjdn4uizeSGXZ4
ndxn1hgcIbl2UqOHLrgY1WeJxavHFbEsr6HLJg+YPbITnbzPlRI+F7zbbf1D396yIBNwLzkSipsj
v4BdrsLq15r3GTc18Qples6w1C7mznNOX4RFhY2HtpHSmFcCWt2iUaznjjnFfkrOWvpVqJ8IXvz0
bvMc+rR+GCm1Qm9Tn0I08C3gUPIxHzEmAobNrYQo5u8Q3mT4CPc2V4lSUkHP+cfQtsiWduVx8ONt
zCMm+UgdBRGRfpnkxe/4Vw1Why34CVFuq/iqx0dVv7q0fOnKRwzAlk2zkqB8E/YiiB+eCH7X4+vc
vmTxtkgf24RTT7qIS6sB4kUYsdwMpCenH4LNovg2wpc4v3URBjEunM4dvaA+c48gw5fhDnLsNOI0
f8wRD8F90mR04qGsDxuuHw+Zd8ChynOLd91Mj3oDG/NV5YxfuMyerzAQgYymERG0K88v3pmO5FX+
zKcyU9aM496IcBbAhXxYygXi70Flz4Nu505fXUXckOczz82pfnXGy0J5ZjfOS+IjmEt/6p8zECEK
RVbGCQ6KMR0C2oSGr5xHDtdveefZlwBEnWmkxEeV7SblZuq/akhHxmHEfo1TilINdWN3fyYnVrU7
d+nLqNN4Vdznh6Z9lu6bYftlxe040GgxEV145KYL8x3Gm0Dsy+mzd3aZdjQJMzgbOX9hDRqV78x5
tN2TYT3wTZVm64oVV7g5fdOfwjtLoWBQUPDzuAT2WUQThX/0mYYbFDV27Fp25nrVkf2azYgaQpi7
VAnXvrKcZu7XnL4m5jFZbm57W1hbUH4Q/9E7+B/9BiwDe6oBb6DG4zUtntlv6OJrGA8ZmF0uCEGu
nx82Euue1HGNY9qfQpxMdBMAxYlfNVzTGbP+nGNkiOzvUBjCrZ6SeI4xPnlsrKEzT/2pMUDZPyu5
tbaQZJvM8tXJWAP09tmBU2h+dCmLoVeJv8fnZdMwbvdPLbx1bGNav0+HFU9m4XxajcI469kOjhzN
02Q7s3GGLELUje5umx8LApHMv3vldSCKo1aXPKJ0Y+OSWx5okjXzKx60RiWLu2cZHMSpHnMOnbdp
+Oz5WIg4JtWOp1/SP8mK2dAoNnZ96Cwf9PYwvOajZ7XfItt1HRk5H8IHQxDktGm6DNVGCB478a9p
w8DHcGhtGQ5yFevBS1buymHN+RY3U9ywD+GBqBSbsf2bo004QvHFsMbBMGJdK30gL5Hp6+39f7J0
XruNY9kafiICzOFWJEXlaNmybgjLgTlnPX1/LPTFwRn09FTZErn3Wn/s4xtHcZLT4uDbtb/vDFwD
+9laL6GDo4zEKYJ1hz6wY34DROtI8GafpQfG819r/7U3zQPcotGsah5x8dJk1Dv0FOIiDvFmwJkY
Fo8/K6/2Vgu1qN8rMk/kfUjnrX40Ujo91rSSJIgZKxa56ibk+27cj8lnbczpMSuxX9ETA2y/iOJT
rNxiauKcetqKG9OLaZdLOeivpfbMog+9vhTFSXyt+tDFgquYm2Jc84PohTcZGKMuLyaFOYDpWrIU
Foj4Usfs3zphhQcD+gGFZYmFA59F/IkbN26uhbzkr2QzWwjCFqk5/QFK56m8ByrD8UUxvhqqDjNy
BpcRvKScrfPWybs1udcE3i3SwSJWCpX66ziOH1l6lbsvTaFu7dHCCib0sGGtoaXECE+1vmuaXYpy
7E95XWP9XUTbKovAN/FfJdoqAJ76plenMbqk6c0vD2a7K2rksYuKdG1y1iliREN9ibAnqL9x5CBx
DavN1Lu6dFWlnzi+Rt3eXJPLFnskgOIQtNHSsV44U7hvd75Os85nKRAPvvPFfUrf2surh9Nr+CP3
Fr6JkzpGkCnaIF9j5o7MXSQtRl+uDImrsHq/S6VND0obLcvxndVNRs9C/00Fxoi9VRP4Y4NFuhDD
95H/NygfLy2yWZpsVbzTk8W/4QD2QA+u9Zhc4ENkHQrWs0jaBNCx1kcb76zaiQh21Y7mQM4Fv0Qm
3a1yPVh3LDVk03bhKk3PGeE8xvhtcEJGwntb3BUBqZD1qBSP5xznfJ0fq/geCLv2xZ6S/CnWvhRP
47TsCVJBm1nZI5Ue+jGY0fmAVOBhsEPqiDR+L8LNFfapVTou08GTu50PLoxIlWCsiNMzt26KeDKl
/eyWK9fz/NUoHmHErCrg+q8jDbn8mb3Tk+jlkz0+V0/DTyz1dtmMe0Z37TrBhRA9MfaIiVmkSPm2
KrdG5hl3H53wHkn4hwlMLMjQmPxfQn8B9d74wLPhTQ54Dbf4UClWw8hGtiabcfk70lusJxxi0kmW
3+RwX6hvQ+EFBqptYma3ycYf3zTu+Ey880o26SGEyQv0g5i9W3pCus4mba9m8IcJn62ThKbhcwI8
jodToh06MmhwMdktFYgjKRBdDH5UEHNNbE56TPINdHuwBdqlF438nU+U+vZDi24Tq7HsBRi2Cldo
t5W5o7t4Mde0KtwdNV05PhMxKjj5def8B8H2noUNGzW5jV0k82PClW0TOR6qP75O6WAa24O8eVV7
geMoOIXFni9LDVYvjJ/hm5BDtPZcM7+dQByDrQIWHMnpQv/qRq5Al41DTUnKTIx4lsvZfjYAov0S
0j/+KI2V4m9IgFkwb6bWLWsKHkRoT/7Prwh9fGceKYpLiVI22rbCHR9YC+m+n4HrTSxeDKqNwKId
5hwWVYKZz9nACB7+iVwCY1G7pMvtZqmXqJ8Kc8ctOpqfL+ojG0TrN4vuNddC9gorlpzI/AWOoVZk
KS1FV6y+AzAmiA2kbcD7/VffVbDQgPFAnO0cIrTXxqtWfmpkn3WgR2xf8SnrPoN+cjPhp4kQmpJL
YUw7iLz50cEzNRjb1ADhk0/zBkTjRohAMLLuczEpmvtF0i6pprWqjRJ/iunJHFx5eGr+M8I+5WM0
IZkB7wVNJzrcR3wx8odcHXrniYe31tBz2+O9IipqthXspnEnFTcZYKWhpnFt3kRhJ8qb0PcYoZlE
S3X9Mt9eEiLjrzlhqKAO6CDoR4sPoZFonF5FAbHkINdIKvkLNN/a8FwJFZ/vqtU3cn8u27+4+VOM
qwik3COXMWFXjZp1I98ieCyoHUEmzlfRcAOL9FAGblJ/NfK6hFkY+ShWkvRuvj5fAGBMEY6kgRhn
n4Kxph82SD9KnoNCJuFOdkje0P4N0NCDQGFWvtGE+4yLqepEDV7hhpNE/DP1KNMbb4fke21CdLPC
W88rMjNRPyl4tOVjkHtrX0tenpAhxsBqXGBXvk7Gh2Cti8WTmtmMdmfjTYveKWVKSCdR95xv2LDC
hrD7R1mz7W81fWVW7Dwr0/wktB+9plNzfko+oAYwnXw1MfT44lmkN8laveTnRCDE3FRHrspCHm3O
UYZI/0hZ9KIl6oYcZO5REtMWeTtwFJ1gdhE0K3RkIuOUb4b60HCR85ESZFOWG42Jo3cG4gz4nrDo
5+aKTHk9/QBcm7Q36bWrS0IDt1qkI6RGV1vNMxf94SCSvK/SN9jJSLiT06CI6tyh2AS4sTOyENKl
DonPWMlJr70p9X7wwfuxoIwy6UhrRVhWf2K8qbs1EjG58oz02Qu/E/k36ngJMIcacAJKjL2jv8UU
rqnTQ+NSKQ9K4NXlivEVKCiu6BuvvXoOmYCoI8+YzaGSjz6qYO23UT7F7JrX+zS+FRMNmdyPjj58
18mzJWQxCo/sjzqvQm1rsjPuAAjFW1ytGEsFa9VMZ0TsQ7ZqwjsxKYG+DOMvi2iekhibYXk0x72f
Ep79FmHBiogOvs/vvQXpyFG1Z9Fu/nTdSSbb0t3A33Y0qOb5bqxdbKpx4KUy6eQQOjDXcpx5dbeR
iFVS4Uyc2ifOfcWu8jKWRbf2izOBb4W4DTyaxIRLBdWOiz82nDBVlxLHEilejs4zaG0KY1uFey0Q
VxmC60D5zNOb6CZAyCq5MW+zVAoHI9JmDnGK4w2S1M2NOOwBnKCItjnnSJJ/8GA3FdkX7HmthXXw
Fr6uVvIwiA+oto1y/HsXzc+Yq0WZMdH2hMp+rFc1i3JWAc0DfWHhUN+rSVkK5A8JPqjk65EaT81I
6IU469aprQAZ+yuJdDGb7Jqns7F24/gexvALGS7R8awGv2jF24H8LYU0z46/hBeVcgRY7qPBxxkt
TqHGUE2CA1egzJxSm5fxdX0tX45afWNaIpBrqbukIVvOsGBComrACEn1R/M6NVzh0CqyZC5wTixG
5adQACDWWekp6q7Sl6gSzfKWMoX5lW+3hgAOo7vo0DnXylXkEvLNjtzESFgY1hLqr2w8DHzv7ujE
1dmQf+iZs0fsmjZGZl6UV/+Wzi831EI7Ql/TJTAxFC1b6VRO10B0B/dZiSvfYqooQfY7otsmdn95
qRgLKV4NCjEzNgUm+alj7xefwvDeZ/t0BgHIetOHN6lwy5Dn1IYrdkgr5MLRuKWpRicXUBsf0Yje
sIR2iD8su3Fq+Tj/OgkbCLZtVB2ZfsCyboMgOqKxbaR9M1/o9G/KdLtYlMw3LqHPuyLbNF99vS+7
Ox+V3oPjqxuZHjXLvKTl3VJXcGIo/Xk7MEq2S6X7bYlSzaa7Gm4RbQmsQfz1hIf9S7zZDurPS7h2
9dHUvrTEjabfIDQBd37UJSG03SWznpnwZdQ1/z67hs03Nq2pbm+36lrv6enmE7XAr9m2MTyuB1da
CD6wNY7iVv2Txmsy3ALgW8tcM2NN8pmPoUpdiyIb1vR+pc1YvvQl8EgQlUWw6ZVoqSxxaZjy5na/
tbKM2UBqgoKWUWwXDa1Oa74yI7oE1aGR92JwhwQYMIAnh3ZubyRoZhuwG/T1ViWLwm4XFdvqyl8z
MbKwczGK3CZBsh5jfy49shUVOdV0HYNn4ENU4+XCpqAS/BC1t1AHrEL73qWd3QBJVwTEIz4j6yfJ
mC0Eok8BmaOA1BvGdL2/VS5NYvEm9IqVWmxKb0D24g3WWZneVHI/tZr0cukiAl6k0Y+cAf8NHp3C
oHulfEAWCwLy6mZ51yfJ1RT0etz3io3pzSwc9PwQ1HCm8VaN2cFXvrAztbvVTXZTvcdvankKp4/5
9OmTm1xsVW8gwcOLjDv1rIsxMQmeSHgCKkSxb+MSNLw6l44KWuXRBOiUILZL331NG90XkLRzhxif
OkHihtc3jOUkv8bMqKjV1oPBnr6Iextauz7iJsjLdZKAsV+K8U0V/nzl6vvvyrRT9I3eIZX8m9q9
VHzr0QPzIcABMMpHmv5RhxNNh1+s8tYJyAEAztL27JTMGMEIRvUZ5c8cw4PS/yIDXYR2hBzYg87g
Jy9c2YviMzleizCT3bILKU9SF03+B3LErC+ox0FEc7eg5e61IcdvEUV78nNQS5xE+DnJa0Wa1la0
6WLZAVeka94OIEFHVuXc/w6aX3G8VeJxUs5jJpAXhbeL211bFDBbJ01/JvynTNsCcNjDsKvhNxsW
XtQtDvAo0J1t0ca4yj4LAY/th5ouU6q+axOWpfyraX/tg2WX3+v8oo33V3302yW5jgwMPzJiJ6Fa
AQnnHOxxu27Ut4ooxrA4i8gEQ2gf7Oxbwag9TkaHBr7JDtGUAgTs1OLEjeygXVyMR5MReR16JTlc
nagSVhJR6MdIn++jAuPEdiQ5dRZoNGgnApNV7Wp278Ey9AJKm5xoOfxYv6NLQxx9CRh/FYqgmu5O
vscckTN4Yn7qCTuj0PtFTkmUn+TM5RTtvkyusB7ov5ZnJwUNqo3sNABkL+EpdffWuDDx1iwjOGVf
M3kConERBHIDl5L5rrPVK6RGEdmr8AW25S7RPdJj4bXlRefwgkg6rqS7X76RkFScsInJIpBTgQll
mAHjxK6Hhhr330jbB9EaYTxPhITstNui+V1kxslCxcyT2pOesB25siTraPLS+iuoGZD2U5xfOrpM
TMtOVZeYO0zwYnotYeEbyDj1EwoI6c0Y7DjHChX3HKZq/nfrUqCbu1gQGk0G0T5X1rrg4TSkgGgp
UKdi4h+Fnidcg+YDZxRinrXr6DT4BRGbu5TWrDMyLh3aPfR912wprmiVb7V+zkozEdVS13EbSYCh
Y8cX2S5Mjp3gQ6c+Yf7BJdCTYcZ+4fxC/DvlPD9nnWPUit2y6wZcNQK6whhtiVLXmyp/uTKO4yZ4
y6RHk0hLkEZ0GCvJeKbqrz9cknJXqp5aPEoqFtTx0KmuH+0qCysimqDLDJiImbVuM1brOAZEutXZ
PcPJ1eXLul72LEvZR2f8dMZ32T9F2elxbTu0HQibxjG5sR0+RVAcR3ANm2M6dkynSyheRLyh8wjw
2EbfaviedefLRx+fVRwJiSc5kcuoQ2uNqyebVOF6o4ZjYJRuwWDNa6sQFWesWHqyM7eCCbyXc9u1
EgeJEtnUh7ByfiewvKizOHDpsu75EjQ8gVwFdcY/pEUJrEc1bXTRHsJWaCPkCJy/xA/M35BB+Yxs
R8eqbN0JOkWC5y6lax6BrW80uPZ6pUr7IDvAdwBW9ywL/KW2xbwEWUevEhQOKZztPboYJg4+4A/S
lmz034sA0JHisOhsMFz4/eDIGBgipj0RT1q7lLkK0UEMu4xYujo9ERTak4JKhjDXPt7FpQIJspM/
K2bEEO2jgY4+fc61nRzvscN14EnWJ0gBxPmbn36LY7Qbqf4iQ0BoTyBfdhRQsTpBfTPcck2a5znv
HS2pjdWYjMUfvX3H6urK7aGuiLlA1rJQLQAj/HnguNqzCigPspm2/GclbF/tUbLeCaxgTOfQELc+
1elNecXACq4yF0naIeiDSMSclyIMiQcGEsrtxI7SIho1lHtq/BoNaKB4atnCqQzKBgfEOHsCOC/I
9eptxBd4UA0SUBxpWNGr0SDYJljYKxDW16+QrYgngh+KjGFbB0efJn41jJkIeS3lVvh/aqCgvl8N
1r6bZlaMgyXrNJ4Dh2BTGuIMFwVA8vJUvUKNQ0ylB7Q24zzh7/8XjPyOJihe6146XP9dqJCN+coS
vkues2L8Vkp1EUgb0gVKax3wEHd/ofoIFlAdR1b0nORXjx+62meLo4VMqg6+JOOGFBLNGgWCAV9w
sQqqnA+IIJ4ut2v2eFl4aPHGsGx+Hzaw/kqNrROlXADRJQr3yeuoLHqI53uW/oJj443u1vDk0PoC
KMRR6c/SSWSOAP1Cn2ihIgkUL8M6p/GpBsUfW+wI0TBfKAOYtt24EpIG3gban7LYWpTBtyHq3K9r
WmkRuPqIblwB12vwawYrmFGPiUubtiN7N08T/u+Yoas3MidbPKZ/XB3KmgSulm7r9QukDPefK2C3
TvECtU8DGjy0A1LpN7NEM0WYNRpwbkuSH0FaS7j39zm4MEqsRUHOzlh8DeUH6paFElJpjMqVa5BY
bKJGqQGGHSJrUsCqCGqKywZxuiMYrL+gkS8K5IN7J5+j6VEVPzL2lW586OJbjU0JRN9w9PrA1Obn
lwietEcUMINvRKOi+kc7mH8FwqptUB5HO50qoeyvlz4nFMdZ4NsIzQCt/xoegcyebYOPgBUGOEsW
75TAu9pri4IVeaLCJ4yAH9CO2Cpb1ADuwGRSDKs/U/Uh99GiydbUJEyHoXzXFWRqjQmH84NFqbY8
LYTZ3w+oT/iuq24J5RFIjpp9luYh8lTHMN5Izl376lXI73K0wYeJpBeTfAqFpyGRuoycy6xCBR4Y
YHg74r3vznTJzIiwjHNzVtloATHztECE3332ZUBAjAEthTRLpMUbnxQn8oy4TZ+GsYmmvay90QWv
lEdSX+Y/2hIeJghDjhxoNBMeQkSy4cXCCD6x1ElrJFWLVL+wJag0H/mOrGxRR+rSXYVehyJNSFmL
Pp8wtfpaWiLNY9nI5A0XwLpFAqKBEKUd+fwrUqaQCJPK7CocUSgMivZR+wB0UEdFeI0G9yWvaiCC
Ge+YoIPHZJmDYAlqhBPrZuTv7AKLLHbpnx9XiZclHqJ2eClG4rUg2BWWFCTNyFY9cZOv5xhiazP/
KqQc0bO+yMOvDlXjo4GhfomtnSo/HQoxI3zQtQExR4yF//G6Qx42yYfE94vRCIF2GrLgbAWBIoGC
VFLv1VKDnhbHghiJujn043NinZ68eT9S+EldLsNwXzuY9vF6KzmcJdTCRLH87NPezuET4zd5UPa8
CKUlURDcC4F+mq9urT88kMepMOTJ8Ezq96A4NeKR5VtNfkJipcT4PSQmbHGSws+xvqZIlmb4ossu
cJICbiNsQARGEERM0kqK1n5luANs3YYdDi5boE6BS7zhSOBurXoRleu3VvfO/LMAsKJfk4Atu+M8
19PeiENn5oS6YF8g5i2R4KrNJZDPDZSmxMnc32DY6tcOsx8KWGH1BK7UmAh4EweV+pGhZpXMAVFB
ZUU0Z675shUTwasnNOTYcKKfVQJayxExfPtFroYt082xTDzeRAnwOdRucPEiwXMlg2Z2qIU33Nxk
L33644aoq5eyb6ejz6zY3EXxJArHnOUvV/H1bjoHBbN1JJEVKv0sd5i9FQpK1iSmDrC5ZMt7Db8l
/MeMNbnUK8KSZriNcDeNqMflPzm71hTwflZkwEcng895nC5Jm3FcvikGQUmEIbC4zp3y26o66OJa
hXYqVPpLOuL2OTJE5pAX+QbX+XxUM2/e7UJrYTlYdqJtGZ8M1Uknzyg6Fyso2NtWqNZUq8jJCs8K
g1BFCyed3zlqC947idQM7cPQaW6+GkhWk0QmgPNdMT+7iNQFIMlTYLqpA40Y2BBE8wyF7mxMHgkq
FYdUgWidzi/WXYoOlJe5FRFLOMvsaNkrS+LsA+kphD+tfI0M1huaoB8CRrmMlHIcGsiIiLEGOYgD
oD2aUBDwcEQE+sJ80ITcAWEQ4rwsvA6fPJr2/GhoWxodwbhnDgO7xPyUocUC83DTkrdkXYCUlFsh
3dW9Z2TLBAY5qX/YAnniY4vHPfrGJRaGy846ShoiOCoPGE2Ki6l5hFQ5SQ78ITJmO1hnLZX6y9Vk
hctB/RggmKgPjt/icdeOl0JfZfoO5AieiXZdnqiXtcaME13yF0Fa55h//iJCSqevIUpWicrGHu/a
hrx0e1xOLj8LevvG5dvm8zTXo7UWniVQNjnx/TtTPIqbhUY9A4NwQmaLytlhTSkYMAP8JNu6mdkJ
6+p84MLHkr3q+dhK+ApGLGnm/NTnLEA9o0tLZLxmB/W20bYWB4iGa+oLXxlG3E1HSkYgAGuYw8Ks
0ScuR8Kz8tcfwUhw/5F1qXm96lZnw0EeUV6H6MCPGC/7VTz+NmdJ0hjSVZttm3bq2Jr1HMnoyvJy
MiYgRF7mavOCXWEbg2JCZ3V96VChlBUB6UvZnokBq6EXkVNpIradCa6B9dKFi4lpAXn41XPSP6eS
XN2ko5YC338D2IaI5j1h4ivDBlsGVDBBD+0LdAgT5kKUthOP76SNK7UiN6L/MUSsTTsOV6w3vLj9
Sl/3pL0xnyx0b3LL8WqRwGLmBz1aT7Cv0mfKfAZtrbB5vJgSOwBW4RjKCtfgMiTFsN4pRJSxDL0u
Sv8Tc8Jo5WZe+fR0OwJEDGgwlQhpO9Hn5N2ZOt8/IrswedQKqJu1nxQQZDpHIvxaY/8RSF7NRHgN
xtlttiiib2qFwVmpvXPIbI23DUMEFN28V5Qv5h8GkpSYph4+W/yUmk1WnKz6Pg9c5Q9HXBt9xgZL
tsnul/PKzzA8RUl2BK0xDnOsMevIHAYVIyyrMELw6rHeoSYSmwdROXZoeM8o8biHUHS5mrZGwtPi
cxs3DTkzEsNs7Z9iAdJiQWopFp6n6v8ikMBFSZR1d0AJPl/gM2RtPw1YErGKF/8QtGZX6886Rcgv
fyoJ5DhNKN7QX3gMutSbHnl3bbKDiDR1KC4x2qsUDX/DwQkxZSsheI9N/0C4I0UJqPUyE0emiaMB
sTkxcgbiQ9YPo0V99ZQnWyO+llBIllmT8N3KaxIuR0azqFwifxERQli+gm4JpHs+5ppbJUOrgXLO
/meHl1nSVpb5E4mbMD/77WOCbc8R8s/viWWiDGJFolQ4/Z6oT0FHHanXxo6XE9/jErRijpBkJXWD
0tWiE9HmAK/OIN/GHs0EzNp8nL5AgNpmFoawsU/tI4LxGO3otZkJ78J/L3kghAn1VAmvyu/Oa4OK
zh1BfeAQwm4zlOSZ8FU5ZHurxmlE3aPxMw1vHfoR650XlshMdp9KuUTlGygVNiBD4ABLsaKe8vFN
5ugL25upfn1NQNWhrarv2LHtQPnrlsRmEpUZKYdg8V2xpDbECk9DY8Mg0QvTnNNw1iITXkTaHeTo
LegeLVISfeQDRXxu8eukXWKX/jc0/qs/1dm+Ld20+cvzH7oUGG6R23dP01rLTLfMb1Kj2u0XJWbB
WuGt+IiQ3GMO/ZUgoUqfSCwTdIXXgcdLuHPmVEQ7d6tYOcTFsmp/42EzFAeWSmXHrMDd+qPoUKDn
er79tn11HMXrzP4T8USFR6OBGg5nCEzRqmxKZheCnrlDjchQ2yScJCr/vctDxTs0izUAmehoXXX6
XQu+yPYCyABeiAAUcP9CoRDf8iDEz1F0EBvFFfoNZ56qH8wuB+M+ztoGOgK5vN4tiYQgl1W8h8jj
ViG6aJHx9/NGLDPPQCu0jFgmwEojQq+j2VAByKiA56wYTgF9pHqrWcgc/Icp/b1y9jEPDcfiFexR
oYG4ZPZ3q3rjql0N06Z97RK81kN66MN5AMkjVJH3plongkc+7IJqFQT073F1bfGzZeeZdRFyAE7i
Xjp4nw9UAVV5oEiCMe8LwE0z1k30AaA2xOyb6hIxFW+zWcJ9Dd58yMcW5w+ye6WTFwpAeb4mXUjI
T/lr3Sabiu9Q/k1bn39EwhtwWpufInGbotbSP2GiF327ZWqLzjVRnSFhVF0FPY+EP0hNVlWC9FnT
d5XLbTqtZtTG795FwrRkGnJklN3NKmwcSjHYh0t4njJG4cQtFBg7q4BQ43T+SJDoDld9gttzWAOa
nuXJR7cIYTc7/Q5cylTJ4Zl6S0FPWMV89jKnn1Y1Uhr5rJDFTNqWyPTB1DXPfqjLB1cIdtCh86mP
3rXOTIRQ96i/lK+tkewakeWO4XA69OUe/YoDrCzC7gI3CemThAlcWx9znqu5xJGlayUSwCvaYYB/
GZtQ2t31P5mUqXTdmp4I3/iiiN3h3pNwjeerGAm4gcdZHOlRbS+Uv9hDuTcbr4ndkUeMqw9zk2b8
zS4J4UBcGJk9Ax4XTvEIfU4IZWeeUvkZmmceyVFek9ngmVBjKhkfxFqDYnwYLpEdwy5iMRQhR5Pz
fJ5ycfWIFYa/sFzLHFMsekS78ySJi70EOdzAzZTKj2B9mfW7Za3Y/Qr+JwQsS8Qmt189Envg45CN
Vyt+uyVBHz7n/WgDfaDS94ERsQX0JKkS34BV7Rv/pQe7yHpC8KONk33WxXWZpyBv6KOajKNvBVmE
REAcsKXymCH7Ln7T+Vv9HvX4haOfXBGEswX49AD2iVFhZiDES0jiUyb3ZKiimg1m8IWOCRA4wj4t
FJvga1q+1rSjEhZ4g5D2mLO67geOkTPY0NY6f2IOZCiOJUoBLlnjZiHmCj3qSet0G0e/gXWWpWnx
RTqFcuosSku2frP3v9kvuu9A3FJ4XXgmfwdg3ouzDju9n3TAqNECjJhZF91mzZDHxDgkojNHLWDa
A+T+B/uBpbBrUY7FCrcgkGBeVhuUpFb51hS/03tNZH+1HCAveRYkV48oCdhraP2be41qU343bHa8
9AKKUfvojr6y/VR85Q6RvXQVIozFmjkmZw0Buf9t0WI+QIbCieHy4NT+NYU1o7LM1xSnCFUEk+0Y
QlRgrWc+S7ZEqVI7Ps8F5r+xShNPiNWONU+YQG0r8t6ep+JmKvXJJLv0lHioOonE9QoPGIVrH6vL
npnBl7DGkwFlrvqq53t7JweBMIkHv5vY730CIs2lBl5Ihx3TXBB+hd2zlR7/0GnrRsEiuhQINzRz
mEV4uKvoFC4tWx6sHbkWnF9nnXc6lw6SsB8dRo2xPFYIXpmZGBK09Dj6cwgwSsf0jbsoARrKJJ96
NrTEyJVqmgBBZAnpc2dJ14DqRNL22SOyWOXxXQBgIJ0hiIL2qnW71D2axDFwsH+vWAaWZrOlG9iJ
XrgJfqzyK6IePN6wK6fRZZBWlXCYASX+k1VTaMTI2e6glAu6BnLVjgFy6j3TDWbl3dRe2vyzyLfF
SkTk4IW/cgT1y5nzZSqr3kdxE39H3UHIb2AclbacvqborjGmVp/FeBvYgGemetZ1RsMXUg2OGwVx
GmB+9SERuhbsOgJbzb6yqZOxfv7t/iDyCXXALpEpOhQWDx8KdYYqsG+ytZc9HAo2coiK28TLL5wT
8SyU+ylZMeDpCNQOfv8paA+ZKtFZER6S3zkFP7H2ELLiag0/9DAv4qXg9vXMMQ/C3zwZZtGP2B6b
X4ZdKLWOHTyPbz1AlDBcO+7pl3ZBM6wSpKJv/OigyEexpwHxk3gT1DSjp4YHWXdF3M8vn90tOsEe
cA+Qrji9joPyOZMnTc4ZwditGw6pGgxG2RqTsm0m+0j0/lBJt5/Bkr484EMs9QmXWwW1E/D61YiG
OotXAJA0Y8WbBXYv86sR39hmDI0oDm8AcUITWDrkZAQ4hpT+fQp/ZGnWhOOv+ajUg5Wv5+FnzM+z
CAy5UU8RQnjWUSe3wpc1bdNKXLTZLdKIMMKcdutf7wLjvdpMJDEydRtkO340AiG3Fys9pC8NaJQ3
b7gAL+IQgBJeqcJyPgIYGS1Ym7ryxifZmmW1aUYgCQqN/oThNDYfCuo+OieSU/Di5luVRAgWjCW7
dHLhhjILOUE/2ZRH8nuviSW2ZcA7qdlFA3KbOZeSvkMm3B1dWZ1+jcK/KH4foBI65F3AlzwiNcnt
Fiuuyr8Ht3zIVEyWLq8Qv3hQ/fStC2PPgfHVIFDsMk7n6vQSyMMmhPOsKydBvKlQewbi+FlxmzZX
nek8DA8zJzcvQ1Zya1A0Jso5oHXAXBnTsnK5SGDJrwnECht1W+I60E+pcm0nhojkGfU/SYe6/AQL
gNaJtW3E/KbVEuzwny6sejrKED2D81a04a2t4nNe08Xm4hvXH4phNcd3gSu0R03YvU/a57Sa0FkQ
ju2O8i7jeo+Fr2T8Kg6w/HOxOrNXqX/PFJIBhkP65sKgHSWpI9Rp02K2LXaEHUS0tM1SC5ekkwIt
Tr3N03tdfnSYLItbz1ejSLdTGX4ahekOYOyEn8JRdJoxP+cS6VKhZ7B3ztuT1zDLtDsgpnoZryPE
2mhaOZyCgKfbdK3gl+CJJfR2jS4aZTKGQswt7V/Ie60ygLTWjd1pDBnBn7hmjA5IW0JoMRvly4dF
mICZdosKi+0kH4TobFUw95wFM9g8IAjftM2pTPZNvsyLTbhkOuUCGD2wDT1xJ+xzJVfLjJGowwqv
w0yQo9uckRWFL0RK8POjTKJ5noI2Z5Zp2HxezVWUE+dVf4m62zUObLR6qnKU5bc0ZrYhwxh6FdQ8
GN+mgiMPo85M/XQVAx3YoOzMIwZUIYpkGpzmmU0tVkK4Aj/S6odZU7uT/Ugst8azJ8B5NL6VFpJ6
oZRrMLwYKiqgyEjDEfYKD9xeFhhziJIG5C1SUMWsKv05GU961RZyQsuCcOx5Z7TyHdiVyxE5bWUz
+1a3ebnu4UbG/BEMCtwcmbb8C7rO1wgrXKs7mF1iMccTQYsaTt94YahLtVqTGG/3GCQiYreN5o8N
ASnKQqIMxAhJOeUH0diEG90W6g9T7Ulv2b6e/P4z7GBxobBrz3nVs/Ye/nPg2TvK1okIk677KcRb
X99zYVO2q5DkCmBM5H3wozrJDEur0xcK8/dIvnnwBn1gS9A8HUdDXfJSQeKINdg74gzympGmvE/+
Sc9/g5pxJ9lpwqarsK4gqcFbuCSt+klaO5NVcA24JyhHDZrem7gsKJmzm/GcxT/zDmxwCpqkbUgQ
wz6/c9r9jMBGCXG7w0NguoRxlpQ1gu2AQsLUNj1M4SDr/vGfwuJ1ihhLCZoxwacRI4nKZwO+479B
peZkRE0s+KJrFCGtJhQwEmnrtxAzRIQNiNMNE+CEfLOXqW3SF2rvGv2JLHEs33taqtkpHTJx5van
hgi4f2OAVa9j3+sgjgP9Gou7WVJItxcsJj0lzdFXLuF0DLKHZtnxa5MIAsMyh5MNWY2M1A7dmiS8
BeYIedMiXJpJDkcXh8Xvd62jWGlIIRFfTOdgi904fy1lcm6nC8gYeecw6udOuUaL357pHxc1siFw
o2W1CtejekrLW+VvE+uAUpOPnjwcjL/JSDXI8DZLuV++sAjTuxG+Rep3K7+9kO3RDlO4UbvS06X8
nbLZOQhZMuwujk4ASD3vmHaJMnS4GMpO6f8j6TyWIze2IPpFiIA32/beGzY3CDYNvPf4ep0aRWgh
vSfNcLqBqmsyTy79KEYnbswKMF6ltkPtj0Ye+05tsS7jutWCJbhb/IAskZDUYjlhYZR69VJVyCtq
0bxyjG+K/MFX4Tvc2pwvZT9NCmSxA+Oc/lGgAOKLZv0wZ9FEAUMryMi/Y9CnNBeHW7Qrj90MwYk/
iyyWfTPyRm28WfRSLAdW3rJtf7v8HtB+2OY0T6DBIw83zoiT8f4S2sRlL84nqupSBkJPrzynzYY2
wRCLSRsiQwr3jr2s9tnrHxGLo7bW5l1xs4cn6PhCBkA9/ib+NqXSmg+Ai3+GukCYx9OaMlGgxJYj
xgOTJ7CVQs0WtV+uxPNl04oGeba27XHNszZr1IOanVmJsPCn0FrbL5QV4kBzSaeSrx1tkzoecyAf
vtjN+Dlu4vwjao/ifHVR/oFznP5K6Cn0+MtVfqOQM8lH+VHt+fSY8qLi25nlymAj5PtHRFD1tNdy
VsEiZI9QX8uatMpFI9HP6y9WttbsM8aEEquDp8NavKQ9ez+WINYVCS50MY7+cAMyCSTbx1BzdeHh
ngGQDVAKSQtn/u+TI2+Sd3xuU2GLY9AuD/gA2T5z9THmYF8g5oI6t26xV5cjCawnaSHj6Jon1kuN
/9jOm+ETnICHXF/Wz3a7CrKdFKOggqjseEwL5y7XR54oBAQWC3+gRkBOmct31/3xh3TR4iFEXKlL
P7rzF2R3DyQCNz+fqxYuAL8R8bCJ0NwoDWdmd43oUDETj8pDVI1a8BlPKVmq0w/asoyUAqRQUX8p
2WQLQVfcHxheNAhE6p9sXKLOEV9EXeDU01UgOtBhCmeeMDj8JsCOcSs/HXqudj/gvI5SHPugm1JU
yzGm6XGbcQaSdgioggBj0C+iBkujVXfkhMHU5I6PFzx69F6TLx/lGpcouYvIldGVh7k9czjhC9uZ
tVLCCRBP172wdhNRXjCL914Kqt2ohwpIko5GR6PedCKUMYJ+8bT5FOdO/xMzd3EYePkMcu28+nZH
xtpkD6S89T6cJWEbAapV0ocgGX1JEWd8vCJNZGQS0BKc7XVPFNzSlMuI1aMwrLAy7lZicVAH79oS
DlM7eVSe4BM5jDKwxvCqV2SyERYzKRDGYYckDjVdttZZT6Eb4k+z3Ok3oDfUNmJhaZ776KMXyxLO
WjG+LfHHxLuBbzHrv3jWeXUZdphbNjUmW72SKzz2xeWqFewuvtK3ZzHTq/+4rHiIgnkVDpT26lRD
pRJh3iQZYNJSoarVhzkcxqW3rtSnNA+W5O6KQUYRL90lty77PSESUmD6NCgyIq5ER0LYwtVl29dA
/BDc9SkoOGam7sItP1V49b6G5hLiTolx60SqGu3nX1SLrJE/j5Fj9LDCE1/aDKCfy2WB8MOe3Ev3
QKAA98CXbrwZ209UZo8s12ZIlgnlgiY1UxQg5h0/Dt8f/EP8fStxaPhIS1lkUWzU2i9/h+cOLxh7
T83a2MG2NxhVdkzF1M9BOyVSs8os4kLNitigAmnctgKIPJwYG87oi6eKzVHqo06cRVNzjNdajnKe
h6O104lJ5a0Xd/2rNb+Fs9oMnilmPz4ZmZ1+LE4KXs9H7nCzZ4iEaM2YcUBx5Sd1GPRW5xY9UZZt
xUlQWpCQ5jFSF3t4k9bOxYot3vpMS4kbGMWS/paik2OcQv0gEQwk/1nZTRM4I9ad3kdU/PTg4NOY
Z9ffVsmJYOaS5hNCSbExolua4P5dDtmOkpkBdSDTjvI5JmjRSeYjK4KArOxe5PuiODfGt80vfBjH
9YiCIFbE0KukF6kRLlABT5xpo1FkcTvyWwjXlMLREmMJ3qZrd+nF19G/APIJESrXW7clr0sMV+HJ
+iN8AraHBYAHZD3eetxYDYYgboDK12jbVdZHEeGrhFmyEwgPkpFCFiknXiUCpAoOymFpy9JK8L4M
FPkmxwV/BFeCl9A59BXU9lCuenb8NcU8yer8dN+EfXLwcUxDEBPvD1uwAa0tgi5y2hpWiNx4UwWJ
CYgkirCX5WawAxHtxdZcKLlGJwUUjzeDaR5pOErwgApnlB+u8mq0TVaeWNTr+QXHjOW8otji95cW
Q0jj0foTTZ467D7rhUd36aYt5jPST1gwud0TNyGDYyZyn3Sy0KyYMFIxHvEPF9ic+Zk9zM0Ba2BV
vRmm9E/jbYyM5A4lituMJV2kksa305qKVVJDKItwaYhOyB2xCm1IqZ2wMybpZG8ibWPHU6mrPNxF
8tqQFpB+5cdorOD1mjbdL9JQnkl9/CRAhgY2XePmUHeAB0VzhMl4AJWCuLP2iUWs105w0StEYzWb
9FXMj0hokIdrll33vBM/i8yRT3Fnt0xAUcW35ORZ2ay1X7R7wnqQ8S2Lelj1aRSlF5T3KPEpm2+V
dAU/1RE6d8Ch2QUgModp56D3dsKJY6L1V/O5FjcztLtzi0kQI37XoPzC8jCTvbVefDXSXx7eGIen
2alFy+ExKDeQCipsYhkZzLt671oIyw9d/KXaVJzgPytmNtg1harKorAth19qU75G+l0Wu+ZXntJw
aXvJ4A9RcbW3ASOWArffxeX7iD/9EKUMk9h20Vi7uP3Li6uK2gM+Fs8WrE+ick5c3kCaUK8DdqTU
YgtrzjIkH9LSwQuJyodvH28QdRrwkpXq5tOEbx8EhW7nJIjgGP3q8QtO3l36h+mdScJPya80tHdr
uIqvozQfXbDP2cNES6dc6io2s0067CKGvprQn7JrJEptGnGclsB+w5YLMXuWkJMk7iiMkcgB02Ch
PeFNiONUkTbsnB04LqCzmSM/UgMfyKFx2XR6eOLhWheY5fI1TNNceQcaZYWzleSvsv1uNKaPaYlE
CWJvZXGb5tPcQkKKItLzv214YlyTSFOusbiOa0IJL666L9Kri5CAnOV/D7zHVdvRV6RzIIFo7Qzz
l0Grl18YZOjc9PFccw5QYJFtCdajMZG/B/uLTpKAgGPiMvD7NoePUP0y5Jqw26fG5gBADmPJYdc6
MPOZjgSIV8XY08v/xHcaSE/Yk9MemwfgIUzUa45nvoi638iMP3FUJDTzxkoPFiI1J/6wpY/c+TP1
LadCJj1ddBVWLk+G9MknI9U1JhwmFO0pCw8moY5tTUdDHJGxjOakZgBiYCWjoZ1HmRN4e81aW8Y7
q790apfcv4wSAwdwODMGXMzFRaJhA111vBAJCb2N4WaI9jG82emOvyLGQCF6xJaKwdaeRJ/w3hKa
PIMoZfnMYWaWvSJ2O6L/ZS5jjQdSLGhiIpTyP0GCchxFB/VDbO9jBGdxvWXLAPknZehIDA6CEbKU
Zf4n6jW1vQoZEwc8qaJut9fqm2X8BWwcfBISlLUrMqOREtqnoNv57tmr7ljRGHjPXdocM5f4fens
3BfMO6FIYbLIYoKrICIBrN375l5rTiWDoOQngmk6rKqSsrK2Z1pF2Izya89Alro/CDSnMe1mGOQo
c4D8hGIkgNzZOKKXFB1vW6nYqDD3kZygkd/YnVTQWYX0SSLupLQ+euM1juXaMDUkleM8tdGHxDcQ
3hgCZozMkwL/Oko+Ogo04alxqXwVw0G1i0tm1fDtcxA5Pi9DNDos137z4M8xbmp5k9278zcshhk7
ForIesJmqRPjP8fdUquXOMg4NiaXFiTsmwFHsQmJqmgcg/3AXmAwAjwNLNYEPsz4adWZqW1wSYT0
0hPd3LGoltwPoV632oc2XlTjKfx8IyeWWn9jzRINO/1wmHxK/tsfHt2AVWsrIdrm5eChVFEHVzZ5
uxzVKdZ75xpUOJP2fX+2hpCk9m56Z1sX/FVoRKtHHJzTMoCb8aUnwJ4mJHT2V3DhiEEw9a3AW7t/
qBmhk4JXNFmaDbe0vsrlJ4MF6rDFqDEMW3ZI7DP5g2SW6XA3trV9LriiNVR7eBBRrnMxS8f6ospP
v/qxo52fztHo7rpuGbRicujNzZlUXn3nzK8ig7Yo9AlikwmpTWgpEZudYW+THQ9Ir2NtXnI1kQG0
6SCWo9GFioVdg/tsqnBXf4lcj4PcHVwYKRabQBbhCCQWdvdR4dnkohL3MtMCJFoLOd3FMdxdzjMA
n96PavUMzzHm8W705hmQoDc56Qhgpa32hBRUupi93rJ7kAkgzHl3GKxL31b9MTp3pqc1uxabDqwf
DyUzFpfJ/yNOzh2DxK7E1jHeh2ItDatWvSWY2cJyYhBYUM1GCK8XaqZZ9ULnBXATmFe2dOZC5TEq
lwFTJWN2tXamitrOHJb9qcFaeG+rW8zNevSdq2+LZqJA+sjvmsIew+avgrAJ5yAI5XCXVGuUTG2+
DaUDcOxJiZlWWWUxWnVOS4M4BsSA4nvXAmeq6QsjIJDrVTXOZHC8lcUUSwh+a0KS2D/zwYmyKwM5
ILzmiBmkp5hZ4XaY2KwedPcgPglPfSXWNiMgCrEJZPEsIOGue1Um/E1KL8vZuuaOr3fwT3gf0CqX
KNVCtN41ewlbAmEXzTXkFlJ+kKJ50z8s1C0w2klue91ZXafnYZaTmLguciK8aLaO4g8QBk9NRpA2
Y9Gr3FmJAQ9ms8GRgbDF6r/7VcD4iGYeaeyJcfI0gtRYSKcKzwbqeAXo+JjPfZv9wiTVZtF4jtnm
kNd+0TzubIcHJPmSDMCJ1VROXol+SWDGGtCjPP07rQ5afh31Tx8Jm4omrrlTUKEFkT7AvQXdjEIo
qBc6L3ixr2ekUBMm7xKUoIHWdMA3G7zoMhLdUfnNtUuNr594d6bJLkakKL4pDHCrfGM3JzZXd1C7
E8N4V/I+xU9c74aU88r7GIqHitZRyJ9UHsZUQ2FrIF1nVN2yW0ebgDKOw7RA6h3mays7GmjCgyXB
FBQNLJnBArK98bdhMqvja0Kgzzj9ItESOBEn+UBWDSqsyv10wr3Em8vYFq3dDNyBX2x0/SqEK3Lw
IT5bp8N8VN7q4MtJ8AcysivBzswgunKzfw75W7E2DeCb+F2qq35YB8F96J5J9SGlv2H9Tg1uIfYN
Q7m2uJ1CF7nDETUV7qNtXTxJZ2ZN5/3rFhUVYve+K+AWUx9zt2fFCfKhV/7YeFpTMvSYJdG8D6Sb
ue3bU45ZsTX0gensZ6S/WrRNcvOWsy0DBy7wNHiR57dvkYr4G5l5fKjvOLnRrP4W9nwMMJEuLOCI
6soX3f+pyo5Sd7eNeWYDHMjOcbKyJzQr+THS/xrZnNpYCb9N5H13a27M4fmJ5a/rk9F2Ruw5io/U
2rTOrcDYQuID05UvnrOiQJJsLd2AvpGPodqI4ZCBToLEDposzV+gpxjE045qoHiGKMuH+FClGzMX
G+92eIoXEevHwBwTA7MCjYoORGd4a71DHghJeRRsWlv9h29mlA8NihrPRrWn4pFYKIW4wbZqtteS
ZTgeZe2RS1cNb0NEfYwcg+3SQgGOaMyTnWF8ZOkrHveWtsdQWEYfCUdYbp9R3cBeXVIx6OrStBAY
ndp61fen3EK54Cyi/E4EQooSgra8grn9vxWLBQmHPennYv5fczzpxkIkvkSkj8yb+tPOAE9an0IG
iZKURFnEUh3BJSCdpCPegwGrMxWTswuVa9kBHnpVJY+d0ImKXSTH13w0aFdoI6qwXqnZT2++c7TN
EcO3eTZPmhNRkSQe9OZKOPnCTw33MW5fULruUoiTI3/ft0upXToti0YoGiiLc+9UI4Gi+vm2PqKt
p22Fo1+puTeE7m5tyytPJSaYcLmlJr+Jx3DqUwAJG9UOgN2FbJNAcs/YqyAsn5ToXxiVh+rql1q/
xqQkDmn2eFb7m3lXuPuM3AKZDQ53Q5BdbQtBKtuKalE9rGodMmLzFql6sYwjTo34nYEgkZmIM4Aq
vH+TTcf+X3fAHFI+wrhFp/kY1KWhUqTQMyya8jNBfguWuz+wqG3VDQkEbDjWCHSRMrB3muaUpncS
f6Z6sdI0CpFt3/xSwiEkZbLLDxuklzhE9tsxsLiHGRcNd5VJtjmzJhgZhyD55nrwk5sF+Uf6x1yJ
uh3bVjRVIfNeZTnC0bp58j7nITZZDls9Ls3XwDTDgnGtlGfEU4m8SmWBU5WinbOgiamtvQWiMWxt
WvFxqnt/ZXsQ4gCIEMi1+Zz+XU9HMQML05dF9oLwNI3AeQm91ZKX0TGJwnKN5XPcJ/UlzW+uAeDq
uy4FwOqQI1I3mdpVOuydt52fNKTV0oY07tY/MNRMojUOGz+ALnas9R21UlJxCGFMwsWbL+UvmYAg
5BuOID4A/yEWggngDRpA3P/k7tamEieQoWSKJHPt1Cx9ergebKep7FJUKvsygEgkZiK8/mgV8dHy
eS5G89iDF0J5mpvrrN1ZPqC3u0NVAGUgp4pzVK4Clv3aIePBdhGhbBjw5+j3GmZjOoMz0c7Evb4M
sksTZbgj49lYPUGJuclbPNAFiR6xxmCLEOAFuWRNBSXOTxnxLwVt0GGcJlisJLpN4mrnFYwhTpr5
4VRvXvqpj1mJXTcHZI04VFM+ywZTwLJp/jxM1hRLzmysUSyjdMB1K7apqXfV+HR859Qr62GhLxwP
u3yGdqiee9bj91vm36czjLsfXWg1Sntedj8uOzBUkrMW5VwnbztnA306JMkpQVTt/HTWn/gZTJgW
buFNq+pckfHKWo0S8VbM0Dxm36LvbICGtbeQWaWkfsFRlvMd/nRYROoAK8fhldMIaj/30n0E5mxp
jyHeeN4ZjaIt7zVNOKkZiXjbQKRcLHVvw9yuV+5184idZ+UgPr1m8sFz13mwtxgeTksQcmsUbJM6
+4m4vsfqUuhzXfu10r9UA89AZs+irj/D4u7Eb9W5yRN/7jVnEbk+LLRplJH7BuVgwvOJrsHqU6qt
DNPqs2n2GvCaYGuFtKWE1c3d9N4yG1BK4n95jDQeDZAL5CeeNAMjxrrzgWrOEC3PAL9wymJlGb15
w0yKmb9fb3RqAq1eGt+sXGHWoDGEBiQM4+acF8H6ZgTENBdVDnkB5t6yb1VyibvvYDhl6k8XqOu6
utSlxkoZHBAhPLr1FXe7MT1UbGpjbr2RFUGu3OSrif6BJEBxdbIZ866CfJWYTwO9Yb8CJM0jfQBy
ppVXO9u1tA+lky8A3gDJYows+hS1+dYxbAxPwX6pu2XVHuv4LAMCy3YyI1CGWfbMwPoResz0OCvd
VMCXDYovXkoCTf2fsD20w26s0NvGEI55pZibkZ7tHTgCTGowhBXBxTf+OBRgplj6iggb1/vlNEBQ
9zsi0ugZ6lKouNgh9d+WmnlketixeIzUF7QBgzVkVVHZddso2jTjGnPBNPiLK0REz5Yg0vK7r9YK
yzp88N08R56nP2N+Yf00BG8p2aocFh2Iwf7aMkEpZKpZUAs6slsn/ZHcU24sqhE5EsuvnfC6qph2
inUrcV9bnNmHfzIq6cb0aJoWsDcXTbxVPeK3H6pBTswSq8Y6wvVloOZoeIHiM5A/rUExL6C05zE4
knMtuivB8MBnKpwAnQysb0eOVroLBqCiS+SRc4gTafvssLpX6dZSdqDiynxv5edmApMQLQJ4mPym
Vhe2/jmWcwu9+SxMFtyh6KTq7tCHx4H7RW4IyKF2ZFEN7e6joWLMiltVfQzU89XFKi8Ol6imrmAH
JgzpIjQ6YlBVSBdDvZMPZDWHwC+nSf9qdQ6s8Zs1v4B216hlkOfbbYUTbgO93Vwz/u7aFwkLU1wK
KaM+BhO4A2kJteLsXN0Bf8EqRCDct2fL/bP1/Yg+Ou8Q93FiyX4/8fOjWi1yDXECdddKD7dEcTv9
DrbmwOIdfjvTzKh9Rh7nXXWwaeRVMiZa0kuZ1udpjXzoqWlrKdsk+kE4sMdyqc6TObZnoVnwDhJa
h1CICugvokWSLqGjC9+M1j8txqwRCIopkpiMqTOs4247mivHXJnpSSn2IVIt6WTSweWIzR+G8akM
l0Rap87WgN9VMSBVqoXkF9CgbAAbaP6wBNYHSsJpan4qnAKW+xL7MnC9qFOt9CPojkA6JlqyH4tN
hKkkRrtD6z3vtLP99e8DHK5Yaufk/4XuXnauXfsF6YUrhtxdpNWpgrwPKXO6FC2THl2FnznkxZGx
clbuU3G+AqQuFVhkXglOxm5hGXj0tp7/I4hzJWSAbJPigXS0D6+Sl+i5nU1Vo4yCfe5Y03zeJEe/
uuSVcAuZGwKnUQo9dfe7sn+RzZDfjCQYubc4VfT6yBrEDmlrZ9TI0KvA2Go903QcywpARFKYXBTH
m15jUX6peWHMXWI/8mcfQ0+1cAzRX8gg9vi2fVg6Pnkk5P5OSZ+e9jq0DAwnKf9o7ex+4/c/nV0w
ncZBQ8+KxYylSgmTU1iok21lH8YeefiMqjTiqXKXaH9wJfF7a1QIbDcC9eopW52G2zZOJuFWQs+H
UAY6Lj9v5oM1INhp2pobxdwkDBxSxmMNc7O8I58MHKG58JJ1htvN3oljtHLmyoL1zEc9PMNmbdMe
9TdYkbEE0t5graSxBhgHjsc99UvC/A2tf1yCrD+zaJhyvsjWLiftYYbyuLVeJKVPDQhQrJ/mxBJL
MlzZrXZRg0eKP8jCdseWMThB7RuCQ94sKvuBhgbZPa8jllZnuCjBDbq0w9yUuOhDrn6JsBZOoIZS
BZZAI7Lnc3BzZ6k5yNEDveqMuGALzFS0RVYamKdq6i+wjBsYzI3p4K68esakTlwztn7wabtXuj0P
oyM1ewJyo0FsLKOEEbcEAcxTBw8dV4TeAE/E4Yo42rB9JMJgH18szbQApAPVmP1Ehs4d1cQn3XjG
Ga+ShRw4OsbxDSEFTF8VBKgLlMDa+WJxEbGGh0pFkQxM+J9eyOeVjg5NvWBiRZeXxJgJFp776DWg
vIehWYGBilA0deXK2uvZ3prd6Q/tyTjPADCyK8EsQ3zOso2YBW+AamgU69mm9W82knfJmXUuqUqf
iAzDKQPJ4Cx6eTRlKoNZ9VAajMofNdIHb8XSLu93osrHiSrxtvHG83CO7UYatmBqeRg1mHrw0wxr
9fgkKhCuo9whzj7F7TIThC2oRM49ThbC/Zdfuoxd0Zpb4/3LJzE6NyZDvDogs+Ha/gP2IdcFassi
0kI+k8kgted+f4K3gJXVM+xpisU/A2wv2/rc5GY0tJoogwl19IRWcgE3j+aZZ7J1iJ1btdGZlclT
gw9O84yIEV6EZzwz3hB//I5CgvWEzwHKJ244d5b1+8HfxCXdsxjJQlJqj5WF+GGp9YCRYIcQVQN6
Hm897mqlWfLHhkjTJc8h3NvxFgk6Ob2xvbIROpkXnCPTqmbjtvPQyEMET7RNAIDYIKTywCKDebys
HsKKSS87kQykR5pDUuYPwIQ4RuXfUdwPsxo5jBhPIlHpouWYfKQA75xqGwwbYUBWirkwM6v2Nq/O
gbbhkMkdxJ0gbHhcy3uFP1ffJhTpMvGVBe3CxrHo01APDHRWrPY5qtT2TBZHPlyyJpyOHrtIAaZg
GSEZnBeI5v+XRiuURHx7PYRRQOr5XHrgUm7L5XiDFOmhMk37a6mDK/H2Qf3unWUrHLPsH713miyU
/GgmG8JhsEjiN0WifhvzmRi8uMlMosZX91H87FhqAipQlaVCbibNHr2iAYpKiPkH5dYYH8KLFX5m
qL7t8Sy6OSs4SLNwqrR7D5mVRyjIwyvWo7Ky3Xv/SBm6SkfJvZbF1nJ2srEMQ2zOwDHrAcHFJRZq
bp8ZTPh8ABZg899r34FzMlk0R9YrXPpLSIdj8FNIHG2ZOe2lvximX7YqGnCOCIOrHPeec0nlrd6R
HUgXB273IA9rR57JQCEGofVT9k393vMx1NSlVXkCe5gN54Isn14/hvGerOlMPyF+iYt6wiRAXL+h
tublLYpP8mn4qiMWBh4hVAIv5vO0dnPhq8yqr4TYQZWin1MTHFqGwIBpb0Fh6GXLmgZW6CclErMR
dV7FH7CBJJDIy8F+ekSZBlgvVVLU2Yjg6kaA3pRoG4eVES0k9aEzCiAERQxeip2FlIxGyMLn6K/J
kxNB5EJ51gbcZe1T9yHCu8cwW2pwXHsHCwS2PQW5G4BB5oltzA1lH80ZpLzsKUXR1OYQZTApwAVi
ksR9nmCnDIYlqzGuUiY4yyZYkRuslWfszT0dvV2+4fAJJbx9HUWt0rImNS5Cx9w736LF7tYF/I7q
U2+6eYpd881b4p7bZtsme0W7C9swE1sv2pr9RtXBP8/IXRnrX734aMy3h9ohQ2yrVBCYGX0YxWLQ
54b5MbBMBX3nq0vRtgXGRbiX9GImefvSObDeXlYoj1nrgCkQdbJinzvlg+G9hTbAg8bHEpgjtHhk
BoHwv0V3pyCKr1S6YQ33VOh6g+CvVi6B+0h+x/D4Jom4W6DbTMffrKWtEXLWbUh4Q7oO+bxk4qgY
u2nNJk+mlYMLTGZZvQFMBRGSSURmn0YubdaARG22D7pjZnZmcoQ1EgHQRLMjp0cyShYxD2lfXWR3
b3ZboemCsUYdzX8WIF5ZMIEli4NHja9ClHKayiu2F3QoxtA5ZhkDRTsr5WcqvWrnhoPZYPCgXlP/
VQFtNW/oDBpxAwc4y9FHb3SblIe7HK0bMRowUdPW57jYpEhnwBbrVNXDO6sQoToz9kveb0feigXK
ET2PkIaDiKPosfi/iBntQ44cdtRQtNiPw9PygoOoN+TozcIf9geq1W7NkH9OxsPATKvZJdqyYMKs
UnR+V/5Gz5HKou2KV2x/HGMPXJIs+I3wK7K9FhNtWnzzXILgUEKgxdpDK9d1I7jJRrxoE34gMkb+
ypkNfVZdx96XKfAj3p5inb8gthsN+ZHrHDBnx1b2nioCq8kiwLrVKlDdm+Wp7NBYxnEfewyRwyyb
qnTkJgzhzhEALlRci2hNq+CiWqShD06ydlBrXrcUyufOBgLB6MI39sIwHVWf4jGP5vznRTen+YGN
rGYsMUAuMj8uj2DcxXBTCy4EFNDF1trJAYJLhj0Icsgn9VxsFkLtV60vSUejwwob0ZK/nuW7ID0Y
1hHjIlGxd4+tHPXMtC1ouSQ8vxbNCvTrMnhI2qF20SZ2rNU/9XiZeiynAoxQBF6DaJB0pEhM5JTd
YLJzYehVpD8tHCR1x0hOC+6+ccmilaluCulaZWgrNgZKF8iR9sZOEPpoc+bKuBU5M6pwm7e/A/Vv
Eh7iFiV4SjtqfZURh3Sx7okJIq1MdFia8lUmKRiZV8zVZxGi1bIwhbalBwP2EvdRmsWXqrDrJA57
jR6MtUuHMzLcliZIqbzkQ5xlnXcrDftQSeFfUxafJJdwV3mpPjMk5TSOwnVErZik8p+mOyc/GR+J
DICqVIA0MM9XQ/RjvrStuYjLfE3c80GxVoOevbvxsyNN0ubL1XpyuTzpYMKSHzPzWSXg0fx2aTPP
8Qtvm8G4D5NkX1JJBnLDSlW5oxefNrj4wcR0FxslKdhVpIX439KI3A1MlgX0C3fcdb7KZYoNpNBX
DsuUpuWBKyMOzWFBa71A/z9VA22/9/vm0MrNwXKUpZfbl05NZBYuDefvPEcbqPkSuhkMoW108ftx
KSk6uFFnKUeUm1J/VNlFIsmwMwcykbVoa3PR02cJ1mbHWVPK9Y+th6warLPliN0OvURM/jnCNwfd
2JBkayvALwrkD5m5z9TJzC+FCil2gEVn9sAX+3mYQZOxhmU2onMhe9a1kV6BlnS9cpmPbIBZRdXq
m8NYaruVkpA5qA2bTpb2sZ/u8jYgOGxcxcgEG4QPise9yRZhSDqy1xxeKqQ/arJocm3Z0HMWAF4D
nd44i05jYt9bB6tHaxqnfOz2fpgvDQ+wL3pkK1ZmfSFic3IauhGtYYzwUdqbwUZPeCKosBJ8b7Rg
TvIR4z7pvf7gYQqCtrkzYAjIUTGvLZiicB/FGiMLlXPlgGEjo4x44kXEaxT4xa7j0aAwAaCnkmlZ
LMPMwngGlgi0PdziRWsD0mJ9MSok1wsRUEkWjcJNqeD5ttudon9J8nsEqJKLs+dHsQDYWEQQVPC0
KpaeTExdKgqdCzCiUmJpC9Lx5f6IsiRGtmKw1+9Poc+0nNVSiNrQN2iTUAZGNotyg7Uf1Eb2Fjpz
Yz08OPFHTl81OHTOBG30B6lG/0Aw5GhCpwGtVWN0NhiomqyJhxGdWA3zOYlmYUOH04N3Za2eJ/pU
JZvCBhc2cGerlBvOl4N2qSAdTEFK2CFQEL+PToeVOy+XYr/Jm7kfKRMDwxUnsCfTG9NpBuPCHbdD
/CrGasEPOidmcx4byOtGCt32R6+ZKTEmCY+2tXODbYrrg2EqlfIMaZJWsVvn/LDwK/SiG/VvvrGy
FDLA2FwSW09F+NmOF4ruJHrkeHwbMsgCC5EdswlkaIHUzTw/WVakO9h8IjFej5gMgInLoMyV7RCP
nYUQYVjrANy8ZF6h7dQZhEiJfGei2HAsio93FFwbohAkGPgW6mpL52NDOy9+uICGNs44H7RnS4ZR
J+SX/IK5SakS0ocKSUtM2iCLMRJNBg/JO3aPgZqqgbc3YL/mum6zmddJczVAb+v2ixQJ3ohXwEpX
uc/6sWK8RlOJMDtHohAMVCWggVT07KkCMBUTZQIEqhWVGo9SiVwLvQAEATQPLZ+5nq40oF65G+30
Upkn5UC3QQPHYHBemNcyZw8W/GaAj01mGCpPuKB7GXUyG1nnZiIC0qGPrvgAOdzBF5bDJajpjOlE
FIuxGzLTjOQMB6lDjnbdgmJnQTD2qZfRX9V/evJlYyUWdIpKZR7MslJUrOzvlfhZtiBntS0Mrxvk
+opOGCAQJWL6LQVMihmRKx2XGBPtvKI0tNCB9UM198Dt1V91srUAoPXMuyp2czK3dsbPqgEi0WRr
1bXyxA5rlBXhFDMWrqaMN6UuUdF+tsrb92CJJnzM584mxZRWspqrPbaQkXCATt3G5Udt4gpjjdDV
7859tv3B8e+xc8y1R6buq+BDKV5AK+zyLsV7Hn6N9lLpqVIMGhbG/EgTcpV6sAIzQP9R0xL0/HPW
L5pK58pAQtG7G6d1WU/96B0Y4O63QbQmJqhiJiKHj5h7Jrd4gPBTnlO+lCQ69QUbffUrtZk9xMo9
D8G7whzBajELISm4KWaDjFACZBsZFPFe/hZUC5aZhrlXIEoNFrDjgVv0nuaI+gK+u/fYnSzzM0EN
HY/uXJg/HD1AV/I2IKr8+eqtaRTIFszcfIaxEJNqXI5B8BVUTO2JhCLaIP3rGsSTJmoH5VVhNMgB
hyi/SvRnM5XKP1NkoCHN3E1O3rgUuAJIhzxL0VEpYXq9AlTVwoSnXoIQ7DrmPaXMZpEKmC2ZrEcc
ocVXq9/N/sYn0eEFYWUMWi6SCOQKpqmx6eWzl98SgnSBH4VbImAVkxwh3kC23iQeZeuB8ZDsLxM2
s9FJiY4tRK1Jo37ICu2/tPBZCMZ8R8AvLPo4DYdaUS0N9GyDNk0Cd2qzCaipQv0CfrRMiIj0H0fn
sdw6kgXRL0IECrawffRWFElJlDYIWaDgvfv6PujF6+npiR5RJFF1TebJAo4YBlKd9wJHZcO2wJYP
/hFCP6xPzmfKKTPkVC1yY/Kl/1+KnaD1w2RucmO3MlybgXPI6Hdtt1iGjOJ8SLZxUrNXghg5fPjd
jAZM/jXsgQ2GCjSFCIYJRWShzZ9gJInAz7dDXm7jajnnh9CIuGzckVU8MarSYsJUzhYxbLQZ6Za8
N6jRIJb/uSn9Q38i52ZEQtmv8z0+xyldw2aeK3bjhX9Ty1fleHGiY6CuGng9NO3tQce9iKvHyne5
B7fvJal+JnCvGtjPljGFLe7zlzwtPipsKQEvOfcG/mgk60IQYR9OhKxi6pTQ5UbptI1QB6GrMOie
Eh2UvkKhbr2YUbk0u4vl52tTXDXrRSNd0jS+hH930i8RvLMqn5zs/6OnDnGCO5TtSKEKdE/N8FnY
71l1bt0A/pFN0Abt4a/JCZI/q4yotz8jPFskks6PZZb+6u6L4X7Vw8HwnwrgM+4hQwgjTKaLv0lV
rEfjNY6PWrQreX/rYGUquXZMNBHir2P47b/BOgMKW/kH3kslj0wTWNuxjGkOunckigfffS0PFXbL
9FbO16z6tOj7RvMuivc0RWT7x+/sjcfcuvGEjNMj55rNxu8eIV9afgD6TeIbCsMJLqZ+tmRNQDdp
ycbOHV5q6oCU9MPatE6SRQoz/0ZwIr7rXD8RzvbKu+gtM6qTX16d9jsrt+UgMfjStyhMfITGZxPX
PpupsngxQpcn5iXL38YRHFR/s5vrXCEIHS3uOse+KS5ZnC6d8GiIa2ffGmYoCdzia+eQbraXayM4
R93VoHgfD1FJL3cmIZ1/t5S7HrTFdAmZj/jGzZTvVSEWNndqEj9haGOf6OnsAp8qTq/qNobfafop
0i07zda6pui7adbt6clodjjwTOOgkxYiooOvj5hqN2X7pnTEjsckvsh87/rXkMEbVLveP1SsKrtz
Ua6tGvjCvrWvZovIUn+ZnHuPfkFkZyjoFS2jFAxv6qccww5vvC/emmxfF6dEvKvprA83i4OgVS98
ZQTHAP7n0vs1PPsoJsRs3Jjzr2PSi9bZV8da143vDE3AsKvgT+teGcuL8aQiFqf/CrAIlGSBeXRY
1mFeZIkSYDhkdtnn90LciRdCAPvkRFiQ8B1OFw0s5Ly0uDty1zAMso4JXt9oXXisK+wju+2xfaRs
5HscP3S2s96VujHe+PYTf1PFF927O4xipc2IMuNER5qQXOzqxXXOYQVz6DksD2mIin83TEgit8D1
ZHgJkS8SGeGZT5Etl75OFb7hkmMt7qL6HaDl9/2zk3wBdkj4RPMWXR5ZLkNBrcXp2d0Iwi6y3wS+
ZvkTc/2lpzBQqxbFggzdpfBffWvbVWhQ1iWWJe9Tq77G4HOK3hyJN1U7eumF7mC5oQIJYRtXnKW5
+VNw10g8WANqmjpHy9NHK8V2Kw8+7YF8aEo90nDQdubJeQzJqacDjVk/hOIzDl/z7s1xXoqRBcyq
ylaYgfzx0HRHI/mw2M5nT0F4tfn/IGWbgYLRnqzurnOvRN8cjrW9NAI8CQvFWgqMXvNUWCcGLDWT
YgyEyEwRJHymKCilf/VYoNX+NRLUT3A3jJvh/+h8APkL34gyvVotH+hfwawMESMfvYlIF8xtu7cQ
lgd8ay9yOAT+p1XvC8F8LP8Yg+9G39g94+/i1A/niLiYbhdFT/CMaeBlvyWjDnM1B3z8Oz9N7aVu
T4FxNKoHPbYO0TOK3jT4m5RRlvndta+RvilRTbLW8A5JzoZ4p4xXvqtJ8V1XO2R5gyRzNP2XI0Ei
WAInCanGDE9eFWYbAdZOPJc4J1PO4g42JDhbSO0LB85zCj2MUeiSsrCQwSKSklnV7/yAzcODomFW
eIrsQyY2HG2t9VqQAYB+0U7/Ktb4ioxJOsAFShTQOryyQuwJQw60ne4w7UKRymki+33dveODaCZm
XHtfHBkeeriqo+BhMOOmAv5X91iF+TMN1rKN0gUdNZmqO9kSOGr+WnOgAjVNj7Yvhl+ry1llz4nq
us8yu9oMFop9GN3nNo0X21VfdKkBPHfJGHYujDoUo25FXoaP+uqYJb8mjqSO8a/CWGirez8+aO9y
yp/oEqXPBLVl/rosZ9NDGrDVPsr4ZiW/rWC9r78P1ndhf5f5X4mgP1uInlTBfdj/OPGwwOA694et
9jNnHqb0YV11s4w3uGA1VYjGMD+8YlhljP5h6gg38ZKSJZXsfLlPm51fgzLbCAJ9XOBVm2EiG/7a
xDcpGXY/Qu+cvFbkLkBV1GHcIbGjks/+Eu/WovQtvrlF+eX74JrDwQFUMzNmIRlfCqYiimXikZfr
OGugBoRQOjxxFHb/eGjC8o1nIDGfNIxZ+evIXC/ZGvZ2zAhHvavg6MKEpkap9hV/U5Klu3qxsMbW
J65j6o8K3DgiXLLRIZPx6ZQ4EtjQsI/6xwYP+oZBSpDa8DeRe48YEHFOjC7KlZ1NviTqtKYA9qHt
zBEXBQdjEhSsUWouBB6ZESm8ch9bqxhX1hihB/E+unR68xzjtdArhkwsK43pU/rdzDp8llwCBgrn
Ns3OI3+Sc/MaM3VTrnXqTGyjvQQbFO1r0+SRzRFzfPuVTQUx7uwYRpw3pLtUlgdnoDYo8qOPij6V
bIklMD0N0TdSgAFUZZ5UF8f1L8eiTY+t7c5urFWoZzb6HecSuRbKOfKt+CPo9yJIAY0yjG0Sb820
Pgy9eey1GA/dv0n662ks1hpDSs+NQBiiogwhhISPwadFcTEDoi3A0bqx7WaTdoRQVAXx1bZYFt0V
Atl2csOz8IPnWrbPzQCBwxtpuY9NeguASnefjTedO4qjJgQkEOurltK0LYZ9qT50FAPpSF0L36k1
NplKTimR7GWGNsVGOEyom9M9+Zz1gmZd724YBAr3aQyGbcporwmBiCC1GlnqmDCAouZTz59n+a7C
BROTGpfFxr+SJaJm3ONqhAM2vsVRhnNnOrZoOMSAabI5etOLSoLllBGNlJPIQ55XbI0LvWhQJY+7
Ov7qcIUxsonJlMDqt+WjXOcJRhV/tsbl3wEwZNrRAvtK/GczDCETFKqVgbwu2MT8oDQnpJZGdwSi
jpF4aRkIuwDXa9249sgvc4j8smkNbYqxAqGja+BaRlZRkzfTlUD53RXZzJxHfNDMYg3qRn8APeGX
EztcAoiavrvpGva/NuHcqZ3+ismtS69aNW1yRVJZGxxNMe5l3d7wJ075cESeedSTkQdKPGVZ80wD
vLFIqcNZg2sUUsRATj38hDy66mT7lVJ7S8b+pjW/g1Tb3rVfwOvacrwaQXLoimBrkaPVYOxtEvNY
WtVdK6NfLSHuypnlvXV/9F7cofgse2J6nf4rqrNbIfjuUJdi8+9le+m14dwLcc6c6RzGSIw5JZuQ
mD02YZ4z24TN8buG79SSbDRr8PUVwoeMFKSkTD7rquAQYW0xEMlAQSNvHmSwgRYdyVznXQU0sdJm
SQ5r2c3UoylZHZ0AnX0yIVgJLf0g6RVz/7JX8X0M9b/ENAF/xd259v4G0d86aT3nlg2Jtls61rTt
Sf7O7H7p6cMTDjNUETq0MdNCiEd50fGi085mp4AKOkcCaqt46fOd7h0N/Kz7juIBJ0/6afpH4DJs
t+xZAmNBxqw9opsEvBLtzVDljVAbmNDmMQ3KW+thPkst45GPcXcwnqDuc5uW+SPopwob9fegjT9D
TzAKAsVdCXbuyJXpMZX3GB8mbfuvKudyA5FOkhPOVsZSHX1/enFVSnbDqJ4JQETYpFn/clJ9wwZH
XM8JmpUE7JrsWwW2HCJpNnBobla1jaheFlPBqsayq30RPUxCqjyE9YAHyGtRW2mEW2vy96asdtUI
uRfaCpLPpogOBi1tm6D6Qn+SStbtMt1PoU26UQ+tz9o60Ck8/dSRNuWbuO9gkBSsR1BX8Q5tZK12
eR8tpwKnfVM96yPG8SgEfBIscJbsXLM/OgGsfF1b+qHzroByJX66UD3PGdm3el9vKqclMhOHcN3R
hUVHRcM2qnwPVucqCHDny7+aXCzJlkCGei+tdju2WJ9afS+it6Hjyy0qcZ3a4V0Pa3I+aLWj8EkX
4rtEpJsdpO+jLAQiXA6rMml3sxSAsXzLm8bckew1APJD/OkELNct9h1RdQmKat+p6XsiIYFn/OJZ
zm5ouStnBJvDDW0Vy6zrsCvhjUcNI9LpVGt83vZ0tEL9YAfGoXWheyjo+hQILtt9K/rooV0lMJZS
ZCrhSI3tQPrpj20RnctI7XuQk4NAcgsaAeugX4yngWFjaDdbc2zXWgCtyc43EYSAtPHOdDX4s3aB
Vp7n/9oBSu2KiBThnhWHOtut/9Swk6+GaZVIjSHfsKujGo1Qs59YAUqmniUofCLj10CViCIVzqIB
tZ8E4mJUgHWewnyfhGvfPBOfzF9Dawf/oWsvRk4bzZylOZMFWoE9Uuq7GNDngTsfvZ/afKvmNjL9
zLWN6z8K/cW1n/HWiPA+KMEQGKCFf6yYf1fll2IcFcQdQ3YGW857UznLhOHBeAk5x0JYk6XQFi6k
Di8UcFZZYELKwgasCxwU3gX/bOvtew72QH205mWG19s+MxR9b+Hy6rLXebIZeFePfsEErTHUl66Z
X5DFZLQkebWuwJ+5nwGHbcPsnA07DXbYknMIy8RUzw3uMaqiZkTffiI9C08+ddAxJHgiAJxtlSCI
43WtffBDyF4IX2V2L7h4Cvy2LjG7zcLjkrRqDzH5MR2f3XLV6tuJdpbKtyFh26peY7Hl46iTveY/
ieCzsv4ME3n53bU+S+vmmPSu0Ht1lLvmzVA/fN/TAOL1RwrWMnDfYLrhO5pqNGPHtZpJcqccKGEZ
qiWI/nZgWsZs3lkjG8cEo7MijuPzgMrLDqGPMyjIMDBoLmksbUHuHw+4p/1zWriE+FEaKByNC20d
a3ZPqu6UPCKHCdIfvwgjIE9jHLs3XjrQkQbXmDxpyT1ndiw7DCEKX1wPsrme/dGPmrBRgwKJy7qc
Z21Mhe3pywSEWTBRI7LHIsZHkx9ujBiNfVEaIHHyq8VXFA4cy/EyzJ1VQhBPxXrO0RIyqr2VfxlM
FnKxt1VjixkPTThvLrpSEhd4itjnDE22sf1kHTWzc7ZaO8yvZUe/MO6QfpCIxoKYbI4YB6/pP0At
k/oAEjYDUhzswSYPTNj9yESL1CwChwANbO/etZe/YcqlqLMNg7xjMUq2g4Gl0wtvf7RWiNta4rPy
rUieNePFj1J2FJ9p9KsbD9HSUFz8YUe2rreOOCqkc47kR2EDBwq+rfEi0yd8J6wQKeSnAiqx+prR
bgaWtvY0tJeMHczI+ur/fptOTqbvgfrXi9cM2N9Et9TBQUjK1yzA9f2gjErlT6C/OQY8kZeYo1rc
2o4tTIOn30lpkZCa96+Oe3T5GEK/PjjaT9IQJ/waxs8TbTNBGZP5wtMh5SHUntV0D2BTM0BJjM+Y
pUMwPYIc+yucarb6nDSLyLEXXKjMzNk8aw/CoBCj38IUd5MGJeQxsJSVCPt4HL3PNtfXUyzwcN0r
dDJV8juQztIJDl31Z6c2iz9W36OGkXOhWQRVMSMtkjs6+AbFi+18RAkvbQqAaJJnxVC2/Y1dCPdI
O1hnYndBTL9UTbJkh7fOHe86Nslm/iq1YbmaGWSNWAXUGvPorZbF1g7QMA4QvkRHHiwk1Bj1KcJY
YzUZ4YqpEmaZEBsP9j8jW3mFsfM0UgfR8w4OV6pol6Pt70OmTX5vHYa4WDnsUwsNoBk5qI7HSNLq
1xFXcA8R14oGkkD4Z/Vsw9+LUj/1Qf88sI1LbB4WzM8pCZ5DGO/omUkvIsupk6ysb0HEeTlZZ2UV
W4F8Q/NRzVNiuCJcSz1d86rJHM/WeUWt3JebLHJWk0wQvoj3QsE6KQeCwyHfyc3Y2+egwquVh2xA
ZgEEK5ngJYBqIWOEeox9e9QflAfLIohWTXmzw5hURlLtQjQ3ah1ObPmwK/s2CjsEvgkNtK5r0Abj
tcGvEA084aZ/KLMnJbMjFmiQI6W2dibvlX+1h+5JqCieU2cx6agCDLggBkSsMoZ9TcwVpBDbggoH
CCEFyDQZ6IEHDmDkkQkLo7xn1YYFp0hWcIsWNVwwex49N+Uyp8ShNgub40ACTJT150ZNqxSVRxZB
vgvY/ndi2Tfjqu/9vcYECG2uAC5V8fOG3t0qEJ520m7k6AL1ZMVu6k8ts7TJT1feoiK/xPKtlSbH
1eiRr06X7QCppMFZ2UW/HXtsLygyGk+tO9CROlJX5RqIlyZcOCfHQbnO7jsH9RY0clMyCWJkMcqX
SET7tJRb+pJWz5duS/Sb5j7q2lvqDCap0/lDUAVfk2g7TPU+lOR/Libt6NDQOZRVMcvHkRmIB/hH
p5YMCE7/7ZkEWShO+tmi/KfFb3rB1Ckelj2+2NhlP4RR0VPY4bqvEiZN8QSZVrKDM51FPq+o4xZh
MftdItrC+OGWBBR/KJb7I05Rt32y2jeHLVHu72rnGtvflvbR0fPHOtWMeK7iW4R3F3P+wRbx2nwO
g1OQx2wJp47XVJ8LW7urqNoxn8lXMUnUWa1Oc2tYFNPSw68zEJKSX02AMt06iZ46kAqJejeGeyW+
3ORkdr92th3Um66tI/MuSfDMNrF+qarvVO7msfuY9zudTs7UjlG/BGHui1cfYnD5bLfxKiVZRZTf
MTsz1SC4k5+tOM6mowBcOgpQXX5lPYrwq8dGw0Zl6Fuz5CRYNG2+8lxC199D0170jPJidnO9/a3P
3kwMTGsrbfdKwzenKChfPf2l1sSC/wB4DyvC3lgemiVsCfZzmeFBTA+OIHsBdRxtoAN9kpLEETgE
9ZrwIpLCKyKM2YLNPyZNMU+4I+tJjwZjnnhvlUJ/bnbkrN9M7zJGMPYpLhtg3zgQ2UAgxdKd9Kdl
Ny7MetdwhGqxzWperRO2kR1eI+1cCzR+fbMPKlJYItgGQcAAF+4+rMgcMkZlNMsK/541sA5zXjLu
w9pr2b/XG5FNm8EzV/2go00d1kVR3zTzw+eYdhm8gilXXr8wvQj1V73xSnPdOf7S9NVaNNayi+W6
K0o02R/mSFsCF8fzzrV68Y3w3+RdktxFqu9C+RzWFd4DXfocqia+h+S7aTG8xbx8VnlDTR0IWt3q
CfMhljp5ymPrwmhYHxPe8LnUwO5Bxl7vEZyCirhERsomF9wkrHqySWisM3QuaThuUp+hffCeIXeK
kFUE1puBVhiVVUn62VTm27HxwKPYqyGGz4TaQk3kO44Dge2I7zG7FiXZZiRqkNObGoi2MgzrbK5y
1vAex2OnM5luUKH8DVSgPalH83kSwa0e2P3if5vX7FU3cgu/NmyIMsmaxZ5W9egvhqIm9g8jJS+u
wWzRkjGZsHVWKFqMg5HwKFNea4vQ4B9w1dGKbmL1WkSo3zByUN412qHrwAn9FGzIcgPjTfpnNJTe
4n1qW8KTgiVKs3mgWqy7yv1n0YFPA9F1mtoW7rTiziIX6NjA7XZIGi2C9lj18iBrLBZGu1EEZ4wp
6FCrECw32MMkxy4OSYJqOy6B6Qnk3DtSkJSpsz0a+1xkJ8OtnxQvnI64iuj1XLu+JJb1OablqQAK
NoknS8CGcXk0/hklvoj5orcTbT21XDM1o5JqOCd9uylacpUScQ688FZ24nV2HpkKkaMRqYNMeCj0
AlsIEfXGeX4CRGRsu1H/Ib/75OcBODO5rfSRB62B8eWAWVNnR0C9y8t9PzmXyTr5Xvg1xfnNZzCV
avUb8zomzzkk/gakhN/+gGwMm/qW5BYKCoBz/FRNjN/zYLBt2nPswVeKZl5AdQ6Ir05evBbIlodu
OXlJvWjlYouKo+G1zWswJ1Qr/SMB2lJr1i4Z2ZGjiEJWhbkwHtd5UD8ZYYFIPakPPEDHTjjoTCzO
NCTJtngXCDFmm4FWvesuuyu7h3Q7HUQR7xikosBCtO5VF+XQa9rcYGNVnSoaURWRZeckj86qEGcE
5k8ty7UdBG9WYL/6or/67OI8/U4AwDXhTRo1UFse87R/amM4nCuS5pGA1+8eTUNjMSVLnIM94gOL
4o1e8arz6myL+XtA2ZmJe+4hhhHji6cR5zIYtE2FSt7cKdpIi8rYsf76IN/pSbkWvVpXvX8dcveV
H3uLreBsoogKSsSCPdpNLYFVl1LsO07/5HnY9FpKeTZez5WqOXVQ/QYYDqsC8iJS7tD8DmuSwypy
g1ztWCRyLYtnGP5LSR5EzMMWseesy/roQsWiU5+3ZsU1QD0+skUz2xIv8dWchssUYRXDzqdVqMhn
vGlImDwCIobxUQLshBVlxw0nDHXKu+mBFI76fDzxzUeb+NCxOyeMN1lbrkZS5FubZm5ybzECCt2I
wLnGJ3zUa9kwssluaZBucJZrwfhoEClEobVG48qil1x5v7pPjPHbgOhLwziOsXeyGyZxLVPi/OBP
BIb3MEyhKzpgRZ0B4Y/JsViaXxPNnMCc5ff6X6UnK9Hb26gzD2NsviSBvrZbe1cUbD3JaAX0j/Jg
nargLprmjA7iL8itpRk2uwZuvNuvO75uHRHqMNqTJtyVKEVCtFkR6WKxkawnu/kKG7nu3SsSv2VX
JueK2kblx9HLWBCx8GAqC7N852LlGu2AcWh6yTuyCUr/ZRwybUlB8tQ7R+EJIuMV4B9B08b0Snda
SmaypNFFm0N6llH9PORbYmThSA6+dk4zIKEmgpQvKYetyfM7pTgNgW8otsaSaNyYyz6bkLhM4lj2
2OJaHSGvfcCH/Wa37t/w5xJsakjmUdaJzaiAfsGEb2HJp6p3ruNs32zs33m6ZsT+wWC/UIblpZzc
o+7r51wfsWKOm2YAxOWQjJ13l1k8UNJV9doEEzq7yAy6XgaSypLa2nTqrSjqS9ADZcCcLbykWdOM
/KsBBojAB1LoQmU01w1oAjF2B3DCrTstO0u+5RVWUJ/9TR7XC2YSKN+mlTxnGbJrSb0aYE7AtxJb
6KKa4uahVFMpagO0hebD7qr1QOYBtxXrvshZxLLdd+ygYdiLMQZb4xF6josj9tiIt/61LekiorZf
lul4HFgJkfj+WTbkxNUHmaVb26uP5tDtEhM6MzPLzo6OVYg0syXMXZ7KAY/eUYTokzL2V71NQE6x
azSovlw6mkL14zDHb4wFeeopvr6cS5DMg4J1QdM2Z/81QbAYjd9tka6L0VuAkjOHZptO+TpGOzUq
i6grCVvABDNhLLrKWet6ty7Ar+c2H3zKrsuvN7qF+CUflikE/nTY0EzualJ3G2b8DjHfNR05Psxj
STCVTldWYljI43cXdGKNAQiMqfwoJRT3hxbldFJoIwSK5CBc8hGvVeIw/UuX/mycRPFX1g24hfeB
bAZ/SfS8h1+vgVI7ghmfq+6CwSbJUT2NqM1UwZ6JC7jqFHMSc5asIcIuP5sKVRbyLUVTa5LOmikc
GwVsx4kxGJt5hcFW0Byl5FdPIQ7qLlq/uSZcHZ0Lu/Fg3pRYB5GvIpKkZiAy5burjhmLbhl+jNFX
PT26eUSUgjF0MPrA8+PX/My0dplT5HJ14dLL2Tfma2li63QOOmsoVUnmMwzcdRt19t1Q4VYTz4ZD
Ul+lGmjaFIihKUjZaQ1yn9M5bJCIhryd8CF4dGDCgvVVaEW3y2ocfZ5CBmS3QKwdWPtD/nArGS4t
k3o9fEsn58uMmvcEJMxS6GrpThh+G6Pk50fBh2lElF6ZeFIVGT+ujFGUSvgnvcarBXxkxIg5ast4
dkogZ6lkWJMDmiv5FfLYpgx0EWRnegyJJi3OomwuNSTIoFSIdtvMXTfNUfO5wgxrkAs3ReWpEaja
TfNWJeFLFlrwUiYli3VG/IiZCGOrwJ14ZcGpJhB9yxgdZmRlEftiys7BFuHW4fIhDZViEsKvH8TE
LSKtGpzeZbQdL2vXr4855kLDtUjuxMqsudZX2bugWgeCHP3kLlwyK7S4/Qbat+wSZx0LYyUNzMoM
mBaSBiFTyAacH6eb4SBKHXmSZgqyA9C28LdGCI+L+hdrM5n00kMMqz4aN3uKC+0eWzagnYCePz+G
fXOM7HKb9AVVtIOQoJ7Go8S/FSbdjjdWrKOUmscaLrJxb1HmQ+gw/A4UXXTzwvDZFekqTvHqT45J
q97orEsQB+D5BzSJELDXkDMISVjcMKNHCR5QDvyQQLm7AE+zIXBslI08pTE4rAaUvU7gRm8wtjbs
EFXg/Jcsi1iZugAKgoE7REfUa0dyX7WsVcPiZgz2n+k8k8gBnFGzif4JLpMOdzxy3jpibA0Huj+v
PLo1RgqPafgcUiIT2CTnm8yCjGaGfEmC8m5GBTYUe9hYCQ+XWfcHze3MjZcdVBOlh7T1N9JljJy6
9FhBovfbIQ2OZQF6RSkf2fhScm8uhgDOZ6QDxc8SAsGmJFmLMQT0oUzA7363aip8ipJJ9cIcrXZT
8RSVc+KRXX0FrRuvgnCaNejpNrZneg30x8GYpuU44dF0ZpUTuVyiVf26ybRhJYvhpy/T78YgksMR
NS06U3yDMb0evVSkfu+SSRLIlZi/PljK0mFZ3frsbM063eslIjGX+WEpy5OIS5bqLTRcFQPoit0G
WhhOCslCYGG+UkL/BE2OgyWekDeIz6xHot0Xyyhj9lYF9nddFP2qAgmp27xNLXytHlKJmMhcTImn
qNPEgHsTox312L870Tvu5PvktgZG9ZT+iSA0fWLNPQr/3UYIkE/Bd5WiaI1NkuoixNtemj6KLnK2
pvKPWc4izQGeVY6AFyvX2fqsWJZdRkNnWtZNhzDHrm8jyBYtXMD6jNGmbdHovyg3puReTgiHxgD8
4qAmk3p4OsuemU7d9bhrBbUQkUKp+rQTGK29f+8MmLkh602RI7LsRLAaQkI9NJ57q3G+IqM7RBVJ
BNlkE6WIccIo/3rf/xsF84CBukAViOfKmLYU5UAWKFjJ7rmm1Vq6OnJ8T//wmfYMA5KeyDCW1jir
qQ2My8r09qUJ7lxo7rsHN6+DSFNbt1jSTJi2/8tZk3JhMaiorzZeE9GNP8IsNdAmxAtCzTJcUBFc
YImvT2xEEmoS76WveTKy4SNysBlHE7mwwnJPeXGPGU85USeQfPNxWC7jP22TUxX/k66zMPMAEL9O
tLBWEbImtMw/BtjUTIhycmaxTXnKyifpH51XrmxgVn6q0bChnW4Dg8omb/DedgWairqkWrh6cX5w
LUDXNTHcUaxA2XSoZ/3cRYvUr4fMYqE5RoAnJvM4SOgWRhE+2da7MsEB+D7IUX/WdUtiIyAkRKCo
hcW7UULAcN3h2pjF0bQMfVlOhJmy3apdKDYGK2BJ058k5Rtr2qdU5kCBfW1ngNT2WuuQ845zcjJz
qhP/1vHlgfkJlVUzcXDYdbmc3OXgU8E7GvuzTJ0MzZqIVHku/38nSitaGZW5j1vmRnVFWFrbIPKw
tUuJrC6h7GJ+imehTbF3DfQ2rrRb9KDXkhlDgngGC1tL0IuN97Av8b7PlVDc2K9ejbjT63YiKPCd
In+vAqZeomquicDsUxsUK2k1wWQC14PoSlj5uxUGbNGGAFNdrGijKqhfhA6NU7MzVW0uM42TvcRV
Z48+idiMXrQM6U0vP6IakeKgZ6zqbatEA3LqJgJBDOkxltcgziFBDjpciDq07vl9JIR+6aACq53q
WqP3gbPEZsny8kfmV2zBTAZ04aVy9V+WAzdZVQQsemuifRHve32KHhQXneNwursC5aDvBlvFJiev
ySGLU6IdVNXueS4xK4YY0uqZqDMYUDDgAo5Rhrq58+QSBcBLojdH0dhgi4gE4azeW4h/adYeGY8p
27F4ESqyPopar1a6Tsxwo37sjtSC0Sjp+cDxsn0rFxXz4lKztzxxbMoGvur+AIa8Y++fRAFrBwxN
Rq6t8tjlf7cEGj50b+VInJFXfSOrZbJaw3GMIeWGefzaGUxpNQePoU3/5AY+kl5mQx2PDzOaq5Vk
ybLD/EoBni/6HmORF7UB2whxAyOau0pf2JWXEFDMXDEjmxbFIkrqiEF9aRTEWwoPgMTUrfAYjn6q
L5v2x858ikCre9icUmUNx6Zlz2NX1i1D5N+ZGaDysXNWY5PDQpDPweDOAeMTtIGObXWCZCOs9Udk
UhlZoo8RQqPMa1HUUndPKyNrHhjnYiuC+uAEz2ZRWxxkyJfi0D04Ldtfn9VYO8XVgi8ppuzuHOmM
tA3bxrdt2GC2kj0xDJgNWWh1Wn0aDPvHn9g/dPavNtY6+9aB6X/CmMxy7G2R7NIegnxTfxcaApXJ
mxn7dCqt/kD8OrEHtL1koznyjYIBapzim2ilhOVq6kXEo8dwDznTWHhnVT0nejlngACGClt8Q303
3AvYA1bMphsXObFDRjQtrlMTJ3g+fWyEFjJaW4UvtjSDrWMys1Sd52yi+j/GzmO3kiVN0q9ykeuJ
6vDQMeiqBY+kSmq5CZCHTPfQykM+/XzOru5G9QCDAe7iJqiPcPHbZ2YFotaIByJuvfOELfXKIjWu
KLM3t/Jvl86m7rr9Uj1bppU7fA/9mdaNzyttJXUkfWoqsVx11a2sE54NmznNMJOtFkYkSnFlHWWN
ucqRVGRik7BTBJG1SpkHEoU515JaX3IFxNKyHFCbGa0M2PL+cnK8pz4pCeLx8PamlV2ZsyKvGxT4
bOgb/IsznvSlfg8zU8JYojM4eChI3GWcbst712le0F2WgOOclZHDM3Y+A8XkrojcBNeAeHQS5p1t
Pv9WY0StTOJ6u3HKr/NOM7aK0hsnn/Fice6SKbpD0fWEZwwDRTDMpxv7nS6KdFMHTsP7csZVNXVf
mBehY1esRnbi7vJQ6YukCO4arT/qMWfSBr136MEaxiHgVjYHt2EIQjzVNbYoriFxEYlDMnCCs5m2
NSzqXk2Hr86kmW1YlK/qyGyjBN/NcfrsD+ordPWyt7urNcciNHBQPgsQmLnhEDSlfd6RDAPKgctk
p6+ttbmZrRB3q5tHWyejkC0hXaTnhpglJTOiCVOT2zNhyGMY3OUicDWNPSJm3hLZN7nNAd6V5K1W
XKC7AjoSc2CSVkh7cjjShrPNXYskF8G9d3CoVZ6yTQOmvRGz+zm7AzIpRoN45ZppZe6u6ccL4to/
HBVjtO6QoPKKnDWbDQXrkOdy/dQGhevoHvBkYxMeGDwmHnx3qqKzqI+wBDZruXWsXRUur6P6tNry
rbLaN50xLEhinCx12r9GSmJu0zz9sveehP+YVaR7k/ZKXWDIejTpncidPytHV97G7AiZ1W0Ubad6
JsMw124MSlMeirQ+ln1P0iEuA6yftYUHzo7FfqFLGsvjWa9I30ium6kjt5VsTvPxqeaYCGZIacfV
ZIrxtMekPAfM2xItncSk+faNdZ4Z0kIZNlkluHV8c75emSo3xuA+9P07leunEIbJXqNLMRbbafA7
eDUOI4xXtsNIhWVUc0JeJvEwSwRyWtyZHZw8PxKEa/HblfFnUM7UEi6UUqoUBIiBJLkYVNum5sjL
HBGRid6BUNz0kfsOSfnZrO1DYA/7jPnSppjuLHc0dGRPNGD9Us1EGCh0rV6uYAOFuQfOGKRdQV+3
JjMl1YeB4Abokn4ibrLMcJIE0z6WZHksqUVt+IAAGxK1NDhXNLlNRFS2GVc/NXKFdhRycZ9p0tYE
qIl37mRNiBOlKneVxcMbZvia88g7CotdZJqcmfZZeYyGCODadvFJRdF+bXDGAX29zmX1qWrmTWuH
SAIy+RLVPZYz72DNGWWfUYzkwcwxrZLjz+fpVO6oeb6vS/vRlc4jCsYJg/rl4HOydlyuhWX1c0s6
KlXxMKNFjqbf3SGj0s7+yCG46duHjEEBATW8yJZ1fG2t9btyoWJsLIpJ/jRP3H28Tj/VLo7uimNZ
v6IF5XdO69EOWLzXNDtGbb2NVzIBKiYEQ+nDlMT+QZMoW/LdzwLzk12LdCib3WRBDaEcY2VYZJJW
8nzbCIv7rTMdIouaAdfFgpfFMAe2zWrFVzGv+uyVdyqhWdNUvaoyJrn2wZ/wcXpBEWxjH+yuTnFP
NmCGbFyIv4idLAXdEMltq/r3AHtZpfAPty5YpgrG09RYT32cqUP9MiTZTPfaFV6Aj0CtXDF7Qlpa
ZANVM4KSaiJTMc6/afFwDDXjpNx9mKE/c2c95gCQIE65x/FvMwxYOwnQuPTGUe4IeCUWKPQoiLdr
mnuvsBN+j1rdpZ59ofMBczcHmNonrcAZeg8nMtBQPsdyVwZsLWqnA1ovQ8wITRIf25iLSzNF5c73
2bhD85LS/iO+3RsnmfptOfKcxZF+ckcAsjU82ZbvoG6ROM5a5S/vWuIl9bHrbaTmR7L7FERBlb/d
nMvlMojysp30axk/ldK7yKtqU8CpLUHGbjcXjAExhddooEVVL7u15SZezM2foQtfhTx2iXvLb3SZ
SwyKcwDYRkIx8+t0Xy8zR4+BEc2Ui2+XNtJEo++tcX2RxouZQhKHZo3h0Q2Bo/KJ1PSVw+Dgynkb
JhyS3ZHDtpIJetS8bck19cLgtZs80lRdr96yI83I+w46JlsXuh5rbj8uG5dfifmwlDuq6B99myEm
WueTJM2HKpQFncOQfH7xqiOGI91cT+jTXbwpx5RXvF6sbcudfW1EAr4wfTkWa10nuQzN63IMGiIf
u5BX29Bw8/cCJM5BXfoFZ485jdozaRcNf705gYl9o6xnO+YcWKmGq4xwj9qfTEoHVEdCPQ3STLZh
soxzWdR/1g6YoywFl3m/fwxycCKAgWM9u9cxizqOSR6ZNuGRC9wCq1+5W6lvIUJ0IqGziRicF8T4
lExE2zaNDg0ZmHODc6rw9zNpDq6ybysPULxJLPKSZsoqB01OSkOWbGOjvWh/2c0dbbGcBUVa7ULV
JICF70X/tPoc+/PcxTHnEHrgYlnFDcp7zUdDrUpC9XtSNKquBljgPd149YWYKXnWEvbI6sNzrtZb
WfJyLDxmIVNGXpGSTIwmjVrEKA5PhIl8kxEAY7VMz5EThhcNl/0wYz7NiDxbIV0DrPT9UGXX/Wjd
a9axQz63H26L3CZCvq8fDPXljJzfZy7Pl11zYhXLgwzr+jyew8t2qA1gfVPVdniRImBu/FpcLoq1
qlGyO3I+PFodndCyYshrJxZXBVqgCkk6rb944X7tWb7cYn6LbdjWIGzVWVxHEQN8bGiAvzs/4+2R
OqQd1wPZHROvTCQv+4a8g2w7VxjOupgKi3r6WhuOejppbwcLU1OOrFlHdD3W1M1UOTxeOuj+whv8
u2gZ64cKGA0Rf0DC+s1dh2R9mzjkROHy0AdW/GVnV5SKrc0bsy2OWW7EzIYj+rJi87QL/Ixs+FQX
dmcQNzyjzQNjqIj7bPTmJ+K3v/BVyhdclLtwUwMpbLDPHBlJ4mjdj4rSjNluB7AShkVrM8Nx+bRa
5lzQZ6WOjh8Q0Cfst165FmTBcLEm3Xdl2IXsPMy4aVYFUb9haoI6J05J7llSO5xmloRUgmbcJbwr
3fw8D/h35JAlTiZHt4PnZ/2iS7TNvRcBqTlYvM3s1F/Qa4c/zHNWGC5iH1lqK6DouLzSdOtGk9iX
TX3Upfu11iu1gCUrfGztZB7e2yUtLt5sohqVfZo0QUn15F5PAtxXVN+JbKbNPJOP7GI6dAh69EWK
8LMAwypuxK2oC7pum0PjR6CxeY/oWaWXBTEgxCjjqGnC8NH36/aQe/OWnBJ57DkhA4zEf3LeabtV
vrlZVx3lmJtfmWsyV627RrpIo5OXHWrt0g9OwQNol+Vse1XSU+ta5dENgN1aPRebhgC2iLExzb4c
lZfohLGqGgWpOVFx4lVFRNg6svZX62aRHuHzPiY4yW1PTBPEfV/ypu9ZXLoegp93NlVAI36PmQuz
5c+QtlxWyLCGcUtKojtypilnUccZxq0WCgFU3mP7bvZJrt/tgbtROqrnVY3dMaWWy2d20ocMadOk
uS7x0akWTFauYAXLskybqaUxJ7cei5npTdS37pG9Bz1QVDtJdXhXZut16glc83K9IO9lh5uCXtQq
PmXR89ySQB3YsBuNzG9lOj6WS0SKVe0gv0DzViHr0loZPLMoPxrRXY8piowoedm0TkYcSnWnCph2
JzZWeuU+6SA7zO7yPFTBqRTcl5IcItOb0ezJYhooq5kyXphoIOVKbJ2PmKtABqCf/tgJSemlSwNL
CNIRx7Ox2g3pNkOoO8j4jSVTbwRXL6w0DKeGKt/EUffmz+zfrs9S34vgVWlbXLYhPJ7TQ8ynzgd7
1X72CPD0PTIEctXAUoHMFZZ6ayUnr3zcu1Ffb+t4O/ngkwHX2LrjoE05bsROFk/U3yjStyThilaH
XqAiwtvN3oIjZu8h49OEepkWw3JcuYVt+OxzvwLCLFlPyPbw/4AhFiNBLFMFCT5r+OXlqQ2S4ZDx
Xj2LhvY89xNmgTG3X9ySt1UYPIki0Dt/zdEclbdTktyYwaJ8NQRc13LNdjH5HLNKiH8MPNQ9Odzn
BRQqFoy5XkjFDL9mlxFsH9f7zse0scjkcVY+TUsFG403qO/G6X3mldbFJBNq6DMMMtQaqi5ht14Y
fuQz1ZsOJ2vS6rnKdQNjx/jeKbmWJrrg0VeQPmOwtId2vkricGJHt4nA9yKK2MpoN7RGxeuK5LCs
DM6WCk9FlJftMbF3Y71cLzGevrryzgNnmM4JOrkZ7We9VrSgjxUgfs0GghmLEUBY74kK8hveUR1F
nT3lVEQenGYCbNui/YPAmO1caR39ySEDOGa2yn3IO3J3wJnNsDhN/buwJ3mhwQSAvx6ecrlRXhtc
QFGO5+vSfWdQH2SZFtZ2mbjbKfHEBLaDsNSsCJyFR+3TZWhvkyWl8SJQu2bS8Ov0ELtWmPA5xe1a
63GfQnaHBDfpmMcTeIxKi6nauUq8lKqpdqiOVhjEFPn19zMVaz0JM7Ri0IwdQqGuhf5OOfVciHC8
s2jp2HZF/Jonyafsu+zK1XRFyFAl56nVkIACKFd4FKLhp4Piq1nhlcPsMxByvxY1o6GRC3pfnGAX
iCd1HOIbvLk9BlH8lU/BecbbkXWpv5noqhnsgjhPC44eiSPcDvFl6fEznMi/VBGpJv6SuiiMIaFH
lk3829pZO1Xmj9HiEFa/EEldq1M3gvVV+UjsGO/2wvZjQsTn86C7VN4kb+cVd/bKaRYQr2CfoidI
5ujNEidMWVc33mSX21kxuEzwA1x0s8Y/yA7mMMnCyrcQmgC9NpGRcAhHQr114x3DaCy3PgRX4ZH/
4DgJoUMVQ2pmE0FISmvQdJhKEURxROVvgeAQ4Q3OtA3Cft67Zf3andI1PkgXD0uPS3ccm1253K9x
mu4iwPKtw6MZ5WQqyJS+OFml27UBX2JD/uB9/0FxWM6pev5ePI/+Jgt/0Iq+HAuruVIWh1SLRIgc
ASh31t9VF271qSt8d+8H/aOXVVcr/s51QFrHzoQ+SLOY9ymwie6iPieV25rvl/U66rkv1u1K+F0B
zDTDWwsCGGsp3IeYW72nKHXwM/8qH7hgpt50rS0ScV2DZC8+GDXXSk3HM2fFAaSNEWbobExuiOV8
lWayjVGPmJ3iM8MNDuxAHB0bvyGPIUUVbGasmcJUGfhVH7jBkZuGinF3xX27XrDKH7MQSZX5KBMx
v7rrHfe6XV2OnxMkhrnDFBCYWOS4ytets24VWaqemG/xXr15flizBiq85X5D8l0HMziR7R7zwNT9
eF4mYuE9fVsMIO+rhYFGJx65qQmYuibM1GBidtYlhAXO+zYPNACpuoBxJc45qRmoiwjXwNQR9w7B
HUvKejyQ9yHhcStFXuGU78gMzQTRiyQJ5j7LA8QcZTRp3e+zjuVjWnsmE1HJcpGgf+Kz27sd/FTb
MvHUioMo2bSAn1yjm3miPxBKLBSdPCyNfspbEpqwe47bsuP/pt556tBNVN9XuzGsflsExm27bNeC
qG3BqlNgC7ajNC77K1vt6R+WVyPp0qxcHUTjQEpax2jHSg+NZPWJg3I6ZkrfeGPIMlUFkJNB9JjI
EohdMxoZWmJblm6+yp1wPQY24i5OZOvs11//9o9//7fT/L/ld31bFwiNVf+Pf+ffJ8yEXSrBDv/1
n/94rEv++/ma//qc//Ep1+mpq/v6j/5/ftbhu/79UX73//OTzG/zX9+Zn/7P3277oT/+5R87dhK9
3A3fxFd990Ohf34L/g7zmf+/H/zr++e7PC7N999/ncztwnw3mdbVr39+6Pzr77+cUPw8UP/xOJnv
/88Pmj/g778evrvP9OP/+oLvj17zte7fbDu041j4IhDCdaJff03f5iMi+lskImE+EoZogZ736y+2
O63+/ssL/gZ/5kAZo2sKR9jxr7/6evj5kPM3eHpcslEQu3w4CH795x/+L0/gfz+hf1UDiFta6f7v
v9w4Dn791fzHM23+NDyGkbAjJxLCYXzK72I+fvq4TyvJ54v/BWBarQ1nLWyp14OHsYKVk6NrJIhg
qcmDLxSmRYAzp8wbEuguXCq1jz5R++M6rFs0p4X4ydk4gSr0AFrfq6b7kgv6t50iixWCC9WIxXU1
ifoqDV6ihcV0zWTFHiVu8qkfN116H+SWs4uvIvSL1hnn87Q5VlriBmMJ2rYdXLDVBQ9xhms+qqh4
/eE99Mq0VXfb0iOaSOXvK5MXKktlw6xw3lgy+fZ19uTbI2JpUh7LkPb2SLBQVui1ZRatR3+1Dzbl
4MnMNB+a9GsaQiSshqv2bIPjlSGliRpGz0mcrTXNERGC+WNR2Svslcc5a6KVolqxaFK1Stg0sqax
Q0d+w1wsDS+9wIWj4H7cevvQ5hInwoDltkrCnZW4apvgyy9yOewsNR95/exoYTykuEZ3fknye1l9
101706EuHReHhI416NiyKvWeMLbcAe6kGzyu83ZoWAqxH0zoX/KqD1DaZDCxTy0Wxd5r+93li3Ug
efOY6rE42PRmEQQRN9lLPD9bqfjdS9oZlukr5xPP2iL/SMyKOeXBe9ECy3GmAATPi4u1teiZ95w/
5ZiggpUaxZITojldRB2aouQJKpF2N8Xqvk/Ww+QzBBq8Pj3zGk6+IiB2vcEcMWiSQLDQkxFRf7aL
SQC8YqyfbbwWOVTFqK0eacxdyGE80IlE0CIxokw+EnKJdPWgB0bg4CM84Gmfb2ZaQGhPigrKOfzl
uhn/JMI+FlyyhpHoMh6tc5dBJ9kRWHShBgS4yq631g+b77CoGGNmkp+nyfiwONPvpmSSYb5OFtlh
9de3LAPxmHBDgOOK3xOdkmlwZVveu6Wtr8lVRy0LwF+m97JGgFnMhlJY7jNnfk5tOQvtpilxlLa9
pJ7Dv06s6FqPXkm1ZCCR4aYBhT9sgw+rXp8XL/ZBG0kiM3MUHVu/IxrFgkreVUTBhCJ69SdS0iQk
UQqB2k/eg+o6Gr1dm96/ZDxvq/FPJRReEqKlif5Ev+RPxmRy39kcKMR46AT0rRs+dCI8184fLcvP
IF9uqsJ/knNCGGh/41ofQbAcgPeZDlKIEajpbpkvfG73EpdPKJpTJyEkKo07orj2mnQ/qyePtAce
vMulakm1TMlKvCJNxqN0EXEzqahv6O2AMifxKIPgPE8G0ndkQKhM4by2nbznqd44b2HQfKIO8NaI
ADYwt5/cKKXPAoihITGxvxwkyW0cG98jL2cQpHvg1ktoAcqz+3VbD+bE3k4fde+e62W4TTNBdDZD
AZuDRdB9AM6cEKLf8JYJXL5glSxJsR/cEgeAYw9AJ5HgufoioCKTHuzhCpjtrpvGdRPmIbUz+XMm
6MgMsKsoEHsYsBK0zJnfyjbYcglHXXQGKLk5/2SSXaGy9fo1zYqXOEq4PBJ+EczNth69B6jOhBhR
UhFTZgRn010nXBpEHJJ55tg573yHCH5ehpDh80vnLeTQghcMtnzmTmYMTghxiuzqHhuPVvljG1Ae
FdTZ10pSoM5OQ0mNr+ddx2X+OxzJJLb96DZtO26+nDQDpe6HFYq/6P1jnJNQMbDwOzp8rOrqJSUh
4WyepxtiPvqtFj0Pf+CP9BxE7y7jj7OwxxdTRUfZi0PWwaiGNZn3XnnRO+nlZPNH0cPL1Fa7JJnl
d3EgzkGNvtyupiF+xB6VL5AwdcmroJEJqW/YYXrbupRx5uxcMT6LqPhMA9Ux5gGct9G7dRfezdEn
V2XM6LHz2sfta+K4L8tsioT48bZJ0p61fxVazWEwv0MEZBJavG012TyLFncjQS5ogz4JnuRVpnNx
zzCBi1SwtX35LrJ8YTnGocEILihwLs5MBreT15F1dWI2WNJnMs0YYwmU8teXsfEbIq/oe3dzS6Fw
tS9A+BgE+5m/lBTd1Hlq8bp1pNOQtQvBlsjg2svhPA13uYrzsCVFIK6CD5IQsIz17SHQBMqhZUKk
19clzZgaECSt06coXz4mb4G9VR7JeChXs2WddQEDnaUmt2d24xcFobKfe5ceKw7MvbxswujRB4Y/
q7Pqiy4pPOc0HCCVIGFOESuzDo55i91YMmw9S1yCPwZkJ8s0na72hEE3i7fDGr+O2v1TKkpVJgoA
KpPitpbcvus7muEx3gbu8+gvNzrp/X3lI1sEZHUmmfU8Bmj4QTyEeIGi24WgS6M+HNaVsZH2CWRM
ZfrWaspCOdaSci6/GIOLBgZZOaneDkt1x7uXDM2g2qqcvc0diCn3e3iWAT1QsEA45fwUrpRoZHTK
9ERxjJ5FHu1Ym/HshBF7OM94ye8RzW6ziqfF1gpGEYokHNuLIciowcra15QWA5Sc8N0R7QO67NNM
UsYak8FQj4QkRt0FEJ2ZcYEd2i5L/VSkmwjHWJmwC3ppGzARQVD0ZHRpi6ljTkZNn0yrTZhm/FL2
QBjj6KjtUByiJmH1YefceBL+N8b1yUCX5c0ih2aX+4C4y8ilmCEEGT0RzrDg91hi1ctn5w8326Md
YtBCAnVkXJ/BJVxBZ9xXls8MNj0xlMY+0Nv7OVvFXjLX3cVW8mlb6A5865iU7nQXVnVkOEYElYRB
dZ65/IkteTba3ro57JRsOXMsw0Kk+Hhp1wmG+1h81HOMTrQcEWg4FUgsb1TIs2Mmj9YIiIQCSlQZ
buSlTk1e88zFivGeZaNhB8px6YAlxSEjT3msBnypdUnE7GDfZ9hFLNt95TxENk2rxK4aiwshRs58
3RyCksBQU4yiIpZcdjy8ZzRSS6em+iNmH4/NWZOBGFkDZr7oncVorFyg9amSzHXR9xJhzdulSE5e
n3yz7Z/PEVNTAUGYrwXpwGP/u11L7AULepGk2sjGOVQq9pyW8CQnCakE6joLxhLrT2u7pF81gJNk
MieaRSxi4+5GWhBIKO/t5VPhwbOKiWNH8q3n6bxJyMVOl/E8Sug6LojbcLkX+xJiWa5yyxnyktFJ
DyNIpnVedA96NTBp0b1R/B0W6k8u05u1owVHliep/JswY7ISz4++eXFZBVDu4qv3UNzOsMp7ayY8
Oqy7O07V5w18K9WW/leW4n/QzW1fKjhKRshZQ5Co2QlxPZOHa2fFkeCu8yW3Z4ahC8UXYAxVVHrb
Cvqc5yw4kbrxrNLiEDf+E698wlb8Dl9Y09y1ERU/JdgBsaDox0yTNVNl24yXazNojpg4j2b0XJkh
tGIa3TKV5gLFy88MqvPouZ2DU2cG2AT+70Yz0s6YbfdmyK2YdjPeoxuH+TeDCfdYmpG4w2x8Zka+
mmE5fnPUJDNAr5ikZ0zUtRmtO2bInhl2gqF7xsFQmDG8xTweLIyjCwN6z4zqYzO0L8z43jKD/NKM
9Fcz3O8gU88Se2LN9QSx+xICq4Izz40sUBmBQDW4XD1ilfspo10pRCkQivaffMXXFxTNoZ/rU7YS
ozDQwNB9LUaKsBcOANqEMS20+nQNfZ1TW1XHfmRsrJvCpfsJYaMyEof9I3YY2WNB/4iNEGINSCKO
EUcW+ZYZsQQYjFGHxcLRTytKCpKR5qB9EGnymHCO3xPTj+SJAOMbJaY1mkyGONMZlSaeu4vU6DaB
UXBcDntsNOR4oe1YRuVhtvY9I/s0yD+z0YEsBCHfKEPCaEQKsYg7qLWD97WNijQgJ9Hnc4yRlwZk
JsvoTXS3clc0GtRq1CgHWUoYfQoV1ExbGeoZ7YqiIoJFqLwxqlbsoG9xVKKezmheFgb6cQcnCv9r
NDG2/hQ3SGS0sszlgatq8kXI5shwTo9l8639/iJfRotU3+UtSR1vUyC6jSh43FdXm8Eyla1I1EdR
ET+SeXWya3b+RBBu63fHaeUoQJRSuIlh7GOL26HIMGSF/psdTNHOr6oH4KD3pgOoXArFAWTKHpZe
PK42AUxBv0B6WBzrwld7oiQLUmfB/IEPzBHqguDVMCWIELyvxmM6Yea4R9mvHxjt3OGY7y+wjU0b
WTZQMbF73lWQgw4ckU+8qG0U0XDWXz0S6WK00taopg7yKSips4WX0ZvMaKuBUVlno7f2CK+JUWBD
o8Xykg4uPORZ2+i0gVFsiWJhQzG3D4Gcq4yuy+E72guk3tZovqtRfwNk4MzowbVRhick4g6pOEEy
VkY7ls7ysBg1WRtdeUFgBqil8sFozp5Rnwtk6MHo0doI00ahDpGqc6NZE2t31SrAlTb5ExtVu0be
Vkbn9htmEXbIC3MCjj0DWaA1a8LFVBqNXP2o5cjmodHPB4R0xyjqLdI6AB0au1HbbTphjPoeGx1+
MjqJUeYDo9EXOWq97aPbl/2Tit+xbUJSjKZAGWTOKY8Dcn9rdP/SEAAjKEBrmIDW0AG14QQIerpd
AAcSAALO+Ni0xL4zZIEwjMFsaIPIcAcKAMHKImeXgSSkhk3ogBRGQyskhlsg3/86qoZjaIiGHLSh
MoyDbRQpTGF/FsM/YAbIDP++9wwbMRhKwgaXqA03IQxB0YJSSGffGLJCGcZiMbSFLlieh/ZyivAh
DUXO0DciQaANSZoXXH640w5UX7EkJeHyVa3MqRvgDrhEKs4N7xEZ8qM1DAiZKOO+YsBeMhsmtsVZ
dnUoGCSMT4VlAJSy4ORZSrCIzNvk/F6hMBZ/xyWWdTRJHMLZ7IHccTwYRsU3sArQSsXXOoZiiRXw
OLvlBuQOadiwLgXQi2fol8lwMCkjg8yQMTaIjGVYGXTquxl4ZjIUTWN4Gq6mueFrlp8ptWFuIuCb
HgjHkaTYhq8laI5tGJ3S0DoN2I4HvtMbjmc1RE8J2lNUZDEsPsEbz0E8vgZjUpJMBmQd+fXvrJmL
Yz1iIiwafPSNRb5GoT44ltUVDB2gAk9ik5wy3zk0xfSUeC5n7MLpt3JQt54dPv4MJTTW4aKFImkD
LjG48o/V0DzMgwtHUu3KLHyKykztijUA8qa0mHYXfmQqIpgMnoigcS5Wnd05gFPhSk1VfWSppZfO
kFW+YawGYKtxgLpiyBUbCqswPFYFmOUAaKEwOYAaMFsB1bMgXMqwXKmhujrwrtpwXqEhvlzQLzu6
Al+nE/sFFQwuTMYgzfq0CEyOK+9/POCAQsBkvaHKYsOXKSAhhjB2LSTLdsqLDBTNN0xaYOi0+Y69
l7e8SF4GYhjtTpzIYviMDNU2g7flYG6e4d1wfM+sadOBEDBn0xkqroMYM5Tcang5ATjnGYIuNCxd
Zai6AbxuALMbDW9XGvIuAcGLQfFIbruPQPNcED0ypzTAHof0kOa/7mvKOjTaBfu3kz6Bw3Wuz0JR
zt9pqbEQtjGuoIwrTPugwANLMEHt2J8T2KBvfnIKSOgs6ogfd+8awtBxZHm2Ah26wIceEGIDjLgC
JQ7AiamhGfGIHWuwxaYOcJH7hP2FII0xaGME4mgb1vHn8/A0fHZgkLbhITFP7StDSFJiM6GkyuNs
6EnHcJQFQGVkyMraMJaFoS3xmJEx6J0z7oREhsd0DZmZGkazM7TmDLYJOt8YipP6asN0robuBPMA
R4EMNNynNgRo1WxHgNAWMLQ2hCiwltimvOA5G4o9CvZbCk5aG640rF9aw5lKD+K0nO5yQ6CGoKgt
SCr9Ep+2Dgi6cm8mIIOmH3ou82B6NusdXhe8S1lD2WQNwMFU6rLsT3ZFDWE9Sgf+Ij+lXC0WMNkV
XDY23OxoCFoLoSUxTO1s6FoHzNY2vG2U7aLEOY1guK3hcTtD5qqEG3wxUAezMFyrFsUxzpcXTqBo
+Rg++4DRISkDeufhtjsL3auOCYvsqd/qDBc88ui2gMJNKX/T02QznVzBiBnz7xvzcR/AOEm6vbMM
j1ASRzJhD1EbkgpsmGQx+Id6xMcdmmJQoic4c5NfwPPgG5fApHmsnWxiiPikQJ5LDfscGwq6AYe2
DBfd1KSQd1P9hh/+LVw+Vj29Dv5uQBzY2iU2VFhQhtdMoCeg69rOoK8jcTFT/2A4ReZlP4y2vU9/
mG1Db7tg3AU4dwvWLRlXJIbzHg3xvYB+OyDgrWHBHUOFj85xMpQ4p6p5IwDHYwDyZCImyNFOc+Z3
1V0BZE7zw1lhqPMB/LwxHHr4Q6SDpvsg6qth1X1DrXPJf9Ng7JHh2V3A9t4Q7oth3aXd3Gjgd2p7
oNLDK+xIlLSxvWOe1ZvREPMWkOYmT68iw9IHQPULcD3FKwU7NmBD90PeGwbfNzS+Z7h8SCDLcPqJ
IfaJkdzMhuG3LN5wevYIarDlniEMs0YGF41h/1tMABZmgMK4AgT2gMn4BCLjGFhoxslmhkaNcRPo
H18BBgMPo0FoHAcl1gPeIizxmBFc40pgKpfeFBgViEq7xmvg7VLjYegwM7jG1dBjbyiNzyHE8GAb
58OaDL+XGVdxTYt62r8EWCRm45VwWmFveMx5B+BYwmG7qSfyWidYCzzZUcFt4WD7HQmDGSyZBfrV
W0ZUpK1WAnilWUvyrb2d12jFJ4OHNRVUclQD5FVuYSwZyr3lswf3oXfTDD6651LVuzFTL8WPuc/7
KMBWzjwWLEKysjct8g/p0h8PGfCkffSQxsXBlkShy+8+cYZTGeRS9QaZfTf3yMuEZDm7AQ825+r8
nJXzmXFFG3kQcgM8soSo2eSEVTWhTe6w0BlYOgUPwk8fqsb7XOAlwN/GhjgCIgXC0WJRWivSzDq/
2Co3PuqAcgnjecp7slackrviT2SQs1THbDZFJSNH574FBXFVTf8KN5lKjIQh+HNJ9kH7bHeETOc9
j31C1K+JxUtbeagchNcJnHvjZNXWjSZoa5gRHWOwQVlrEbVUwfxwgeZnrlBjjByCcjfiFF5yE7JJ
0ojy6ZXBf4WUsli7IuYm6YsGsxnNMHn7lqZUgIOk0bxcQiogkxADjafSxwY1BvVXYn10+W26b8cW
eMTLiyuREcQRwq3KhGKsimbeMkhNszLWUve6jxiBgaN/GR9oi2PrXOUvum0LjkDUa9io5T55UizZ
FC4yped6SXyuY8nwLFzanQhcAg6HFs7tJ3iyOiwmYKhKFYRZkz9mVnybWNPTNAXP+f9h7kx2I1e6
7vpE/MGewamUfafMVF8TQipVsW+DQTL49F6sHzY+eGDAE8OjiyuVpEwmGRHnnL3X7s1lxlbi9gUa
nVY++b8M4TdeCXDIKQ+sK5OGi+kG68lW/dpxGk6EbfabKCZ0pZ+SGYHZJa+Oh9Op7Jy/U9QTLwK0
PhI1Lh5MU0m8aLogC9G+8VDQt+HJBXLMlja8uxx1OTq4t7HlTRnL7e11DKEkOcStQXHlJxGSNEmr
JCOAvcHGiP8bWGHoT9CYQP9IdYNRAMNUE6PUtuCO7Uauy+RQTRzEpUUBITISwnR0II86XsVdgz1h
qg62sYTVhOF66H6Hjf4UEwFPRhMQaJbRjc1sE2ZNmK5qb9wPtY/EJSgvLM1/7SY3Vmb0S1cc0DFV
sqkoJuKoEhsI3WxSFlh/+QVpl9qiVC+4p//kM6bwvPoMgxJfYIwBs3HprkwY4AfUashHblqNn01b
Jjvd6eAwoZdO43iR81oWEMKvoJzxVLpYicfglEFQJV4RhKLIuVB+b4C845AlwvSQBjyFVlDa1A3l
hH+yXNcukEwpDpbTn1QZPCfFsVoMSiZXqxohcHAqb1cNhymdEzPXaHykk/7sAhf+Ghpehpsh+61t
E+Q9viCz+xOGKcK2FB9i84/s7jPE8UrxTSy63sjRfGdHHBcHDtLuyryWTbcz5tndzUb2FbGrbSJV
/kWogkxvtmjoSOHTsotJrsecDEm+uwQElyhJKVwP/JXBC2+BX4MQzBGrG7beKaxaW6pk0tnGJ8wF
p6YieaunEqZbYWva4zb+YcYZU+v5K5Vj9pS/fYMMUIWkZfBp8tT5yWbM5efxdojPhqmrtWKWuwZx
cIabTFIvMrqI6j2UoYneFbJqsFANowWD5nGwbaWM1io38NGQtzJ3s7+ywIVEdv7eqiG9NE33liXm
zkc48ChSgTZSq8/cs/64NXsIZy92Yva3gBZ2MRLDqNl+qcjagzcnTypA98LeuIVkazyoEgguPavB
Rj2dm2VKosHS7nTXvYMgMSSsSRQSdI7IKeqcJl7HYuZBaIufUohfCoULkVaVDdWynJ0TgVwognMg
RVkx/Krh8wx06cij+mORHNZOMY1luGPOLUBTx50EP4Q69aFXWq2zaLoDJfqunZRBPCmGYeD+Tipn
nwjv7IZgiEF+24bF6TRdJoxEhsiPjPRlolKLV+yOPJftkP2KF51nZOL0wjlQbMwsfvJzZ2W7gH2m
PF1PHBPXzdLzsiddrn2rTlfCbfYprot7i5k16Zv5UENI9i2zOpqBuyp7Hl8kxZsWF7ft5rc6qoJb
ttc6B+tneidv1vfAt8ot9SowTsow+9tjwd9kAIwfQb9x8TSVtDQ4t4x+Bnyn73/SsOLpQTN70IV/
9lLkR2kB1VPL6eSmLkRcwydZYoghfUfEfkTzJTbxI5XFgLEayGb5MAXRfHBl/C0qiOtlYHyOcDeT
xEhWmGFaWI7ZL58JYOs7j+lkEEY0ZcxphoLJvh4150U29Gxm/NnLU1xV4sTK+ACaqd9SOuyRQgCd
5MMCPmUPazN8iBvARzZ6VhhgYSfTe2P4Pjr+h6J+LkOVrMaG0WI3EeMb4m9VcUwoTX8e4mmim5BY
zRpNJu0UD5FrBp1mYQHtilhDYYs8Z1dNJtbWJRFRqcA41pN9y9NhfAhVMTHDQyPM2xrXYQ/nM5k4
0I8WxrzKPqfNaF4HrHWsnfnMNVavlPkza8DJ8RRMzJrVfG68rYlTFjExjQ4uiZyFjby7LFbKqb4K
wwWg16PedrEKKEShsfNWCH9fuJ06BgZp5FlmAx1iOxMlXWCfTO+8zt4qGxBPrCiLXGJGyPcLoN+H
0Hx9UBhs8ACuFoGIguAEYjE45336y7c9QhpNMn9BDK3ysP1VQR7nGeSg43n5tii9fZfM+MvFmB1i
ck0az0aTU/gkKXWbOIAGOyfBfsAdyVzVH9fC1eFqVjCKbNBRTlzxu8GiTpQz23CWnANoiMXxo923
wzaZYSTzfv/mTMxmcHLETnNC7a3y1Vqki7rtKeVBIHNmwmuYhHwI1oT4x25hBzid+miqCnKyOT8H
ogZFlOVvYTuyTJrNZYiqK+veBzIpdkixJECNDc20xR/gPTeSj8KZ27+BbcNWqYLdaI5ffaV31QwS
RIeIQfAd//H4nauIUntlGcugNzCbnekUb6ViTil967fd0nL3W/PJ7dq3nPPvCkHrzlB4w+SEay3l
dqw8Uq3VzDuStN+AIHe7rgvEQ1sSl2h4haCJynY2BG+VYMU1IuO1NicYQ5YBuHOFWkCephxIdC1C
Ulr6g+wnhxMIfJeSUBHTN57aIvwjdKn3QzinCCi6j7QYf0e+8eilUXFozN1QUrZE5rZIaLbKaTxE
fn9LanlobMqmybKqfT/6W+Cd9YNJyNVKw09/bNsWc6ma19AVqfyNwsY/Xt2GKQUHIC0sMHUoHqxc
fgYCe1FSw4HTrCN90Zw5dv14b1YEtjNyoWQ23XvvM9vx2OvhrYQXvNXJOnQ9TlNBfc766Mv2BQvF
aOxUOKpVNaXfTY+wWJR/Uw/ha9fOz4CcN4U3vatyYgTOU+UhS4aLkBir0cx/YuZfRjr/iWQ67xXL
NgZw7ECle61N3z3mzngdJ8afqvdotRbzd0KdKmoaLXMsr+2YsQ/lVrcyekbWWnTLQ0s8SgPJ2xZ8
KZ+qeFNw7now3Tk9DU75O2p7IFfWgO2hI8SNFkRUWV9l18+PjqqbB/MdJRe4qm0UtwQPd1yiZVqp
wCTxPC/DzOQQdQzRd/OYb+bWYTZMKuhjNub3QjmgIBDGs2NeSpONB+5AtA3NzdC6iG0TVCvCsr44
GjF8nzVtid1ka4avmtl+ECSfHStgSy3K2BYqQ1QQepTD5YLwtuq78MOqm1Vfo9wdMhqaEg3MrAkl
G3bSpCbJY1KYFFPL0+xMDt3m7qWtyebDU1I92hMZvPBv3J0HUg1RXdxh4wMRjBZMzWe7rleTmPBQ
q8sQu0h4/OegNndjN37UI5pnYYc/BTxXtundHMFi8b0Uuoh+VpX1d3HViQisrsPwF3rVrejq1zbF
/eB0VPVprs7jYPUYibIzOmF2yYHG7uQ9CugM1Njpm5cg/bVIKmaWz4z/ksXqR2fo53TIv2jCCHBa
5gAtJrv0gfZMy+jEyjHlpIpgu8yxSSN/M72RMOS6P2ReXjOoLfWmp0DMOutPIJN8DTbj5jcB4YWL
SrwZyEWe+kM5Lq1cAz4VkuIACxFxNxQ8J8dHwKxBB5qK6jhsoxZVUSVJOzC6h3Qm3yIgIuNhUSUl
WjXnNmFVdqZnl0FlFv/27exXs2CbnaIizpmgpiimETWoqDqkOVXiRASTPaTt3cuqnVmRMRVW5bdb
zvegUuaPV6t9UFSfkj36VnCW5OQMYhpDMSHIwMdlfGWOUO9Sqg5u3YACFL7RW586e9cUb3bJ7asN
8iPNESV9rLOv1ihuU0XB7jfEO9aerDft5DlrOnbM9OdrX1yr0IyPkF++kaqt7EJ4B8YQ7G86+ZNO
3j61gu6yyMsikLz5jJFqppya1PAF5em9CgjA5ZGGYcxqugWWY6JAdl9jX1NsNHR25MzzmzbC3LMi
v3tDg5UsUy9WXqO2ZvHeRzyBUyTzp5QJfdbTXut0R+NlJqOMlkgQDDDXQ/J8U12s6OWpLwv0b8us
V4TT1lTtuSoTCazHwGTHgAE2nTIOkZS4JkdYNg1z2v1j3TnDRQxECvk+xBth6iPScHJx7fxLBoTU
JG70k0bOX2W3b8tKlkHp1SYJ205qI1MpvpEAqBak0IJUp6G9ydsqYRKowc1JZ40UYVSCdxoWZzHS
wtZm+xUsWvrUFBom1AzBhYyfdvZxcg3qk6Qv4N1RVl3swd12nrelJfG7sk2YLXCpEgGCknkBbdQl
gi5CFwcTPfRJCLSGL8RKy0yXKZ5CtfMgS/wLZPkyvu+4EAUj45nlKnbSixzsh9mIulNbS82cq4Nh
l7NOgH2efbEpa6CSsiovRdOKbedXZ8cbX12z2KFD5CaPHc5znOhGndBH716BG8DWKElu6r0lQaz9
1N5TNRIub9ao7ThvElRSwb9G0ts4O7uhARxik12VI03PBnUeKVjtaWEUEJEcbISPKn0cOMqlRnsS
/WLpJYbEYGvDmEQbNtetesxo4HoBMyvYc4cpDDdt1doHAZgebhmDgnSZCCz6wBhMtoVTpWg9KoiF
gIx7697mCF4U7R1if6BiJ8FNxf2uMIKzO5p7tFtrUwZn6UR7dhd9lBOnoBbJUoRYKM3dje03guIa
zBQ6ZvQRdfIzqF2nbkWWn0tajoaJFmjKxS3nY25jOiMZ7Y6W2UYUkePexC9TvtUcAVCgKH6LocWD
L9wvhKDWvnd/Z03fIReFEpjpGMUJg5xRvdpZeQ3tCfipuY/8cuMH+ZV0xnfHjZ6xJ71oVKRsuPsm
mW91TLp2H76C6jz5Ot7XJntDlbwU7t9QK3J9CJRL9etkJW9OEb2W0nuejIfAnd7jVlyKdHotKv8U
9SClCLGZ82tkiUsWdhewrcdZWkeav3sDO3gaUE90/i5R+dVcthSbFzpKa+WUX1107xp5EnQWYOM+
GXG4S6L8w/DttUUHT/uMfSH+wNSl+j8MOOSa5jUK8m+7THq2DeYdhuMwaeH5S1tK1iThNOOqe+3s
vIxpZjiwZyY14ZEyMc4cs1+cKd72HZ3nQj8OCcHVBe+V866N/JEG0J7K/6MzstvkqueZbWlZEBhI
tnjUHHidmF+K6Bd7yl8/Z9PFVfsGqu8JgQhDh6BCOFQfXTrYsOfQnfKEtOZ8mIjckdq4NyDCqnZc
t2TCkc4goBEoFHJTeOYU53ffo3c0YufDaNTFhR05gIkCxoVODdz51D8mZNCEqTzZLMcgmECTONVZ
xAbB9dAwLPjV6lcWFge/S97rZn4Ls/k0TIqmH9zYwP7ufOssQQl7qfPM0bqbj40z7WKTn4zrY9hF
+LLdP96i1DQWy19GZ3p6H4VxN2p94L25Kx/bf2NUZ5n3x7ghvfdjSM1rK/FnWa7/GeXJe9L0BHdc
HHe8I5j5Kqn3IKxegia/z5/zXP2p6uZJJZsJMm/RjWuHi8IjuBZxtvF66o24Wtdh/IaJdg0u7Z42
4aFs0lsgSCxxi227KGfiTdBj2Y4aea+tdJtG+7ZX57kJwKQOGy/Uu9ge99EETjJGObdEyshbwCGq
n8CxqQ6dyXxI6GRWZbdNl7E0+XIhHm+e7GHVFhgYGjv50jQDHhIMoaanaL1ZZHYV1zrq6aTPzx5O
7rywdi1pp5llX2VrvBo+bTcmH3z/XXj6XVCEGXyM0zS8hvoa6vZSa+fd4oFcHkC0ak/KhiJE0k9B
0KBNil2VV9fJ/+/vh4ilooPqy9Nkt5/ek3LjW1hV10pn9yEb32SeXoYc2FWonqlGHkcbAY4ITp0l
n9Hj3eGRvRZ9dNOAgqR7MTQTKIS/lanIejbfzWzt+upsxuYVww/xH8uYxj8VU3rXCS+e/Fx0XJeU
SZZDbuLQGc/KSe4JSZtmIT6XZUQMPsMM2BS8+omwziZ9TcmiXFaSUEwrwrDcYCX8j7G5Avp/G73y
EMuNEo9y6l/l3zlEZAJHm0eDc3AxXjR5t9ZwRlsv5NWrXilizmMK14uuU+6TOeVBpUqBA6f6ZDZM
TvPsOqkMJx8JeBpRX5a+YXi7Jpa6tIq4YXpmopF7y+WZYgSZXI2nYt4ElrMSSt+XZW75p8y2XpgA
vTrD8NoiDSlG74x75N7K8srg5u6bKbEU/SUe4rem+xjT8WL5rIx9+s4E+aqGgDDh9C0L3bPb/pDF
doEBcx0Iv6sIFV/emJTJ3SHUGs6+XxqX5fWEy/Uc6FNyKqvGZ1lUB2dgzDQW17F+Loh1crKvRHeH
XoeXhJAjJ4svpWSN5k95vIPM99d1A4AxO0e+847H+dInxvPyASy/n0zBszFsfSe+oyQ6okN7HZ3p
nfTn08RGF/VEuun4bfLRGrPr/Up9H/s0YXjcUdYgzlPwWzcFEC9970v3ydXxXaCwB1/JKXC4U/xT
fKA64uaDcU/ucHUIounmCHU3BX9L+Zfle4Ub7druC0su2uX0TaczYMr5tryp2U2vlG/QRLaOnm+M
HF8ypZ5R6H7+23TM4NO2R46wDIaTN6Shz2kQfLZpcve6teeoq1b1d9VNh8COnrvR3mJCXVt0run+
aQKLTKP9lcwKbfKPkw2bMoTamiUvy0sgzGcneuD10efyRHGtLpay3odhfCG/IBsyIlD0sWlv0hme
x879DtLqyknqmdnA3ZuznYrMjUY/9e+2MYfX5UOOvWlfwSaZ6eAK1ziGTf+MpudjngkRNcx3JDWf
NZjFKSivbeF+ItfYTpkHPEqyQUAH1dGrXZfXkgd02SdHt9wu/oScJ7LJRlAuw4vqU+iYf7BGH1wn
fnMN7yBM7EX8GIPPf9trlccvyuwvY1eerdolyT4GD5F/u07+q3sXc3eLNlEWvXblXx0NTxx0n93J
uBHPdElH/rqnXhkeXhZxH4Mt2Wjk2RW0k+EZKPyH4pEzXP/UaSLShlfI83fK3ZpBG2layzFkeVn/
PsYQNajEkuSgLENZy9/nG2H09u91+vbBGF7i2fxJ2vhOA4Fz3q/lXfh99cEKfHP9QyjiC0N8+FXx
S+bmH3ZivpfcFN3ko/ZWr8RxYBiZQcPVj5CkpXx1A/sJBuClXQaMAPKeJ2ESb71B4L4THT8RcMZy
fFQjhJ7x7aB+dePkddm8bHupstZOV333jfxtlfFqoH7yqagYHsVvDoxuxQoaO8ZdTtVGojUD7snV
4nwrt2U9n4PQ3ziGeW6B3HrExGVVus04kwZU7JmnTnlgvCCs2JdBfWT8cfKseRMaBbThklMllCd2
9i4sd2EmfydkptVpsB39+A3AsHwwLPcp8sgxasqzEyxOlr6+jtXHmFk/qjA4J9ksi83L5FbfXje9
lU7wR47DU1mAeAvvfpRsTR8EiDu8ZABM7VycGkds3dqCpkJnKr572nzwK2dFttUuaIsP8lx3czvt
tRgPKcrKUnFeJhiBg33Y7ASh4BMtLzXvBOIidCzbqHdPQ8kPIHUKIGm2ZD2sNPLKNNKsDcQShwov
c3V14qX15Z+glJDR0590tu8CYpBm78lkkDcVm+TKJpFeaKDuikidMPucpgDsMI3q3jymZk/snYdA
9aeBB2Gmw73w3nnq06c23bichyXaFOHHJzduj308IISG6mu2W9PW+wSxjElbUvvUfvotjtPTWJeP
dOoui/wvwgrc9tGLRUyuZ5eopfAuFquu/cMMleMlwZ/k3yq0nqZZE3YLrQG9BeQicN3TZrnOy4kS
WaIZxid07Yca14w9hCwH+kAEHGlY21R43xmcW1+ld5XpG2YDJK8NEa2saQzCBwJ2q/wqECHiD2OY
M6PqTHglMaMEdBKQuBASDb9j7iI7Y0VSwytggWcwA/A85aoJ5SJohgXrZLe4YLnhz+UfpTZKPgx8
XIszeNLnIal2s4tC7Cn4TGNwfSAaW1pbkx/+cWV18OhN+J611TTQagxJYfgTnJaDa5zFDKDF1mY5
G8w/mRSnRV3ZB9ssPNse0hw/gQibPxYMKdFp0EqIIB8nG1vWa2N5lXy9hY+aFSUBBC2TUFLRBgiC
YDOCaVeWZGCT/7a8mBifSG6/VvjjexoHJRrdJY88KOmMEQ3Db32ELj7YGyfy9wSd0sIWB8eodok1
nweat5EUe0xSk36U2gZ64256jSWIIADuIrnq7GIln5psWItUr7oIRA4jmihaHlzjsZnEIfai7tG1
MegM+7o0nzCIHaBV7J022UrdrixP70aAxD3AZ1dvFOo9FKbrvLWZKyI7lGt3zjadjS/HwalUPY7m
j6AG93iABt5S1LNz/zhLJNJCPyDcDPPuWui7cMkm4E7W9+W8vHwK0MJo/nerXs8rRnp3EUxvRi63
AXmqYRita5hB4SGdvQ1dBXJqi/Q+jNDvnWpL1f9ZJUuplhBm535mJNQjZRpq9xAo+316ioLpirL/
M6JhTpXVDOCvxCYgUItHfwbG0cnpBS0ZJv7yOqAuaDp4cc07Gb1E0UvAoeJUmMaZ9SbDIvR79GnV
ePA3ZlffEMgzpKbkWSajkGGXBWK5v0OOnHkdHpYND9DSIdYR7vlg3+U07GHkj1G37bgLk+4u8mbJ
1SnPscXON9pPpkwvAPUfs3b6HZkhg2V9sHjVNW5FJ2DEXFKhe/AxyOugXCVhd4fDA8/tUxuNzwxM
rlBxWALNswf1uwEMigb3oWJ1gpxGgIB+bGMaHPMGt/F5BNqzfJsdfQW7fR8QaWBhfykDVlMS3TUO
DD26OAgpFPj/tATd2fExwioZenftZ7vGNc5UJA/ZaYwASMR0OZLL5M9bdNTrriEaXIc7dqA1WEVw
LuvFJYR7eF3IYmWUerV8eeZiAxPZ8mhemKUPLAaL5NzX34umQiNkxBe8XTbCKc1veiivWrqnqYZH
FiZHg35fcqMjcNDuUzwgFqyR8EtxKd1gl1nNU5o5T7botmYUbrPkuWGCS8iFFxOCQ9I3DStD3sfo
adZUg16z1ca89ef2kySMW8O2l3b7PPFOCDzpoMGziMW+MuJtx7dkc7a5qn4wEgbK0goi2xq6Fc6p
1YAwFEATLOZuG03D2in9k89gfCxdulvjGuTIXpgoWKfklHEJwhHPNFw4kvaw7b01GR8cB7wUifxS
zVGxrLKQmJmqfE/n/KBclCLfy00lWmAwCKJtby+m8qwJR3SRo2Ta/5MVe3LquPVsqF7NDkLp5l91
6PbPMaVMXjgfbWMe+zTZGtZnFCUkf4Fq8ejj2SfNrQLNZ024A0v8V+kZZ0mcMPK2c+FXu3Zv5s7V
s3Egu97OWZCiZFPxg+Vu7DGtsewEBBijZtoHwOrLVuyXy9T/zS6FsSZCdc2gLcRr+O+S87ekO68i
hnL0Flcq46Rgr5YXSTgRy3+4pePwwL3yS/E1J0+2E5ZKGtSbqLOxRHEI4L9ZCv9rnDai/iycCDii
2E9GfLNd50ma7kYkwy011KnFc0iHDMS5zwTBJYDNZY97NWaUGIkGxFLvUMk8qMWSp0xaCc1mWZgH
NeySdEcNyTVpj//WapMPPTS3Jd29aoIpmQ9rlaChbf5dDZ0R21pXm9FPTl7DHTykWyg40OzGnRAo
lFK1cQfzWPTBJa+KQ24Prw1juHwJ67HVPqdUxqTPdm0fkwgC3xhuIwuxzYLUJI5SV96lYDSOVpGc
YWIx5PzTdzBTx5KOTPq+3Mm5TBePzdPcFOexMW5+yFkLWk2GckV2yWkeuOkqe83seodi7AF6+dGW
Hza8+HGQ28pqVmXyHVDXQR4oiFXJxLFqqg366S2dpNXyQZPJt1ZpudNedShusJC2efESNzBSPffJ
JHIGAdQh6EAJ1sOlCooDrIFdp81tBC08jgT4P/botntC2v0UFeeurq9pWu2ztDyU8fTc5BQ9QHmm
NNx3brFHL3sqSajIHP4SIpsZX2eBtMLkY5jQpNqz2OmKkSlHbjGfel3v9YzxWxaottzW/YGy6GxR
GNVZA1qSPhkM6C6rBrT80atjG+j2G5JXjjCPk7UzA+8OSiqBCE39/1t8yP+PZBDL/j+SQYp6+FP9
b2yQ5Uf+mw1i+f/lLwQPGqTCA74RBP+LDeL8l4OQzg/D0DZ9z3X+Ew0igoCOmm+5mDn8gN/2P9Eg
3n+5tuUzT/NMl6LMc/5v0CCWF0AZ+U80iGk7tmlDJuHFeSFuNV7Ff6JBwsmzMlkttDOmPqsI+1tm
WtGGnnW3QcDAgVYPxCQsA95sSB/Ypyw6OH0HryKnsU+LgPJqmSyTOpJW8hmAT7QrwvxIgzEYk+zk
9tZGdJKuO0o70jPUFkHZV2eT11RY9MLipKe1EdI/TQ2GOGA8UoVgtegSZMQlzg5Z1cYKHWsVTzjH
DUzzKvH0sUpzOon1tYyoswKF6mtwFBj3BKlCmpnucZyxx2URX/NL9ejKRq4mL2j3FSOevIJYISo8
FQrV3YNpTE8+9nDQWN4qtRDa1ToHnUmGQBWlHL087AWZIra15azVEOnrYjdEfYvj1C/wmvTVV+hh
KwpMC6naxNbmFmvI/bs08f6MjSzXk4cIe0nH1KZL9N9QZmgWQqojJrztiMcxtdM1nlDESbgU1o6P
wr7L0TJVib9I+PeJLQUzKyR2SGmSHLidiAPyhqv2Qw7RBWgyoFITCqKSEfoSRmhh2NEWhvk+4XkE
wvjUNXjyS6cnymdh/qKU24UBFVSEyLzvKY7GvJN4Wma02ahEN3bjIyxmrIw1mVikaaR1vwx6Z3eR
uS1BtSUplOs6Zog7+hQPo4N520Qm5hTEdfuT99FiGwkRTVIklJiiu8/eTHE2Nu0LBDAo2Tls2nE0
/iA2fTd6Os8jx4wq6gUqpnZlL6cmfOjJIzbGl64ONyNAF5rFvE2rB4tqcSYTkoVZ/FP0shoP0qu2
C5hXGvCp4DHjrYyjcVVUFDTVEnbTcVDLWxbOvkfm3vRDvWmcN8szqJLYphn18pJ1906juSHP7IGK
vH1MKWxGC3JazRlon3QEYAsMjq4KGxiM2NMKj4JglJ8h6igGIw/1hIooS31zTYl0DmjWPeh+0ZUq
mwcl+ujhFiPuwUg3F4HkkUI+1LqEppBvWJWS+Ve7EgiLsXwZr2YenQmNRMtnz2cExCF3BdOGsCGS
z6aCHJJgW9Wzd6/w6G9KhSynBrufSaKKZp8sVD6ZWtPH8u+lHTPv99wcRTIjXO7FAu0PCSOtg5Wq
qPQvBTznkOhmy+3/ZpT5kzKZXvh479AL+tBRSLZeAhY2erLf+rjHcIj5ZR0b5QEpJge1qVwmf4yH
nF+YRrm1RPmaYswVM59tX9OMGXwSfeO+3tnWwovPJKO+ttjaFSuJ1VfhVkJdBDYs1oRHf4ohhms5
TybngWE7uKTczU3pPEYj9PCeXLKsnKH02JNNu7XGANdxvrGt35h5EX6HKK3kcjgCZ10UyMCQ966s
ABGyS5TXGIc3wa99zK2BBwUOXk6T6TDlihNvNk+Ak41Dms7gNpcELawe9nqq7XXsIWeJBN3mlKq1
tWx8I9yPbrdEVAbQk5jjYf1tOFbARS6QjVvW75FFfgubZFeUNtGSHs8g+kfUnm3KHIWn1hsq3nbn
UDm6PN9LU0H74oa5hFK4SFjdLPNoJv6Hm+SLAwGos6QFg59gqyL0lXmozbXi9paEYNTzPpaCKj7h
wuRBCaVMF/sk8kNy2vEzmj3KzCmw97a7xHllAVDsconinAgL0SRw5y6ncK/GDi7Kn8ksMU8Hutu2
pChTGPuMhjDoOYI4gdgZe8SLGqotd7cMBBKBmmWmi4xbEKfvfX32yPTe5kL+huf0UafZ2xDQOiCw
5wg437zHlSUejYpQ2dL8nYXzC16z/b+lskmR/aCUJ0ZQnoZ07Yx4eHIanXMZMbq0kghZSX/M8tB8
rMS3Gnyiff2eM6pOd3H07ne632DX3WHY72jgYPEg8VB6v2gkBrirH6OQODIjS7+dQf7EAguXg1AU
uzaSkY4MlkNrxCvbIjlhxuOqcOM9xoHmSSbq6sGdEhPjQXrtLPTdcgFpwzYdwpdAjA5htI9teIxy
+dxH0IFcD3Fklv+ErNOAF3HCd51HluHADuSOW7/6XREUSjU+nAwjYhULUQMa8r1c0NrQ2OiwuNUe
GtWnKuJhN/k0WHL4iX3BnkcvH8F9wgPYmVFD/NTWdUaX+Rs5tvwOW98JUtiHVk13w+ztDUVNcykN
rG0JuVmtg4I+8ZsbbYSMVFSNcxy/BpfWugZWtw0ccA2zFUNNRU+/Vjp+KRfRUTa5vBWL/D0ZhTDT
7foFyTeRMq39OAOOMJoq50hrbNuYqp5NDYeE7YlVblreI+bEc9uLb5OB/DVZZZbKD4WqTZ7M4gl9
c0zKQImwIHrjkLDtgzDb1COy5Qwfakl423ZeQrqz2bjxlAJh6S7Kkre5G9NHJF7kMPanxkLZ3A/z
L8LZGny82afR+Me6tPE3JIgpq/rY5oO/g5YBz2cmfkZ4zjN5LMNq8o27APT8gJPwQjZHvWZOu62X
tpbt1l9FNnl4grHZzr5P7mnZMKpkzhwnmSQ9IL7oYoT2hQd0yjUS+ewDcQ4iDXzZIdGjloNCM/Dx
zygxF6u4CC6BiYC2UYzyvNpHk5PXHhlumpZWtBgeQUKuzPzYa9iaegzX0or9bUprztcY1iNMTMqF
gdtqfcbEAdVtIds0wzEaB4Rmtlpldtw/mDo4yln1xyUuSCD8QsEf0wFUa5f2/TZDN/7QioY7y5nH
lS9rxC7wP3nY0c4jNv3snYRuGYKbRe06wC3STCgx3kwsxw8jaAMS1xg/pQEmCSLLHtmXoE+IbOcr
tcPMTEc4JVt3iDmOIcC2Y0tgke9vM3TJOpAvFtFLeIQ5ZjZMeD3gAEb/P6g7jx3HsbXLPhEv6M2k
B5LoKSl8KHNCREZm0nvPp+/Fwo/u+icN9KSBxr1V12RlVFSIPOcze69tLpdeGyTcV+z9xPXI1GkT
p0U1OynIOCCu4obXO24aq3aY1aAKUSva66LBdE6MZnJYG/OltH7EDaIxhkBKRwYK+A1QTtt+qD6t
UQk2onxxlzL7kGjKthX/lLCipV53RG3afsSi4ofNSEE1hg1zaf65TKP0DlGL08+0fmoFed4rfpeT
pKCDVtUeMCZDnZ1Mr1PbJ6qzYjdkEtaQH5AOHIeGQlx4gYN9lDbf0os/jPtTgg4RwMQyIm5dsS6m
AODk4CSeWoUMILRqgSXXlsOw/lmpcSRYsjRdWlXGxgJ5TO69UTVJdllwUCHwMdPRgCxhvGyx9aIZ
SEzSfb31GoGTwiQLl6JgR6uKUC2giSkbXBtpF3iMtAZNbA631fSMoRC8fENbPGC4ZirEzkBrsdXI
0PX4nWDJqppvQQfPU0673+cxV+EawA3A3dinlOZZy8x4xEJEutRlL6h+84zMWDGpv5sxN5kuxStX
rCBxxGMQGAvC6OWV2fOewWfAkPIX3iFqAuu72zWJNL0tgjErXXqDgJODHChiBTkTCwWiyDTdfKmT
aJITRp/E7V0QdYIsz2qv4q9kI0zu6Zw2fsNX6RPEFMZyCAAX2KmpCdBjnereBsrZXPYRPctACCcG
XkbI4IHOojRh85gt+ILxrzLpwAPCHkV3hxG0ec0s0quBMzuU4zj+DI5zZIMW8+uj3e46xoUPLacO
xJHxkNUMVelcfHBs3ypxu+I/eMmMsbtqqCGgqp86i9xNaC29wyovKWeAc0v2AjwmeU+kCTGNxLPA
CLkxxpQlAcy9mCUkpDWEeAxtQedPpm8mhLzKvSXeel4Dzbopuzr4GDSw+szQ16u9p5TpPzudIarY
4hpX3gZBIEonQwM79TD48kbjK6w6wTqd9uQWIyWedaCLwSD8VBbgZ9XSksCULF/MgCLmXJgZdoan
nCnPGnPHaeICFJhDNNnoNMdSwbJAcrTy2qMyIxNoz9/USfyYDoLusqgvSU5gMgEyaUnClqRRJoIR
wrqFGlgtzTpo+Ho7fZmLgvjnZJEst0j6cbx2bjZpXpXyUktNKGB9wP21bb60Hl7xT5QT9qJaS8ia
Bc/3TIVXpcjD4awSmYiNeMZRP7UqpUwCorZpthlRtsWiH4TvcchVZ0O1XPhCYaxQJMrmyz7oDH6y
3IZxgMosq64lJfiTbqRwogzeJ4Xut2v52mlPobBa7xNKXasTr/LM8VYRH3KazQQvWV3OV2bpbK3G
7oa0m7Dljjthq9k6rAph1kwfocR1R2SzAmMMEfM15TVStphlZG56Mp9wVGqF1/J7Z44RrxhGlOda
ImNQyx3dYteGq42BZT9t9jADrrRQC9PeWScB3nhEChPlfb6g4FvRs2JE4JldsbEoVmMXR7JxISy+
UMAGU1B/K7n2PBCdFNfotqQfUDCYPylWiZZ8fpohI56sqZO9lXhgs5jrlxS2YiAJKo+s8JsdJMIh
+ABofyUvaxBCpXuqnvrVtELoPiw5AIWPpnC4F9n4MV5e7HJMAiSpIGxkYOLdgp21ayRbEMUIcCiD
2RKO+ZhlHphdaGjigrC1xanYrPmLleGZRUMLq74bgtnK/LWF7lyyZIYYftpE+SvF2e+vY11xXR73
X81kFWYPZKo0ZeuUWzUezB2RpiKPmStKa6gZdYeqoWSAsZaRkqmvSR6bjlltyKYHIgJnfBIwTnfo
gYL4VgA0Pk39CDulmJ6KGeW/JqYprhm6UcPdNKAh2mZQt3eSGrYWtA2S2Xyq67O+gtOSjxN4mP/E
uyS5gKci4uaZ3fOul+zeQ1giJ8mkj5UmNo7C4C0bAoBlL/yaqe1p06xQQ1G2mUYA1ke+EBlcuJnK
znwg2XmZWZYIhFmcmFzR2FVkM8/D9nuf2v5SgCXdFQo7tQUdUK1wOtmPnEF+2WS2YCFnqWksLzRC
J0zqRsjlZhld7Osi0ap6aTpzSRBqwXkypU1ml8pCfqTQbxfCV74X8XvK1N6VlfRZmgfQZcqLqBSy
n5E8t8jsjVqOn06hFYwnyD3yao8IYt0t6yE/WKwfpdaYnD1BktoXyML7bdJDfBB2VVD8MVrKh0lA
xJm85yM3jCjLRL5vlhWOUKzOUs5+szARKQiMyexBWadrEvcvWo2vjfA3Wq8jw1Ot0aDmFSTJvocF
tuW07ho1Ri+uoYy9kiBGqN4LoaqiObehUi5/13ok0BoTdyik9FjA68lmX9bYKcpHxaqqa4r61vVd
QD4AqNr8Qlan3W7mn5IYE0LAxeUcbyUCsmOHoIlx4wj93SRmMeB7vnQb9YkgLwSqjf13Za3PffwH
Dcq3WdFTg2s8TxIbR2Qf3VpzUqsPyCDvS0/47Rwj21mMCxcO8/+Gw6UqYrZlqOvqTvKsGPllIn0X
E11wPgosvMC7X8jcftes2Vvq8ndPB8jVnh/1SGN3yhgsjNhJE5xuuGFxF8Gp5b4hqBXdg1RYI6ae
iY2BVZwz8hMRtBaKZ0iyM4zCY6hGlPg+D5A1c9MvWtqHIDNRjcpfdSr/kMQKXOZskLNbIJLv9J45
Uqw9Jy3eLsK/vyqhfFpFeXeUtCQ6LskSb6EiAxBQuWlMhYZE0VbltqaGZ83MpITgl8WiNlfXkT2k
cGK9kNmT1mp22QsL18dyAFGQMcHfoKUE+lmc6aGfEt3qHKGbcmfVtkuBDeJsNezqPgsz/tyTKQdK
DvV2F8eVWITjBefMEtDxeBXZ80gM0qgf9XvRpFmgLdmtKKQX2lWNr/kLvwvrcyH28zXxV7kNCgkm
aENmAlJWvMEU8l/UUQB4EV9OpdqEmbVcKXCe1JUwjXgaLpMshkImfrS64k01VaCOev+MC8jBPEdK
TP3TkKDIUgdBnMENmZqPtiPDt1M3zoM+ZmPPI5jOMy/qYtxTQdRP2pGNqzFm+kf/b605fugV7wM8
p8ZExZQSx95+qMb+1AFPhiuFC1gYwHkNFD4iNxG0trU4VQYwHVFeX3byLwFQPyfqct8MNi3me0pw
rrb7OyMjn5/Gec96b5DKqMoFjNR98oBNTYfEHpxJhwR29UT4LLL3ZmSxiLWnn8hFyDgCBcap9ZGa
rFL5K8uL3isPgNQ3uVL+mjIofYXsQXLRBy07RLyvMhTetUif+xLpzG4WD+PQniczGXhNmT2Jc2be
u3C3Snsy1v1JnxBCariNzitBljUHVqRV6l+afg1zP45FS4ZbZOl90LXTl4hN1SBOzJV44bjrOSP5
Of+SDD3UdZnyVPs9GclXuu7cgPr0YvEKuSlmAoTtObExyuBKRGCgbFhj34AAD1mjg2Cx0eMa41VU
MWbjpHuelH2y2xSUV9Uob0s9vqctYIS0YOG5tiKbbBl4Y0/UdtNMkJCX5m+/Gg9TaO8zp/sVz6bf
b9kbouXvJVPMczG3f3aZLGw6PMErcGHQtFcIW6rsrRRY2BtaizfDfNaKFqfIyrS1lpTRrnm+oY3y
UqayTNAXDrZ+zOEM06PF+/smwN3YjOx17sh320AQKUAn0K1yVzIdVEv0HkYyBSthcxeWXWR8KrmX
W+9MVZOLUTNSKeOOGM6e9lJjkSUkmxsL7Y9tqkJ+BcphvCyXnM0/teaaOsyFyBZsEqoXNsBu2+U4
V6HvQ/KAP1u1R9zaxG/iq6/Ihdu1ZwaHB5DdXv4mzfzA1CkSOjxLJKyTQBbfFY2urK2ZIJrtU22K
P5py+jWNTMQUFMk4L2iGRWm353F4owMi2HNVxfM/Yy4rS4n7Vq1zojGStKy2Y3q+gwWSnueh/10S
CkEsGfBfS+ensSqwussArlYFapt9a3Ggr418t3sBEZ5cNTeTJX7Bfom1pQ4Dbig+W0l/H/hYD6Lj
AfdedDYKKJtBKOwWXbvRzF6OIEsbasVVpwXFyniRJuGNtG5IjESPT8b4ZuWYDz1hAeTTjQbzGsac
9HhIugRrfmbtGSQ1V51ZodXL9cIBOgOQrUN9JCyLsy8gLznOK2n6kSbJtzaAhdLn19jQ2Lk20me1
Mk4y9po5zorXRRsYXKR6yeMl816ngvJStkf2LtOxBTugcmjkM5QvmLHgPhL6AiNufYtxWxFwDJqy
bbSf5NYz3B0GvzZLEsxxik+t+FBl/MPczHQeE9DPbuqvZaow8+X97Nlc8Rz3R8TgCNy+2O1JkqH7
0R9c2F3xbDQEumggYeCyaG6Byx/Z9KGZRqeOA/0hTursAAEH5cptQmbzFyNstj/N4Onb1p+ljBlC
J+b/HK5MCxGacxrfxEm+Lwg1kQwMJEod7tlk5Z9MS5rrisMR/+gonnlsJwb4idbrvkCUVr6JoEbw
1SWSzLkz/LZmkAPMcw0GsN2nSfXy/3ib+++Yh//x/1MYhPx/DoNY/vz+89/TI47f8F9hEOp/JLQF
aLl0iWGBrv7vMAjxP5YisbWFjmlI3AL8yn+FQejWf1i/WuwYVdoJDQv4/9r4atp/ZBMpmYHgXZcV
UTX+rza+Ft/Yvxe+bKF1eC2KTPSEyTeiHAvhf2dB6NtqCuxz7XgRL3krXAZEZSgySWR1gGc7I7EP
cv9LXxQsRCdJuqTM7QCKUi90ztQsiDT+LBtB6ww55slypD4jFip3JSozOFSD3gZTUbkKBbHR8sKV
wdgJfj9ovsaWyTC+Kc98xVFTgdE65PW5EhFqExOVoFQcFncikRfrprPvRA/QOHVQhRz9SDf06gV8
f5sHULODQlXDvbGoNNidSMV107UrcAUNnY9oRZwiVwLGrrS2tSmHSS76ah7OtRAlqR4R1GR5MUom
2U/F2c+W0m83w0u4BMmximN3woRoapm7oFtjE09Ocx7iUj8gLQb2E3EMhff8s9RJG9S1C8Bg0aoj
Ctmr+to15rnZuArM29xknqWSUzlrHkw2f3kMeVT4oz1Ltfe5B1Y2enhaudyQYo5HIGni7+UrLkE7
h+huip0/SZ2/8I0WEchKZxX164r2ZOc4IAHArP05tjyB3GH0n2z8pPOCqA8stVsUs7u86fP8tFnT
LZ/aAFQwncZ9vRozxftGNLUmYdP0DcQt6SoFRj0E/VWvx5D7KUxJWq8+N3H+LOvx80jrzN+FpLl5
uqpc+/GeDbrTfPajZcvF4KgH+w6TcKrXZPZYDrzGU9tZhLVGetl4ig9G/VYcJkrgCpu9pT1uHVJI
idsYYNKyAIed/S8NxhOzPhbd/y30RJSJVvn3g64qsoJUSTX4syTK1j/Kh3896Huc9/tqwE2CXY2w
vHHL0cVVlLBBYrp3wezv5+UUVGYTzkoRfQx2jhsbO6KdsdmmQ+rEzYXa6fKJrgktARXkXN1D/bl/
0PgS3eetdxaovrhsLtEfR54bc6UZEblcDvyU8lsqgzzpbujFbm3U9Y4Gt2JjV3JAoHNziuolv7YR
AaDlH+KckI69HwATWxsJSoobW9GMS8I2YRaeYTWNQh6mCgp1vg7jZP09/oO9qzLP9WO9pwgTszhx
m3VzzZ9FTIlonOXn2TFS07fqKVB0KyCJLmQa9Gg2aFoModtovgyIPSrkZ3KwfoeEnPhlodGx4wFC
D14i8K+bIhyyNky6IZz5G4h4CKjMGFbUXRNs1eUqlZoPHaNLobS0H+jbGbOOntCsnvFdLnVo8Acp
2WGnZaGiZ0DFBuBPYrDEbaBSkSRcaWawtMwgPNm19OQ+ICsEEovIgzoNHdcq1r6OcUOoWWWYMRzQ
m46TSPkev03+pi56yqm5Tnl3n7azVafoantmXaJjaYKj3QH2Tsp8bTNCmqA4uivCB0z8HpoBt/ia
E9GjQfXkSvWsXcPeCKv52DEYMg5Ffk1kb7F1HoBkL5F0d5hfkoUHiUljyupzRlWKm1nPZjrggmjA
y+wr03SVMAcl1sXRiNgkhUBjxoigDi2BC3nKFfreSxbdS/bCg5iFmF60jvI1amMjsvTsyogEZ8dx
jpK+0IzXZO6vpGDGP6pSvjAtOv5Og52JhjNgesBF5iBrneFTT2zVh8JLTHvgF83VLd7Z0E1PQw5o
gbr4l8HEwJQtb7IX65WTD2eRhXOHAXDxJTeSy8fp9umFirxsBw9C+0kRcNhmlxEujSxd9/vcs25v
cabJk73BfWS94TD1QUF7GHR9o32emPYoCwEMtmnsN2p2XXVoyy58B1vfec22eX2HLBddy1j8tLTR
BroBK7qOtLsOoJ2MBxmzDcgJL/tVVSW0Yt0W6GUGNbEX4HgXY0SEM1OlER0Q9I4Ixm3qTAb2tb0p
OAGd1J+Bk070hTJUUv/BcJfYitVXhxcuNUKGgnJYAzZGgamX4e4Qz0OxFz8/CEyki4zSYrtR+t5E
VnGG0bpou2u1+uBzeufZYCnWu9aIXBoLuby8GemF/Mxn0A0vhGY87xcwCoFZgAaRTE8dR5YjH0nr
NmPlIhbG3LYz6bLsCdk5Li6grbvCm9cE+O96BzLyCaXtGge0wcUpGzIHjKyTFzLi49jJkgpveQWq
71WSRtJoMvomw8Xbh1M1qfic6Ey7EFVXKEJFKN6zyng/XHdEwJD10F1NJNb7WRWxFEuJL/9t7Lhd
vF4H4Q3kMhFt5i+mBUBrjvBPotPMzY/YyDxiBdx+NBwxowowgD6zIxgYMfJjhp5xHVYWWXyv8jPK
aXyRqQ+Fa+hPv0UgS2Whe6bs0WO/JFn21Bw8KieXskBShShjjueqxyaveS5VLCTZz63KvK6WvGL6
0lfk+grvzn5lABpSSoDVEUBbvo+7Eiy5HzOEyFwmHW4mba7Re1gmbWWIUZqlXjlWnqii70WtLeZX
eSivIiwHp6znU1vQ7ZwtWX/NCjJh8kdBMp2F2zT3zVIOoeaONnWRK2JBhfvjZvRg60hHGk1S+daI
d7HA22eYLwhqnIJpMkQvMu0IxrLr9vkj9QcQvUtQRmzyvaWRWN5dJ1HxBZ6+fhYDDNGBdcfdeRVo
4ddV/BDuyuYwBI8M/mBKE0mpESoLCd0TMbayEJTSGtR4imoH71tiYcSWLkC5vNGQXbPn6SKrS5NT
hyqCqonJM253ZqPZ6APMDGQiXmsa3L6jhMH6UnZTNOPe7QWydVJl88VcoRZSEYjroLV1P0sVfyq4
KSWggZe9Q2SanHHTfMf1b0UG2TdEgnecAzgxAL0SY+AvE7Q//SaiJd/qPdTiBin0cpFeQfLdG6V5
1kbzBcrWm4C6ZfdNtF4GMZsKA/YLy9eTCrhwjndXKeClAnA3VGYKUP0v8fvxeOrUcHg7QVGYyeI2
cLkyfoPRVl68klYxuRjK6h+x6syPGfG/xMzgjOTL3QXLKXsRIuYA/+HUeYM1Rspv0BuBeKsmxyQr
y1SQxitbsKVaqL1CPhw7XuCPGEvxYgzPuja+MDgsGTrulFuhZuohIejRgiZuRAQ+dGPEqvoi5e/r
xg/pUkLWazFH7V5j6d4spD5PFo+bTY094GLCJPvoKKk1fhjsKoFbObMpOBnltMk7wSflahw9cGZR
5rmaYNrct6XVEmdWuUzYwWUXMJeI4V0qz3go7GpHdPEFxaz6oqb682C1TwTf3uSxi6gnBnThw+gy
8/cEHdDCBdO0X2xJkGPQLEUdyGh1LuqB5ZhEtRyHYp1H4rkqg2Q0gxHz6gb9PKDoOPy1j5/rhdWZ
WUhP2Vy/4sNOsiqccUEzdhFttpf94hZcjxInfk80Zwh2Ts794fB+j5bbr7KDAfqsIna74Hd66itM
kIjutz7GBT44eh87iza7YDxdg6BRA7tBAfBcd/Mmp2FgyW2Q9q0Z+Dsy9vWNn1pMnYF/DYvfV1NU
Dq+HUzrjfwEcJ6XP5folnQmhd+wk3Jsb2SkTucKy+WHgatpw9lQH1eDHGGr9Gglwibe7JpQ3vZMj
sYqKgSi5Vz0S1sKpUtnRQDvPHPRmErKnvbUAQ1tuooXIRgRqDZcRRDC72rm8OBgJXnDI3/25Lps3
WalfCr3fwFtR8B6Z7sQZnt7a8qRzqg1ZymKpDKGwXBJWu2MdNUoZyQprFZjgA+y9rGrC0tICMjYC
+QdUtRalnwFGZYjJGR5Wm1Up6gZkiDgSv615t59Gj3gujMhNtMueyuJNBJt6QoGkpo7UrrbCujtv
vq2pd6iMBEc2dKcfG9bpF3iOJi/HxFT8o1yY6J+y+Di4zetion48U7IKP5dHQrHKRTGqrvxjRVC/
zjfpc++l13XErbpcC+6cArzbFV1N+TaUyTvhBm+SWb/N1fZaNC7ncXJAkClynhab9agoA05X/2Iv
QFBE3VEIr43av8bVxXrMKwRVzyiEp3LPn4ivyCqHp8omgZ0/j7hSBhVcpRxfZMhLObrcRMUYRN0w
IrJjuHcWd07Nzm6V1YZHBXwxc2onGWdPSbUjQcSv5t5Hu1Bb3lHhrfKTiptimRf+mWmBiMArUmfD
4VZu2KBqRFeEz0FqCfJBt+uVF/5P8zxUW5iKdVQK6JAR4ohZz0IRmj/CjkT8EkwUywzykXtHFkas
9OD5EPfVWw5BTi7CUyp+agNpU4IJFZPB+pfGJsRJdJZKkg/kBGohlsy2CRa7NgxXQZC7Fi2pO5qL
r5wicnVjhfZnyMnYe1m4xgTwP+w8aLl5SphMI3K6d7VXMJPuPNPuM80ZOTmX6SMGmUeJzo4vC+tH
ZhBzW5rM5nY/27m1cUytStBTcPD9hYJeREzn2snV+Vcn67yH3PF4QfqmDNKemvYFpKdurWDuXbqG
MopzT3UFLzU48jHkWsPk6dT8GjU/yxBfHn5Zc4miWPCh7SsmUr9y5WCCxEdIkWQP5vjUE8CM38wR
BgBwmhZ28gbD3wzlrLzG43CjyGrxkVZ/R3B34Lfx+OmuwHvV4F0tps7TumtF2739nWm6r/AHqhp8
FoLU8aILT9a8ulO9uDWlQJ9MoTbWrvGoblomPNGpUZ/Lfp1+iURSZ4OzlNLz1mrPvaw6BGWcQao+
C9/1G4ZcN52IqW1ScugtZ20FO//Nfe4Y4L7Y5cq5V1CoaHnrzZdW7FjrO8XtoZBWTLalhiKAlNiK
bGBFQXdq3HJ6qXqUX7vkOct7wHq6bZyWAPiqtyLMKeLPZMoQopzbRXaX+X1Y+IkMv3RYnrxNjtK8
rZXp7c3iT1wBEkqiRhIv6fraY/JX1Pl9E69mV96s9ZP8SZcRPw6jr03d3AQp0PQxpvbcrR6yg2Wf
Q2Wrw0ISgl1XAmMGBWEBlzG9AXfihm1UF4N6Mf1xfK72Oxrom9BabGSE2xhVZRuWIixcOjP5UnaC
x0A7SKxz+ZYPyhnJT/tB4L0r6JOrrRg0ISDuDomFA5dckr+u+vfSf88Ud90uBBNKY4i6r5vSv9aV
s2dTSDRLgO4kAJ3vr8Obji/GMF6MfXDXGTAhqxZa8jclUQMlUr4pWs4X+NHyTY55ZWuH/YLRudQe
FmWjaIo0G9weQufiFkw0pL5f6O0L45n6JZvJKuDnQm11F8vpbspviTEEEwgXViztyRSGEA1cVOmS
W2GQwCqBmqKbDU8jJRm1nqsR41EbalStdwPTQX/ZXkrAtIBDUaj4sfk5jZvX2aNjbYPD5hgBVJiO
ZoTEfmmViK3VvYyG+Elb0LOlLJEUOucHIo/7YepGY6zIEYlRy0aSFq8uF6XuTrbufpSaCYTTQady
a43uSWTCUe3M8sgiY0D9JrNyj5uw4Rkyyiba6JASNgsQ1NYWqtO5+RCb8omdzdi99QOfeyo9tfn+
lCQPVJ/+TrbK1LZ+W1IlKxqZFyur1cMKSA64rLsoJ0qyprZMd5C6OTuOO6PbbIks9a46Wk+7zVNH
uTCRVBqvqBK/6kV/1jrEJOhIZejggptq40WBTNAz4dqxVAw6p0nqJ9hJ9l/L+2xWL4r6ZZTy0xrL
dxIcnFY4T9ptOzB+Re5p4CAs5SqYylVNAIfv5j2BYa/JFD0WY5RZ8qty8uP2RJ/nxhN55LrgA45X
VI+xzxkip63d6s81T8JCLYPlx9KgnEQCL3yxuYHZxNjrgMqTt7ZEyw8WFAu8ZhZe5DgK/qqiGWx/
NirVLu1umY/2kj6NQmfPqECkLHE6ZrRlbjoW8hyZCFoEFe4qCi5JQzJu17hsgtE+Qfrct2j/9dLr
XLjIQZMEXAuLD7a/MO37fIrE7vDTO2VZgSZZrt0sYwfVwtk4nYxi97oczLLhtwRVqBr5n53mbans
F70YKGoFaJV2ATkKSQ/ZzzEn1Waz+Wd25Pt3kmhu2XZeBUMFfFJ6+qNWCgCqy5BDWeSeKQAi6S2Z
DFnUtUYQx5LPWDbQrlL+2iGXvqwcnt1ld1FiIuRrp426HkrmRj/yWDAbzbK7fZd/xZJZYyDe0yGC
h2gjlkRmjS4Qw3PdOhOZ8J/UKItBxRhZ0B52BzowMwgqa/pElOPjpLsW28Y9uUr6DEnloieZb7fG
oee9qG+HKBuAg/HDFKdrddifiNxAXAJOGOfQSX5F+sGy3J6OE4JctSkJEsrAVRbCWdUjcrJ4xSnq
60N+w+DmVbhazH3RzHroFbAH5F9SUKMf0FwMDdN0PibDopq85l9gjD+7htl77S0O4gzwnWAQEBCm
yXXuvkGJmhyDEXJkQsk+ILkptfVc9OoLmk5U4si1PhP2Rm9Mhj1j97tog48NOMWO8v6bf+9/+4Mm
r/gLFw9YR4Rl/Dc0sIor1uSnxIpLcLHLpFvJHZTih1PJbTfdrW9IDF0UyfBOnZF7bOEeq+h9pXlx
1q+i3mxTz50vHScNwzTGqOqTyZvCTFhQ+CuIaEtFZLy1k25ipLakOKicZH0kJ5ov8nR19Z1WggXt
DmHGm/uzsQ72t2aCHqYIa8vnPN2gfwO/18U7sR133kWhIuCeHEVdAM9K4kFWOG18xjzudzDGYlyV
uRUivQ8RpcazFGnXZCnu6ORnJkIypFhLvlME7ajS44KYsYk7iCsS+RMb/5YVpclEpJyWCN8D0g61
gSCavanQjrLtUbdrRLZ2CGWcB6ahnD50u4MVEBSLDUO74Oth7jBgNeCmuazMA4YHWFC5oKv74Alt
iFUheroxfHJ4TlIeiKtDkjyYNDpXFBqNRXwNvmRzpm27LZjNGwbN/KO0pPA2qF3aYeKFHKmIUBbD
fxOJR5rixFMQguUI01XgJjOK56qp3TRL34z53RzrMJIftM1jXT5tGNPGxfgA6P1pUkKu1CyjyiMk
PYnmSIwgLZE9jTswZOYwoNHShIKh8Udz8Cml/bmyTtICTTWpGGqkQDHtLEfwbzDO2xYPRGj8Ay5K
xtwyTjdXnmeuvs7VYuYa2U1b22tyjS8rPIOWpLa5V32BzAQ+uXzCaAU1YpzdwchcdtNnc2DLg/Ut
Xlz41f44fSw/jG5EXNNCN6BwsXwxKcIU0cu2cXRGE8Z9HMYwK9SX0R44huRXBLPv8etE4DPgI1C2
PIIx1jJTntzP1i43jFK74K7p+M/mxmqZXzByGqbRV1vIfAzYBhY7z8jj57WKdtK5nIWjg3w8jUp5
DGqC4FgIMxlMEG/qaxdmCtx5NI9bk5wr/n+pdz5VtbpoqFzQ3Oj3CEIFaEiyDbaXiQHOdi/UHvMg
n/BfQj3sjP9ABVky4JNie4drxBSqcit0chC0DyWIE3MoY0YbB5odNnV4OTAGGfe9KW992hNc1tMl
mz+llvX8XNiqML/0RFus+/jRUZSbm4OIhRLW1y3pxrNjGBcUoDYejr05CKSF31qWV8Wy18kT7Wvu
CYZ4SeSnJZ/d8x/MlK6BCCwpHNR+WclrnXkNaLxvrbT1InNVEHkt2Rt4SDzOmcLZEMvnx3ZgQsZc
OOuZCjPnKGUatLAm69nDZ1jztg3t8wmWp5IhCA72XuHTIiiBH+lo3VZZ8TtagxkDG4CXfr/y+eyT
Q+lCCaJQrheuJgEg+Yqdtkngh2s21ogWOPYlHb9W8Ed95n+b+RRYAEfrHkCBda7/KtfOoKdHKK8v
z8s3gV0X7Ch9zxIN+14epULlHLFENMO8Y0UnfRaRiBVu++b77oWZHWBPUWidF2G9DSSFS/2vxsKP
3Tyt1vK8k1Yg6hAHsgDYJZ4GFB9LFaWiZhNM5+e1dSbfy8RIucFqbjlNOK0+k1rw0Z745ncy+K2S
hakA+l1DHgOCEb3sOStTj2xvqqnPbfBJst7xQrKFTY0q6KrzjzJ5hmH8YZbOSFpQudtMjSWoLfEN
sEwoK0poQ6/ohOty0QLFbM8FV5IjW+8j4c2D05uGXWWiK5sLF4yrsFRl7rQQ5Y62rAOySZ7HQGV8
Nx+4uUbLfIW+bVESsvgRLT0Q+a53e+2Vt6py7IWmVKEpTXtg7dXPhnCTaf8UyEPpbhBx3/P9xF6q
yRY7eyJD1B8pHw88i6rAvacExDcoOQ2OpqP28/kihN95EFZzRiQa+rTdbijXWXntjLRkamX+6LfH
1CiPqlMeWJlaxjN8axKUC/xW5/WDya720DlPMV7lrJWi3GjPONqW6TxdTPO9YQuaYaSa1JeciNoj
OFu/kDFdk/OkW2/1XrzLCr5MQ/Rxx75DrWCgVBBIbFxY/xJdWGvBfu7G9lVVxleO1ZSPyBRCnC/7
rdwhdpyY6xzzweaeIB60WMeYrGNIti9yTGry2/4XjXQ7RvX/5Ou8dlvH1qX7RAQ4mXkrUUzKsi3b
64ZYkTlnPv0Z6qsf5wfOhYHdvVd32xY5Q31Vo5T5FNk7SlQ73u8nuMRuQZFWT9lPe0SezuLzN3XC
oE/9klHByhPYAxsH7hRsfH8ckGv+UyuCY/K6hHNVUWf7anTZLbOnMz+c0oLVFfZVksR1k31WnReQ
YZHQy7rA/oGPhaQ3OGQOCa9XltTAOr8tFMmS6+P3jNY61Z6FQtxtPBuvveenMXjW23LHXHaomduJ
E2WOPXVNAGPqgbbL6wSW9QocbLP9Ql0CsTLqR5gctvTYIEqmsgon7BBx257wShaOZQaG5EZy5lNx
RrZoV5/oMDjg8/QaK9oXyvvMoluRdTyxWFa6AcQqDTdykRKRl1VzW/pdcTV7GYJrxFyxRsQt4XXz
T1E6fbEMCsU3gpAkrimDa4HPY+R+1TbjcGZ+uqYkUojyldPAqkmXFhlIzkwbzZynicI6aYAvFHv8
Q4B6r9ZqksCmmzsNxACNJIFArZ7X1r5MJjaFoeBstyfAQsuFRqxK9mL+pNQWZ4mskZEHYhu8WMGA
a6GQTTeiBfeaIYESkYP/qjSZsoreGxQgkXHyVo6hEeN97SN4pdK+i5joNMkxVpZwHnlbxHVIMLsp
wjefRFpKv2+gV6C/Ul7h6tu97UkvQofoylvMxKOjGkzBpF41zFXHze0TotjSN4lXA9V0MA7rWlBN
6CyXZGWFR/Ot2qB0kpSxaWPvtirdx9EUaDShSsMajgqMoN9ZC4XiYA0jGDu/b61z09v3abDvzU+V
0CW4oTgKc8sI1VYPC2ig0VZwFiF63kmgRJRgw19eORlXSADVNwq1HpNyzhLtskYth7xdT5tUZWkh
IBBMAAm0n8XFzOhGExACYmfy+hTs4mZp7nugYk2K47Zh1Kh95Ov2nHFAbPXwqeJQn2zJLxGJifa/
iYw9t/jgbEkk21X70u2h70S43R09WJtPcOi4W+GX8wewHk4LA5OoxmM/uINCR9CpZbhPKzF3iCE9
am1Je5PiQnTcVawjr6ZOw+T0C06vflBPNumyL0NP4AgPJbTfd2F07MXi1K6Cjtk2ugO4978ytV0/
7MdprzSmu4JYLUfpALQSJZ0oNh2+sze86DRsUvlLUd58BS+7smb7zsBZmM+3Zv47M+6Bqc93Bu8v
V+5t9wNmNtP2DHtmEi6DhgcVArpGHoxwMgc1DB1BH42hBxWegaVoKj6qr5JW1k2PnJED8bDysiVA
q48DRxsjqzzNDsHG7nYT2MOFfwwfC+NPU+mxBCB/wmpgyuIgFIh7ZjGJ3HydeXVWl9Ai2EKexi4F
x5/jpdzSAjNj4c9j6cPOxLXtFHnlsrPpU+oDcsmZDwCngRHhV6idex5nwt7yTLM7FVYY66/FMEBd
hVP9x9imU7R8iTK6zlN8GYtHbP0jYJFzejGRxGElSdVzxIIRL9pZeAPG1ikoutV/1R5gBXR1+8bC
aGrLVZB54l7wyJvmDf+9ZXefHBYPM16DQfqcKE8qGcb2G7ykaN2ZnY5goB4Laz3CNSCbyehXlcMB
l79FVheYu+G28+K3t+pB4V2QWHw7whcWsfDZb9XIM+ga1KDE66TlZEJ9i0fkH7sOClP/oZjbAQp+
KFe8TODEC/0t7ZgimaEJ+647/4OaHvaiDe1qCmdzCxX1Zxs1gWJzrJ6o+c2o/vNFRnhdwc5I1YYs
+9nQ+1KsOZLSPyK1uNtJfRzz86hG517h0j57dmm76i793Dgbchf1avh6wzspVIaB6aum7QToDiEC
3tDr7lNgdW4w2XjJCSrcdWQoTFVonENKK0NH4n6TC9uv04bFFt2EPUVtegT3sOY8qyAKYg6nlA5U
BFlPmzSsGiBGSdr8uRnz5zRUn5sqPxeSh+MRZVCnZVSP/k2F6r0qYLhVy1J5MKPMMWwiqxxE+gkO
bo2Ki327H0GOch2kIP3HKuFnGEjKdzRxKNxzbd+q8wCTe1nGVwrorjKAlEYtrib3pWySKd6sgD1c
Jbm7SJE4q/wGNEcMhRfXjPswUxHCczeppabku9G5BxRkTamGNN/749BqoTCKEBIG7VaVe8ebu0bp
wRwcQmHQKKtwUAIMqQphdUxz5W9OnCNkTXX/4ge1dG31nHSImihYzzT1pFTmkQhNOCQbXBUsAQCU
4bxtRVibSWhVWAem8US6/Lx1sdMXZHaq7Rq34y05VKv69ka1OMKVpZeY4nKyK+VlmME2lpA7jP0L
UNlvXs9Xtkzehp3diIgMHfyIzVlGY9xl3CANfmHmwEQpY74Bz35oxgCOa6CLCTOctmOPJQsCJZ/q
k83Bm21VHyCe3rVyVyLa6OU1s9SLygBEPfddjKY07WT0h74cj2o1g06bMYBs/iQbvsIuZbt1B+NO
C6VJHK1+5PTUMIs3z/BtSKtwJ8l/pw7Yk3el9oefjWC5SspXiWvYTnWo8upXrllFyJLbAdER742a
ETHg/PeqWEghcu8Rjilme0+S9r1I4bBAo4ULMTsDRyxrY4iEseRQUWlAjw9YExxkiveqfzH5qhnb
EPj+T3jZGNmYNcPtd8qUq7ShRSM+6db+YKxuZsMtXXe8k+MYKvLNVssrny7xvVJYp3FiYzHkYOME
ulQe58l+zc5WCte378Gc9YcYdxNktlQ9q6Qje/1Oz57k9Xl2B2pyy/uZ49d82fpn3zX+RpE74ayw
qkQA18AY38x4v6Kr2JhtqkNsIjprFOFGeCuwt+W8K50aey9PYbeAjHRbyuknaATKtBElTHYSdQ+b
4kIrPcuflaacOht8rJJeSNaklL2YAhDG1dxYmEYttDnCQqtTH+SvA4uxknVBEwzISA3beORgGW52
x+UGhEWWEPBsfCPbvLQMcnJWYCCSMuLKibPL7ALlXn4uK9ejkucSN33tkp4wX9F4XEXDhjYgm4e1
oPurVl2yVp6ZuzIhvKoLulHemTaHlT+VVZ+SujuWVKr1ahn8355FYcr/27KoGQoIESHLlq4ppvK/
YEx6NXZCw8vlbMnrkKqFbeZ3cREq0YjTCSRe5hcZWDzWQ/JTYTVAWJO8hlngwNm4i4yjpa6etLy9
oCVWff6CYkCHM8PR88v7suRor9u15+5HA3kHIoe3S31fMRNgRvfsOPZiiaH4qrqJKA5UidldzSRf
X6pbntI7cSkmYnFtfKKoM5yn5lRV2nmbBtYhes7QFIrTALU3MkhyRK9hb3Jh+OdHnX2WWCUiMJLp
ghF/utTn+I59GlnQT4bkU4mXp269q5SEtSNH8Nib6VZvYwZg5Hfx+hM1f25VdVJhbLTqRUjRaSff
DMdaa7dPzYNdORZrOn1tbutoMIhQUxnMEyFq6wg7275OuDubawhu7Uj06hTlDIzxdAiZTXqkdBqj
ftSRmxVXYzOv3Wheqp9iSm4W7xqK0bOo1w8lid7bSnqzw0a274QwCMgxGpRMfKDFZdj3qNFj2Z0K
Y/IAX+zWQr3SwnCo15Lm1eoab39mfQ3UPL5DrDPzJgRHt6NY/iEt7VsJEt523tps5cz9VBvDn9l3
N0X2GWtWY+v12yMeEjr8VJo8dm2FKpP6KsGEAoksguKRiw+70sIGY8fLroXroJIxdmfu//2gqopi
/X+Pqqxr2NgV09QUy9bEy2b+/7hrF6XT1jFSKG3n3SkW+Pu8OxbvTueoBtkOqitnwAOpOd/yGAZG
QTRyJk9BgxW2501BRiLgBn7IRIFdLfhb4lvBDdQ/bBy4tf0maM7QBoCqHZ6qYVfpv9ktMBTmgOnl
CmtNyiRiEDF1n7jNlN/gbHZfagxpyNzhvEyubUNzMrIOzljJ/BkVf5Pm3ifzZewf2BbCzGjvubQg
fCEkwFtxC0Q+UKJN8nhB79dbQXIeciRBHb77NNSQYeYCIK70qaEKYHlemJh2FUI/7wmGLmL8r45d
1IPoVq4HXZiEpXjaxffGSBuPX5R+NtCnjfGjVOGEAi4ySOhMgEpUub00ygkf2/iKobiS8Yu/1BCc
uc8RA6L2+Iq8D7K4LTDuGQ0C284k795lXAdUdlwVcBJEM372gd++1f4aXJWSgwqqSdsg0xO/nqbz
q4hCCfQX2lf9jVBR4WZPyDENWFkq8RejWOLR5nhOCp5j5JjXQ+avNRK3VB3jTxkmJoMpixbqGVoH
vcCHyVKdmoEk/4F+BFk+rZ5q1X7DYLlaLzmGuM2IeMJzf6V/jMTQy9dMmZVTjfdY6s4VIBbTok2U
ZiGQL4LWDMx90Bch+NBy6SoRWCiuLpuCOYaBJVbSwUzvomMi5BrV32mB79mws7sbISnB11RZgfwv
pxlpclQdGMYy+jZf8Gd9jQjmYHW+vDChAjPSpPo++ROldIsQjQ41qomk4ueIg0AnGGaVfqHTznle
ehgnOLVjB/MFhv8o9bsGhwW8CCK4c2lxGAVdreG0UfbxtmD7E9xz1eOC+Zpbu3Wu+Xxq1BmOW8G8
2EFjgWr8LDbhiPmY8XhvWnSz+UuVS5U4MdAMaEA144cKKUOemANb8hFvwq5kz+5pLyz2atqdE/z5
7Veq82JQPEL3dsmt16Rxu7KjAIq2nhynYnwFptgHnnbvddzKf+lj/RBGd2vUivak6SyYw4wK1Fjp
Trs6JaKGiX3wOUVYOsf2pIrPpXjMFER12VOqrPumOf2sXfDDr9L6ULTmDoMq105pOh8p4wvJAzob
vOnO6IkMGqfJwtPbodPcc1YEKfkwk/q0zG8bW5nOi0OrB0lFBVfruh42HGiIN7ttxd8Q3Qx8Rr32
ZiyaAwi9B5JWAZetgMqS1xv4LaiEvDeoIV95/tYTgAJOlKyXis5kaOv09FRfaPzYazDo3ETLQAfv
Mq09nIvEjQqVFKjanLzLS+XYfEwrsHH2gI+iDQD4FdXHq85+GO/tCkmTe/jFoipplUG4aDt5wTVv
H5k65cO/ojpl6W1mrJ6qwcokaLihybbro0/lc6OD8++3Y98QquP/asO4NZmbPDYd4bE6yHP8kxBe
ApGtGOxTLP+yE3wjPWO0ckMVeGjkzxPts/c7+9VWGMSRY35z8vWg2h/s9JYWUBemgw4zEAvjXitb
LHVLMLcWeq0rRBTO24x/L8RRYBU9Ms7qJPN7raOW1IeGcF28Pcp2oQ2rQZN/NMN16FuviP2IzAOv
htqDeCiD2o6caZyY4Tw39VO9zdY7n/Lldbpf1uU9a9S30XqXS4N6BRR7bjrZ2gCXSdD7v3KFPJz9
r1b026hJF6M+bLxXhcFnok7ct6JD91tS9pnIvQkOnkzZldkt7pxjIJEKuG+H3H7Ttm+rOCRMsgnC
QYjnLLRjOaJmy69Kfj/LZRW8s+tZetWR8cuLVbLCYzipu3EE+q2xWv3KKtZWagA2yRfqwahCmrcO
TxOICN0JsUr3GTlvyROyyo3z5zZ8a7O9b7sjRVBsrTE4iE7unZR51MQ30kR/2mwfCXFL7L+myRzn
UfNvf9lpKKBENEySJ2HEGc/XLUEPef3EqrJfiu9Sfk/55u3lthQx+2NofOQZN3PM9jzIiMQzkDfr
cxoryEaoDepDQWDU5PeGNV5GRmFGvhhYNE64Fxha3nX9V9z9qnAGGH1/EX3IofwrU8t7cTJbZ2Xv
wEt+QCx5pdz36TNvUj9nO7Za+kfb3wu+wbEFFbvvQM3QlDgoT+5T77P9ZmM01+gkBX3h1NNPDU3V
xJckvVm6uMryGQDFDsbcPuXuQQt6Z9MIh5FIfebMqOW2uKUIk136mFk8SijVUvRzIl8RV7mDroYX
+cPi08fJOhnwrtJHOf7Ssi0sAUjFlKvJxWczonsa7kwGVS1g/B/4C1hLe7P3mbQuTht/FV0RAuk3
oe3pf2GWggXtPRVnMuVpomKXxNpvr58yjybGQSmeMbqT6I2PPfap6VSpf7J2vPAcXWsWmpIS+Upa
b/rvVnj1Sltu9hGbSxCpalDXfzFkjtNxXiysfdDfeOSBv+BkAO6DlbMMc3p0OrzBPShKvIuxTh6Z
wrxmnoOaacZmggMutF1h/1q6swTVTJUiXyTwl5mL0aXmWhI3dRqC6ULLo2NsNif5ZTabNeUpSuMT
a9EE/xma2hemvwjvFPKvTCrBZESPjyqC9VM0FrnjFFEVphsnBKu8TxG3A4oCMvDh8oBhfvAob/Bw
jfdP/Qv3Jdk+2hCkUIaTnxKt1QUXjQ6ulaiYXWZhhvDaGG3grtr7liB0oyYYLfVDAp0hQUaqjZ39
KmHcolOkc3+UJUcqCgcf50UDByWK21g5/AvntrnYsc1vaFf9oWXTj1/LJh1uKZtjfeDWdVhzw53+
xLbidOjRxl+DFtKcMWzfh1KE1dj6UaTEzXaaeVNRpXHAuS07BAUpWm7dED/v2RzdUeJHIuFN+p3H
1BGAjZA4CkiPWoIrWwJl0Bo0HOwWdNTjDc7Gm7Q8tzE+wms8VhY4kf2s7ZaaE4gFmvJv8SahrK39
c1G0y5z+2YTN/kfV53qMpIUZ4gx+YThasOUsll5VQU8Dmm9eDJQdHUq4QukYjIAme4ejYiQESyiQ
QaW0WcNlY3KH8gxsASdqSdiZcDPaxZKfhZbSvpmfbVKM+KnIy9CG4GYqdxd7bwic30Drqz0El5Oq
wWTAe/qiwyDj8AgWUAlRp0HU1V+R9KxUDdELJhslIWm2+mn1SwVbVMXXTamu+HJG5Vi9jWVzsspf
Syve+GhouzOVC5L3oNOZQYAuB1+QX6gtO7ZtDunMuA5zde0lH4MTzuyDzmnWGqBg8cPBVUGk3igO
6/IG8f1jXkfsRjoltTYwrvfalJw12/HolrQwrqi2Fmmrc0v9qAkAZv1lDv2uHc+THnKisN5NGqz5
P6zyp4JSxhVo5ArUsQ01bINs1uY5p8J9XHZb+0rJMEBmnAhCPY+vXFJ7tIb0aGj3dPuA/EWjKc/e
LFRgATi0ZXdOYVlJH2P/HPEAJmhkzZ9Sf9fb7yJ1NPrJqj/GgpNPlXY/5GTC+I+zSuGsO/Ea0BDQ
IgN7dUKio31R8vz6wVakjEyMyOUzK2qiHc+0slekt9fNLQ945Tf+LMCme7RhKE28igRdH3Tv5HB3
NK+xQAEL5uaptPu6OVpjgUrubuNXtX22WknVtdgPLGoVzyC6aM5wLDmXywf5soOAIQaejEPQuyaP
u2oCNNpD3NjD//GoAPWoOvRM5rogPTzQE9BUwG5p9BxeLBW/lDhbNeXopcxq8WNTFlZjrmMHsSaO
hpUQ41uOorCh+xDto4Z7GHYtXtGhqU92CpmQGemUPkx1r4TI3xUDNpnlVYMM/BIQWFlcusolMk+L
K9jqGjnnipKEc4L0RgZwy7CrZyAo5HMxt+dN0c4liAlbPDHHn5JUnAXBPn3SL+ZOkTj/mgF9oOB4
oAlwh4wvnVp+oGJ+DE33zKTp2azStS7fVJJcVLp/QF/l3FOfaGTHNidK81jVwHppQ+CIPlg/q1gD
WERVJ46h36V+NOmWV4mWNTB0LMz9mLta3KkJkRWAzV5F5ihv91bLJCmiQqfyov5v3Q2eXt+Xxnba
Pg6s2Qg43rckRLf8WlXZTdELFo2P9GefiTvFSA/T7B50NT40JYRi2dN7EEi/ocgR/Bze6G3ssCEy
2wS/HfHK4MQyjxICgxLq2INAdgGd2VX9ci5LUPwF5YPSsROCVrH2XE/G+WXcTF735hO8zyBvy4Dz
Fgp2E2DYjOaUsyTEKCJNdNnwBwxvY8uxW8bnEWUTdn6KNf1LaS7aD+gi4ZbmR4t7xMLgoDjab5Kt
B8JiTy0Nn9L0K5fYbJE9YqQeKXg8HZMLNTbibDTIjNA4TMk6ZysNC2O/m8vYbzR82qdVF4fFphlq
uGbUQp2q5kP6QwzVaqdDQsGIeapbPmMocz+ECfI0/43br9ol+Y5+CYNzMMtqFXMkJ0cJ4AhzW+7F
pBT7D1US77maXTVyuJl4VFMwUw2k2Tfzz2Rtd/bNa6lwHU92edQRaXEUWTlH6nK1uUzEnAM3bLta
E/lb82ODKYkQ4qmU3XOibKa3WQycnrR3o0kf2oNYlA7qLkXEyqbxGHdDiDslaH7DxHNfxZE0bviT
+WHRJ2nIXqId4rpzlDtJhZgLjcnvVqSMcWVxSlX4ENbH4qrwrLgVgixOSA8ugalKfpVMflczaYFQ
/kLI6K5yhvALg95ZKVYXxfds/Ic4qbmMSa9pFRZKDogKA3tp1lwgZMxhGNqL0KLTLFufMSVstNFt
NFaQmoxj6dII9VqA6FEY5dpB++QeW+6kPHtXiEZxfNQJExLMjTUqWPkDKRJz1T2nSn+CbR+sX8Sz
1Hi7LybX8I9oybwKMEdzphG46W/Zj/xNk6Nr3rSg4+YbP9RBI8asaxdVTYPc+NFb8iW6MNhNRnBH
xhVvuY5AC3ubSddZi8QddKljMnwEb3kRL0ll+kF0mq4JNMDFF1d9Z8eo+btsPsI+OSVBgpFmc0vO
WzWGBYrqvHOcUZeMqYCOQN+8Aq3CuClOkZxcBLNqxoh4D+TdGRhpEPFurFMW8EYEVZYGA6V388h9
zfRzkHaLswzR0WwXzokOhJkgwoVeWkcNzgGsKa+Cc5CmTM4Z42i0S7ONRBP2xWVzk99Xhv7nrRYX
Mq+3vsrvi/y7vNMm4JklsnDd+WMLygUXBE0okeZnfJWt4fOu8Q4Y41PFKxmP5CzXPYnoajshtCXw
P03o+uC+1mh+zNJ2z4H9yCuTdrMOe1yTcsLQzTwYTmT/bWD80NZysEkPJSg3BZH9Gu1p2AVSydms
ZyayH9pfvWG4oLHPdJlfB1JtOqyTufBqvgT4rTzOvEDdHv0s74YEdy+BoY1gs6gar+JLYc+KEHBJ
4tecxmsRTmPLCMDlJLL9GkkYJYbtLfzJ5FqaOo4KKtMh8tSy7JFlB9UZDi7klQPrfTuf6vKY/to0
humjcJkFASCkhjwantH2aLXC7ycwzBk3NGiqKrk0rF3VIe/emu4H3LmVjUWrPrb6o2w9OtY8JHeE
ZZzXOg50KrtfAW2d1mrGP1xcE/HUp2NXQOdyOnsX80LlqIuacSTnIltvuYmZCnmJibpgFEWWByQ5
rhsKlbg2PIeB5DAEGm4pkiq5+QToGOVwIs+o8kLEkyMaAhY4+DjCEusNADlufpR0X7Qx6LzaI9VL
BrEZCNC4CiI5tD5sZZ+UpKC6FDU2JxWgrNwhHG3GA7sSM2cQAzLWrTrMqKN2wrKJxefrX3Mui/ia
5VDncpUFDFKNdOp181ScubtBv+QwsIHPkLTp1MMnXyLTkVXl2E0H2PBjxEmDxZH06kjlOHt17CUt
U1iQHgCkBRFMiQimqgKFarAIIaCWiUGhE2NXMpz5lxaDhWDR7uPT3KSgpRylY2JuzGgLxkHBMYiU
pqGYSog7I7ZAtiBCt4mnJxWVARsWLASRISxURNXVHbDbJIpTWum1HNUdJZwV/0rtpRRio6NTIqDn
c8AyJiAncnhot/KavDuA6yVcT2l83piaWV1/Lut/CVerXJoAgLzJ48M2ghrzLZlnsyz9V4aGo7aO
uav3Vk31MgmMgdnsZloV0LWMe7J8yiMwJJPccTBaxbl9xWLr80rDxFAEFhbzbMM78IAEDNP0SQFT
hFPatjSOs7v1EfW30vw2ptGVteLeQo4Tt4VaB2UAuTFyKvvM9fCJgC3ane7Q8MrmmeqqOzHCBA8B
Sws8ROuqO5q3546EJQDU+LBJ1DqAsKvo3Smpf2oPFr/iLqbT3TKhf03OGH8XueodxbfOODqTiXQS
cBjM7CC58MHmCTyJ5hdz4lcsCQtAVhtDyBA7xmFSLsWXKQk2l9ZrFyzgpfDx/YTjskIFQEPh58Et
yiDLJD0GmXlftGeaIXKxV2aEy2qfaaTd0Wxm3OJZgmfm09q3R6Af/6lH5omtjZYD334ZM4Uzk7wc
2jaItm+bkoepDdSuQxZxJXs5mCSj5CF1F3yx5OqTyjqb1+rEENaw17DFE0ef6JDQuZOpu635wOWD
NUMElbbbsuIYTdlRye2wiv+a2c78xtOsfXJXQ3Ev3fZX9Fjq/IatmWfHwPO9L5NvwyZgkF0GBLlt
8tvpb1pxI5vSi5Na79vgDAl91QbbDG5kcmu1nQWV+XxONls7iEDO5AKZN0Zkn8eXZdpZSUWkh6W3
0fny60z4orqslqsixs0MzdI86CWugDKjVgkquPhZzfuuOgGm3NNLxFR8h95WIT62mBaxx9EOEXeT
E5mjY2B4p/xb5p2Z28jRCFE3uEewQI9YoNeU0XihuNsrizGQo32zLS48xpH/ZWFXl5RTwY44ObTn
eaWceXqLWb8LQAPS3KKdGij/MezESTKhypSVdB61nxqFlNtGRtzOrtiru/YDISjIo+Yi1+XF1uML
DkVN3UI1gsjCyFfwHA6agy8elARR8DpBDrjQhnA1COfetQtMP59jl99GBjsOu8nPcTdAsCiZC8r7
JqJTqWU8yPSCG/8Bcqm9r1nIC7M4WO0xgbm49D2mSGeLHuq39N4SlOlVxhFZfWzI79jqHcfZ1TkO
EZblMfNbaK7R5Mn36isf9UP0wZnbKi9MKw12RFdc+yR3HHGd7c8ZdjIu4qNMVGYprzlT+/hpcfoY
xgXPH43AQ80uPYVJ5ohAY6qS8rU0psM5BXeW6TTF6pBe3qfNW42BOYtrwkTAl1nBmtchDoaEcU5I
1tJoR8Y4xh8eY7uMfujXL/NteeUOYDKe11DB2A3045SJDp/5wdJeo55Dopo3MpA3GykiA4aEi+TR
8PcQia5/HNKKnNnL2mC97l2UadKDWNtmpDdWFQuGeyQOBXmptitc8lIXqsovSno1WfHxkFMxkxzt
Xgs1JGjVTENy3NVe01JsHhYeZNm3/0xqcpyHIayPsUOixhY3rY+ussiuSin2lhk5pSCR1J2bqTh1
I3I2hoTOfWqtcVVRbbX+qO6wgu8LWv52tlN/apYeGvmXqN3YdRi3P+PK+hDj8p5kpCAGeI41wnxJ
vTBbTsoGlE2Voy48KezvwsbHzDGM4ggaEKlBIjY/SK5hJlChOM28kfF2X8aVXvyqXpm10EiMML6u
n2Oi3KRYvgGWpyQ0ukZ1d0VPj/HNGbV5NhLppF0YGJo76WT/iTPjEAtSA5H3+vtJRPsA5e84kVPV
M6AmE94xBtOXc3aUpThapXrK/yEIUdc475+LQEmhtnPBGYWryx8b4UvEyocFaNTrBE76lvLa68rh
hNUc4+wNKNhZxm92zcr61HTriShJFgEEic54YC8l4FpJMfbtz1ecRoJYy61y/TQ6y22o22zei3dl
BrKDlak3mcKvCweCcodFYmWXGdKQT+ZfNvCU0s8hCK/Giem3GlomzzD0j1YAwutA7W0r9REpphGu
eRSXi0+tLr8G+6OyP2gQx6jETxKd65yQECkb5j+ie8O58oh9uVnuPIoLheap7GOpttEvqb9j1UER
rSy8qWgQFC7i8XVtaoJWkEK6icPF9riDJLF00wjyl+KsWXt8R/q8eILkqQSEW2+bncFVeOM0vzgx
tK0U2QTdOYcBM0QWvFWOr8m1j1JujnxEJDozCY8wPxY1E8V6HOjbcUr5R17Lp7T9a8q8Qxw80pgJ
F6NZ/fGVwLeWBL2gGdVYK+ZCdIK6H3Zr05/XSDk3nXXuJOk8YQ+k8/Kl2pL1UkCD5dw1qAjFAw/H
k2f6nKPfRsUMe2r1sI0wuCF0xwg3PxHsPsrbdcZdLfotsNnpqB/YH/NMHKYpcxF53BlvHZCWkn2x
eO2LNGhWWKIJ/CIBH1juMz1+awftjY7S97SkG0zDaqI4XOuxUIHmOcBBHL3IWI9j3x+zrTpmdXKs
L+h56ndjgbKW2MaSccdxysi9BJhF/orAMpmNttrrZa6afAm89gk9glyQVjhmxN76Opxw+BaIxply
gnaW6aMXc8ZRpPqIqxkj4snwNBAVlJYcN2i6/es3MB+bESxvLnMsbi9GR9+7ll/bsSUj2F+tF/Xp
XEg/5cji0ZyfhaL7UfwiWPwo2wG9MfMRnDGPN0eYpCHAXG0IVPOhjvG5SjRktSG8GsSpej9ax8BO
Io+7gdkPR1ep42Bt4rDDp2kzErRa40QZUvvXjlHdmK5cpNkCXc+I4F8df61Yu7Kp92zC4EyhkS4t
+pxktzThGFFIiDY+YbPFbTire2tDRB2FrzMtkVXka3n0O9ysSIhmAd9JfqUYZY+C8op9QfW3liOA
SlQvAwG2OKPspw3lUcbCsxxR2MmeCAI3TrajNeuhFkcclNJAgbQQpHJGchhVh8D0T1Jhngy1gsoz
AhYdWCgEwrqOdosAWkDXAvleMqV0BewLzBNxFzNVpDa9MO9qqz3wVGmCHulsD3ntO5sTzi4bnQP1
tz2vXx0z5cgcnsykN+VNd7NhuhuVck2BzxH7mekXIaHjtpF8SwUsCizvfTLce0CjplliWhzuYKfv
da7f9AUfD/0bYoJm8W9LcLHzMIwE1GeiKP3vhgewhwnVYj0wvxZ8UWbE/bzbKREsNm5jM7cxyr9c
0OfexPWfhhLPqo626A5lwrOm/oWDXMzY+iz7Xd6DVj+y7SpazIQnPY6yFFIw2f+cJvPe8hxt/yEp
ZplWY9s6CePvxuKUn6Qsu8vtcEtt8iRIv0VxV1EdQFJxQPmHn/xmReR4m5qinxivkHqaLzYfzNLJ
qDz/Xh+xodV8c8QJ7D15dJqH6fUq7ENDTHpVvfl/aDqv3ri1M4r+IgLs5XWG5JDD4TRV64WQLZu9
d/76LF4gQJQbJI4tj8hzvrL32vgR4oGiH77bilKaWet1ZwZoYKyWVbtmBbfwcKaKwHVPEA7WGU06
afDbC6G/aa89K8tWbrDxCMGabaEK12thLF1r/AxwzhaYKoCZgU4t+PGGnyV2JVqIU0760XuCpjJG
U5ljwAQocJwHh7gsfBHHPA5MZpT9nKJecguzeJ4tPBaE/0LJRf3fcOQRqheS43awkmOO/1Dlq8K0
FIOOTDC2iDxw/BKfVCYcydiaiHlwDSVhYd09DN6tf3vIRQwlQ3Di5HeXVOcKCmxs7qIbiRX97PXZ
4A8i7PwYBnHLlADUO2WcQbJfVl4Eg9TkIyM1d9rwckWP6a39yVk/NRjaZli/uAFs+UC8t1PbCAWG
zKQbOhYpwcjvHIgqoRGks1hdAeoHuo4KiKRB9SHHWNy5xfFMSEqAla5u/lNgl5k7vSkTiTsfCaBz
kTD3CJWwrf21hiKQ3pL1iIp7ORUbqeyod3VP+9vqxHF8CWDcC+RlmxUOJwIxsJVaogPM30kAl6hZ
Br79qMsMHFfRjXLVXZkFLc9eNp4r+og6y1+iGO2QdSbZhX3hRTdYcx4GKjmEJVp6kSUxlJLyhgFz
G1xRl/idoM5Xv2WjPOno+KtDwbNenMRXgzmWorjKt8XUqr+Lg7NS6OKNjjl4eEzVVGToFB0nMxga
4pHrhV1/iSKNMRc6YMBaW3FVuwqHen0hf5K0Ki5eHAEgXlDHmuyTm4PktGQckiPQHgk8vnTPFjd6
5PMrvxWsGvMGCW9ER5CgOgqMLrdNMqLimRA0or6AmcMiNsirbXlP1gZxsF45RPsdM0hhE9ysSiBi
EJ2C4aqkGsu9wSip9aRpd1QQl33m4vaVzPK19SyZjqqsvripfhMi01+E+cIfjZyNQRpRRbOr5qWr
t6NdK1C3ic3VLsOiehDvvXrktDnU+nujUmbHJDC8sV+qMSnRNHixrtgqifVTscB4rOzZyO2dlT/1
sq0Qqp25DRqoQ9Jb3lwaMLR/xJUzqXZM1Pxr2gYqiVZ45C9aNF1YTzVkJmPWa2liY7UJhagKB3T5
5EheGLhmQE+1Jr2gbFsbpwOenaH0YLgJ9FThwwQwDUIo12MHKLGcATSwt9pASHmYH3xy+ormZsVA
n3wkI+ld0XBjKjMJpHPr05NvL53lt0Wz3lfIXSK+Z8b7t0qHjZi/bAIhAP3NiLs71od/JkuTqV9O
Jcp9MfM7a3LmfyDnq79sxfCwslZC6j8x3OlwbyZMK6zvUcUv3+KcGs5RKDA5qMo8WI8kGELZfq/r
OwF1zKq5QzOB+wwgiHJF7MNIO5WY2sjYKchS00uN0CDZSdlMMU48SkJK9PkbXRjVZJXYUX1N2xlH
Le3tnmLMJr9/h5gnQYWRquqaLcvZWge/jB8JLVTY5n6tW9BqFP+ree2/qQJVrb+WbRSyJgzFVryA
cdrAZFmE41V2VVwmYrI2KKtHLbFj3JM1ulv2ekBfusTRp5anAvM/X2VRIHrjVLWMk2khsGA9KDEF
x+QBXp/u2keByPhIovizCCIoNspui8OeED5OG/ZB8whB3A7zvPfbb9WwZf7Gev031oVTTpC1RKVG
8Vp/91B7WSnbBaBJqpVhD6Swd1soc5c1+zW+4xaWY5aZ1PQrGKs/KntlNlPMIXOOE2jezlRU4VbF
IdSRC38mZTURiI/OZ0kaX+L2aknCLfbyJ26G7N6NZy2FBxl/qmXhqQThXNV+vIn4E/8AMfZlA/+G
5vQFglczVBopXBO4HCVJi7bkEovMboFqEU+YxNrMSq7sJ4qoekJJAp3rrd+DL0Z0QELlhxbSjLQ9
CerFXDob246rLvTKQfVLXaMQZl7YnpOUV047LdiZMeTvTG8pA0NMjNBF6F9TKi4/DSjoTFMAJcZr
Y4vNP/koIZEWuLapjAhZPVYYpJMdblIXXs1KWAIgj6ghRSBRT67F801M2c4+CwaAyZ8tJKH8S0ZX
WpaoHAENDagxCLUBIrNiIW2gbVT7jiucijhcnbz46BFnFMV2H4bqThbj/oFWzTWN02s1IF9N7WZO
z/12+JqFl/ZKtkkmaQCBZI8qmQuq8/hddiOB0CMRRT09xq4R/06lDTL76rScSZZEBhmRAaQM8TOY
qMBNFCspdmSpe7W4O+2NrD3YzTWvQgvoI5SPfKMytVDZU6aTobar+nR/rXu/jyMaWGZmMhA3tx9Y
VaLqQPOaqQEnVO5ZFF0io9stw+NAg30wQ6KZTmLzZ7HUY8UiRkaiVCmyt6LIGUGGdjVOqPcatyRw
PJkuqETF0iYQzwSHj5ceCG4Y/1or1duomxsfgl6ZNFdQ+2A8a6G58CtLDD7VeGvTleZAn9IjFZXN
siRIyyaYhjz4SrBgJXS20CZ9RQQih8MaUzLlevRPSC3GoSOehwqFfKK0btcjTCRTYDBxiyq73Hez
R+WzQMtloUzYgHxhtBFgMNvFULxAw35AJuXzaAZ/lfzsXtATpBVgP17xGJGBUhqIkm29ONTLcMkp
2XkIYZppaLMwp2AspvacTFLj5bOOfARN1mILZeJlnXaKK87tQ2n2Z6vrQBESBfhWasar2SWvM6aW
pHijDoVW8pi67Z7X2Y22JJQR/S9H81v5bEj4qvjceFPXF2VvoIT0Rutw1Uh30RU9NBrMBHxfs+QT
ENy8jrj0kQnOjXxuDJ6cUXwpdYq0ebhvvf0l8adUPyCN7oZbyqcNmZfkGgUCsip76VHTa41yNwsP
aBbx1wwsnY67fojpdNpHAQDsv0shiZDBtFdVUq4N/CjlM/piZTrxfwDaaOB3Em0FpLm2y57JDZtY
Cc2Yr7SboqaPeiqepZW+gOt6aaHY2qsI62idXzGBvvLNjDMStiDccJ2uOE67LuwQRER0a9YBOcni
Qxv04QB1fI+j8qtcc8fcqMm01+jUlzuxi0679Ym3qNjhZ92D5eYD4jswvswuLe0m9sJV5T1tBPOi
MVoqyFu6rG1F7gs7e5JRclg/Q8bmhiVgZWGJL459y+UQf6xDDhaSVNPiCkcjbiUHOzOymn+CWb7V
qvEqgNBDMEoPvaHgEHiUwrF3BfEecQWMp1751X4vLADH6GIMsgOJ/gCIgv/RGNncu1khvaJChyqF
wVr0Yq9FXtfWJ5geVjMROVQzMIBgaPlbrh0HDoqVg4LEKceifEmqowlRRtLQ8XQvGx5My4FhhTHl
ONJCws2CX8bKLFvtzWRzTXVTOoVwjurYzbHAL/VN6fobjMhhqYLkjqLlBtVsypW7fATwOhTic7Lx
rsF3tm6KZNwwJtxE5VU1PvXEuMQFBSbf+SonaC+Lx2QZN70Vr0ZcHLKW6k7WYCWcZswnXY8i+5xM
pBMm2xkjDFwgC8Pwciv75G4ndXVPeGGE/CspJiRkw13ZhBsDOoPwsmZ6dM12JwPM00HGVKnNR47R
zi1LFo0cqObyPVqIRzhTOy6Qslw4a2kiYvcrEgpw1p9As1EYLWfu8nMt+Zz/WQrbO7Er5ViVmy+z
EllG8bxiev8UXmLGGEQ83YxsxiFRclL1lnQrEvFmLi2cbONKy3cx+HEvE1eJ6WkSQ8SN/xKkH1lA
g4qrivCIzuIUbPHEdtQSOtFRIu8WXJVqJ4NkaAd5gZgEM9TGdM9o5WwVeYDc76h1XoYfXUTnuEI7
gf9z4QG7QFbkzJ24qxjt1d8peG+ty4OWK0DRlLMFobwH1MRE1eIuYFjmS2gGVaKAnqmH5168lK0c
bIMHwgTZNxonlO8AKKhj8FMbR/1IM0gi0kwj9Xt43UT5JTKtm0yfcJz75ipMB1fDyM7gLS5cTVUd
HTVcS6y15W4lEI/yxiC3xKYRn5qJjfGB5ZmOu7reEXIQHjuXnHRoZ/JR7741fFYmj32Hd1BRfblq
sNapZ2JXg6VDEHgAxgBc46QdOlZNR/TrLGrZRRgYND7RJxft17psjjrhX8Ttb1RvOOsxKSbOtvZ2
I1NqNi+wa5weG3Gamm7G6FZGHNT8WcGhVBzA6GZArG2l+CZjpOuhpGJ1rpGb4gv2o9JRNOFYmL9z
zM7A4LwB6sf+44yo4ugRT4oQVsQr8DiqmXFZkDPVixYoHQO5tD139FZCy2aqRCA+WuiVgFYnvszM
Kq3SwOwERoPzBcFJK4dL1l7LPrr2b7MR4YkogrqrA81qgox9o+xYMDeMia+vWAkakVwYItI2wXQ3
5uNFS2TxS08jFvMDuxB1pxd3PsChUENmDSO7rJWdURaYZHvPsMJXPF2/tQ9g5o9ETp9bGTay9jIp
5StbCSoo5GEf/M2eHYZ2EnEqCAPLcCXAzaSVl7srsVRL0CZID/IhnFH0k1E2smUAOZZ2kElJDK+Z
0zEv5rnwjSK64Qg8a8oJlXL+tmyTL06FX1ffYz/bedd72tX8SYWFk/B3hBqiTnVPWp4a3aRMFhOK
ImDHWQdhpkjcE04z3N1pBNytSE8F2CFwl4d0/sgoNbZZcw4SOmu8ouPROKod/M4muRCi07bhAv5S
nbyEFAFjuZnmekcU0eaCNzC9ibfW74eZh+CkksDBe4id1Ikwiiz1Nfk2X9T1yqQso8Mx3zrrGklw
N2abP2kYY58nDCKTco2WxtkBGsKwFwpkgx1Ka7xQQGnAp+7r54y1aXCssISImdH6NMxWLUgaOeiR
AvBjguZMA1qkf0B+qr6jfMS2g54e8kyE++aPyUg8Ez1g+Gjh3+C3aplfot0GlzHoGPZpFBS+TNoA
VlB0Uwm6aCsBmCERaEZQCPZWiaQxNu8SvrtSZC8hAelqFnYZJMYhJMSMBdNDeKwLC0uONJiHIHJO
kUwkE+xs8BGSnSUgE4V7P5zlP5TB7yVelwgYR6vr50alh3uQIHzuuNLb/G2eiRVhFg4T7ySA9R6F
/NRGB6KbKNLX0ksFg+KkRdbhKd2PRQMBad7X3i18RqV8Y2N5zbLlEqWQwMj724DHHZaW0CFZYtoD
btyir48PqFXRLHFlywTJDs5bojD2kD5kcfHwZhfSmbFcB0Ax6wR2gn+xqysN54p8WLvPla3wMoBt
N/0i6h/mlD0la3gW0VUwi6AktN6OhvE89925xu8EeyN76lv2pHedt1CU25DwuzBdV5odtiQ4OWGq
B12s+vVPgp1+6n/kuAtqsT5nFBzp9LK0EGR1f17LsF+XqzYDwsnDqEwfQ/tdLb/SubSBU3iyvGPi
RU/tj9M3QTJ78NbJOouynUoqkCoyAg3uKNxvo8JQLGJyAgyUSYnpqi5Njzy8a5bAW4dLikbUQnZ+
rNg/TbDe9KAsBR/WA+G44I4Gti6Js6NuDL74S6dwTirGELVVvglIgqlctMrTNRnKFrcXNjJszUNx
ZSVT2qmssDqs7jIqkWwM1WKlZoXFdM5xgTEn8UA08VrjAmMu48+g4LftiyDssKG/ooGV9PhMR26q
HSr/KPgGj2exjIrv4JFU9gixeB3JF0b0Il0zWn3LTK45m0iLC28RXroYqmHfQDtVPcRJnnasKgAG
jnZE2dctxZNxJo+w0h0+tD75rEsSF9Aq4IKJqGu1R0MQqLLqIZCjkbVU3vh8KITwidptaYr7VDV3
oRjuqsJn3MMTGs+/8FHN6FpK2E0Lh5dq+ZWu++r6EWXSqxFdxWnzWZD7DSq0ple90VcRNWW20t5n
nbVPenAErOT4+EqkXTv5zxMgU+mAX7d/7M7WcfYtamB94p+MErj5B2pYNkW4GKVwiKJjXCAm0NQw
lbsLwsWoQEd9WPEcy3ywVGeEjlnJ+JRm65GUzUPo/0gmvDbbIm2vO7Svujz47SB4aP9wPcN1hvOB
c4i45yixt6cEz4rCADcf2ORl/MHoCIJJt3UW5S1qyOOSoB6fDHdiTV3iCcbAkMsza7HiiMONTFOk
rq6CzEEgKMUaaRtXKLStl7A3ZUZtvozswQTVnRcGcsUxe2enRb0YO5l0SpXOm+G4E6HmNZygfWdb
4mmGs8egimCEo6WVx5LztKVPlehTSwOEWdFAyOIvtQywCCb/FyIVYVKwyo42pUP8OinItWGrlHCH
1jrCwS0EbFO4z4xgy+VgTLC5yyf9c4UoDowCSZUknx2t+TGog4Ul+bROmHDkB9pPf95DpPmxN+tT
G7UHQBsoW3se6WozGveu2/vCMKX/gMWj/Ouws6/QLpgnsr2ts0vW0H6fsYZ/yq7Vxx/KHkYb9f2J
aSwlKnRKk4/FqQAjsQqZM/sWCWy9Ot2vZuus9siL44ytgRWqyT8NNDukEBN2tuSNf+etvyiTeskN
XmotsyctDXfPlknDWLsjCSqN5Vm6fpRZv0WOqr0KsWPdTBGNfpldzFPbzteCn1aBp3RZRx7m4hrh
7xFLNN4qwiFFuaC9l634TDuaGCrCGIF1WUtkFHmY9csco4rtVNZsLJyDxR8y1uHKjBCKLh6dSNwe
BZTaa0L3vcfKZAt6W2hT30AHOv4D4IfgM9TE8j01pVtjveX7eJpvjS+sk4HGC51Rmb5bpFOfrU/2
iBmVxVhCJaAmZx40+EZKQgJkpEm2K9gDJlQMEYQW8gvY3vsss0QDPssrUHc9EMDPWtO5qXFKSmCx
6r/9e1iYDeO65gSBn3/f+EowTDAHOq1kNEcncUOnXeCMqk+qirenLiEXRy6aibb/w3RAJOQyHZu7
Xhjo5p1o0tgHUUIvi3bpnwmkeAPhCIBOnOvPXeixMSRHwpR0JgNL2v7iHytWn4fkQVzLpm23JMVG
akb3OAXbSqxjf24snFN68zSYHG7D5zpZD8ahFdNLUqLfNy4nQTMvojFjUkku1V0BJIjFg3CPY9t2
oEIjCnNixVWPk9GTpOo0yRv2wYPlxiWvTvuMChQb3Yr/KD51Ef3LqJyiNfdyCSrcecT0IGAjVFM0
8kvyEUFwSoxzw+qjpjQ0owQEkS1V46mQuf1BsERjTGi05i5RADVq2SHESJfWNTTUOVxHQsQCC8P0
gOeny7127yNxXu6xvFpyE46ncjdEdqgbFRO78gIi8yAJuMUqphhQ8fHqOeCiI3S5/V+Mwe+cufmr
2Sh+ZfePuGW2fBwyXEwyatNcPjUgM5Sm8wRJPZVfmW54lWEQZbmPAg6uopevmmm+1sdJLQNxQZye
DwGyPjKaqA3emjHHGqWdJ1YpHRpN3DdJ+RJV8dOPMl7p698E4CaO40uLFl0WQeR20XG0njPGxflu
4fmWzsNBM6UjwzftwkHS/PoN+DGpRi9vGCD+6Y+5HB3zgoya6Cvqk1BrkECs9V2Z5Eenn7r5I9WC
TZJJEN8cgVW5IvhDV/hMlDq6FbBQ3RTISYvPaT1ZLSIBSztZiHxhXw358qzj6Tl78a2Z1UAppQBK
zg28fwWHS5zfe6W99L97dLsaP4ZWmU8JC4xliE/mTI1fQ8K0Uvf9p6xJylhOBrbdxv4/wx4C5gk9
hVdLix9zIyQdGyBSChKszNHVemHPM7fBYLeciviBfFnMzlLBHpzVgzP+k/7EiBigDc1x2LMctsi6
Wsm6atCRcHwr4NhmyQxaToSRHREYsACXDDkAe835rpZECyAykKTlXNC7Zr9yob/maGXxxAarBkoG
9RI4zaApzEuu5ddyHW65U+3bqasyDE4iq0cGN91YEi433ufUvLdJ/ijjHDN99sApsalXsySHtvcK
xC7bdZrJISFUQGIpXL0MshIM+kxEluxLn5HO38kxVsU2ZJQB6Awb6TTBpCl2CDCeoGyXZtx3Z1B0
4qwEFiPl1SOupHumUwMVg00WoFhJjpawXBbbgB0mYC6jDcWZh35IvXFMPbbl/G9gH5Jj2dzxXt/J
SEHQvCeRHkmq2kNTHm3J5N+QbsDRj4lO5FkiemVWuVu+eEQA/+PoiRZqVdrkHNnvLP2q5u4SXzPS
ptJTQqgzzBxSMgIy7wIzloO5xamDolFGkC4UrkEpRew9Kl+ng4mXP/PnqEBeW4kLlqoAyNoZzsnE
jmEQLy4+mX73pZ7zQQ4SPi4y+Iq9ctuYr2LhqdljpiCBsAEUcBkjImwxWZ1F2gxgd+4Mw25mK/EU
oylUJf2Ju+e/4REI/38aALtpZsbn6LV4RZkYLozH9ogB0YIUbzbnMMQOW17Lq0TWAHNDgmcbUniH
s+L22XyOSUU2rtaGXb02LmnP37WLeWMbZ17JWUqXc1MqQUUNmJ+JPyfn3MmfXEisz0v1dcwWtk7g
WBDYLNBso8oHmuKlVKksjP+LEFq7f3WPTtD9PWQ5FJEIP9Oe40AqCZaa2B+syce2DrMS1347oUdX
z8KWBZrQULGsQX1E7uy1M6jgJv60JtXfGI9qiPDoKYh45kSbZ0/Git5gH4xB7sL+NStqhP6a4dix
E8yeZpnCgaFz3smDf/tjswiuyhxqfYgNQXSCHjTcMPrMYTJLh5ZiaQaclhvsdAzUO0awcvMlTUa8
beaTaQD58sJy5NCP8JaIhjJ5fRuioTa0UR2Pp8zOzaShWFCEGwcUfRWz2poqpSSNQWivXYTBZClC
pZouAHyCTtg1Qob4YSq6LZI1Dtz7tA4Cxj3ZM+fRV4hb0ttv3QSoejQlcPRWuvdzDHNEXwp6clOM
l/ZN8SQx8mql8KuURLX5lyp+mnQRyoyanAvcqAx3Bs6bN5Xbz5KDpG0ZkVpZJNTwqkrbtUSB1QlD
sPCMlieBgHW2Sdoos43b9weya4CU7vWOyyl30QkZfIo9VTtJPPM4eBrTMclecVdGyqX0ZMcUInfJ
gVQZL0Bw1kE+d+XbYFdz6w+l7C8wa1WlOWfjcl7II2dKIVMk8fjX3zouRXakMm1Y8dpJii0o7xmC
pcVCnciSb8HzyLw4oESxjNdBaV4YtN9HHgLzZrjjmJy6aXLxkrslc7/Kbs/swHxTRhE93dCqAWdI
yFQBGelrouG/YjLqvYaklsKtCiIC64U6eyfMUCE84lm5aIL42k2oW8bxdU+OYVNhTgWHZhMq4jWu
i4f83uy6ETgAWULKBtQHRTFsgUm1rDU2siy6rktWo8UtM0dnCENClhPLFgUXcaMoROVNdGEvCb9S
fs5qhiwIM7J2i7r1vGRsGbbotn2INTGgb8zPtq7/LFE86/NJl8Sji2wLkes3gfRXxucXqTIvv0ln
KGOn74mlMTfntwXN3BxYeTO2HfJLq3VhKU/X9quPm2ddlNSO/L7WSY6B5pjmU2bdrGLob5nozEx0
Ei6pDh/IhDKa0xkvGUlBf3TWZsJNswhTJJDSLGJ3BGmcbx3k6M1dSrKNgKMSKX6xWJeoU+rE3cw8
o3gl9eQFfqmTVstjVB7tSMwcyialEBm5Mm66Kwb0Wktn+f49SaAT2bPWzeSrwup1s7Hv+ryegSGl
e0aHGEp2OwBAny5w3Q/BcpMxRQfSco2z9rBqw4V0QUYcTLZcWsvyZHd2IQLMjxBhLU2QEkxtImnt
SX5S0QqXeiBOVrB+oAFPKr/nC3xXt5q3JMG+ZyS3OIeP52UnoG+2QSBY1+XPtrbXAZAlfoZyLjwF
50+98a60oOQjgiuEs9ybAQHqWJviG1wUJ5mrZ/6uoKx1weRVQQGP2rUXnQmntJ4SoL0NHzZiLGVb
wu7yOcbbebJZNFIjYyM7lxz2rRRiBXdpHGLWdwoxuQIkP40uXUsPrJLxjVlAWxN5OedK6azDH/l9
1/YZW4/EZofjdC5ZIfB0StyoLFVbKHBs/aaXjBVbDD6v1oD3t/8Jw6mS3M/OXlJCtzrk5aQBqeMp
7/VTKRAYg9dtonWlkfGMdr0gNaTp0XyUpvqGtCZ70+gFe4obvdeCnuLG5LituRJM3S82dqMpUZLo
Dw30h8XIPAP0tGQh1MKkzFaW2fdiVTjaWxdjV9A/Fgr+GSxoUy6I6HAvpDdJ0kjQGq9aFl9J9gj5
WPp3BP1+M1XXzUK92RpB3s44AjhaFyCUGzZ++SIdOO0L7PJ5Cxp8xW1JapXFWQLiMjXIfDLuqyqe
JA8BgI7ZcBDDYcN2qHWnvLHC5GXTMIFNmMwWlb0pWjow9RueJSPS7To+F5Xg4mFXss5pJ0yxjDPF
oKHa7wjsMHDqpAoLNRsd80/2QWBw3qAjqZ2pSoBHbVdTIjTqoH0NYn/OycCcmJ511r3lt1x0gfn4
dxNpTo2WXqGmYrI1wOlN87PUc1/UGgM3wx9eEPhy/TZd+2jr9KWwm1sDg7fpc5waNA4WdNf1BynW
8RM0LGBW/SNdxo9GFQH5rW/uZitDwcqLZa0YO8306eY7OPQpOx2pQt3P2GS33APkPDFP99VvRdsl
wQxWmPyWqDnaw1djqbRH+KFotjM9uZQdbx/uujGX/B4dBkyFYzRAT2lo248gJgsHMZMGU05j0URA
QtxEKD0Rt2vAoApf7kcfHFgDakTWp/O+sUM0aWIQEerrwsRudoRb0jUHmd7uCt2hkkKLcZ/eYpgR
iHNVsjB/Wgfr0zrwS9vXksAeDBfdeEtb4aogUSiaxhvaXxtKzMUgS5FPlr8wGz1YpJ3kWlHmLtR0
YCWSgui9dDl1EuZjffZIdsYF0OICkNIW2SOm/pkz2LYWnfGR6SbsOja4uToORwVrMdOIU43LURdS
ZuuYK4W/jLPdyF/i9YGK4l5FigvI6SjI4rWb53DaTW903KAbGiLHEO52BIbF6NkizB3L/mdVUnUu
m+k8JYI9Ix3SquZgtRSqGOPZ2ab1RUfptGAXg4wGZWBm/aCI8Yu5rK9TZ5GsxoqSbXkVfYvES0+c
5ytpv/2e9otZJ3ut+QXSlH6MEgN92RvIjVN+RBg5slmygSdL1HRAITi5BJOPlOuShzMxQ3GnI7ac
VUS+VZAeATqSwlTjlQFSsQqhEpuHTfkTdc/oLQKljFmPXR7O7J/UstgZZ3bL6JcEkJMxhgr85AVK
erHH7tU4OFPJ1l6xe9pDKqJyB1UiTDQXdioqp/hfY5sgaw4rvAL+00NTma507cGKBhvID3G8cU2O
y7AHMTEYhOrDJdq2zE8UtyJzY8LnvPyxMFjuwYyMyL1l1jyVFR/vEmCCuMEcgVg9WhGoo9ATEJiI
0IRL+Klo1SGTnUZIiRGABixzcznY2p/Gmt4ZIE9rfYNbWM3qM7mzzpdXzkKGzRsH6y7ELj4EYPn9
Lh5qNZLFiU47Si0XSk5zAT+ly+yVyIQ2wDjFRPSpAhSC8gNsHrU6j1DpWB5a2XTDXWSnxV+jep2R
O8DNtvvqWmCRZDLuYp1NFfM+fUILYSIjn8hoCxoICtPCDCceQ6E2Q43cqFlze+Y31t+ON7jYS9UA
kmfO3Vs0CXdtA8LrHQoLZrp03WU3qKOH0wxTyM0PCSq7meiKyl9geNWkRQO5PXd0gXu+pdoxFCVh
c1XtPJEDOHIRrzd33sidV9Pg4ButGbDr6OXKZCVTibBnSzyMPMNrRmfQgmEj7HBOwG30Z/vYNoKb
8TbFvFhC+qfCWIvwO4PYgStWLBkp4APHV9p70q90Wv2R8DvRNqLprgndfcPuQ5QdMDrjYl3IzNyO
u6+K3c2U+lFOml87HlGQC1mPIeFVSF70br3PUvSovpJyt13Hz7rdnlH5mYoLCsuEFqQM05uAVA6D
u33ccF2bsuEZ+GOz1a1Nsm98bFmCdK/z9o5hMnvD5AmFspsfSmaP6i0LvXGfPxXNSbBSsmOIp8Dw
mGPyhPqEMMty8t8zz7pUwv3FtKcYFjxMeMTS6OtElGaFGKwNMnFg8ASmDH4u1yFXP4zxzrNYowgg
M5gA+umVmYKIKZPc6egkE10ipGhemwkkEXA/vjLTiySNYV/5nzpgNoST0BA6kIucE/JxStG06kKQ
km+SxKFaotpCHWkw9ZenyLaM+agx9RcTJTSUJYyimrPpYMp6iIKVLE/2MXkgMyzQSVuyNiUIMSjy
GxQJ4+jBW2DzxWgJVFYP2TDaWs1FiJ2cDgecB1G/8DvnM4KRbIbTrdxQrtxFYX7gjMFI0hNrb5GJ
I/9CAwVcglwXZX3tLnQmjYgBFB5uyX2Bmv+SdfUl7g/Qo0kyGmTGHCywLJQTX/P7zJh8H9628qld
oRomvNz7/qeHWqfbXJ5aclEhvszNhmEVAmsWecaQeD0pfESUKRP2f/j7uNdGl2z1tQlj2oY00gIJ
pLlm79y1mqsPJfAilGClyOggid1AjZbBzEJAOd6sS8p6t7/ZP1XXoZnGqsyBnE7vkcT3jPq1cn56
zwRTemRRcYbN6c9C5rf97JlH6R6bu2eKPZUshcaumbV28EBYqDFV73gnoPmtkmxSziKCxErwiikG
IIkzEcYKm7ndrkOwEWUgio+IxQfzlP0f+9tcobdTxZW3GuQ4vrQC3aUoNzgcjHuX9vchUaEgw1VK
NPpBi9hce95KtEO4Kki/qMQaLDlqu+Ev1rtDZ1SnokYCEaSIVUUIAx2EgVrCbBn9mOx2MuEPZKwz
c1128zYs0cjtGERvYNjb6hq15AsR+pFw2DbAjYZluL2MZI2hpXaUtyFj6M/dVUDqQRdFaBvvitNx
mc9z4TZHlEYNYzGru2YPWHfkC6ShJ1MWmutl2Rk2GASbNwJloDkJlRQIEUpNeQyi5zDkYasYF3X7
LVMR0oAG6lxiysP8LSFXVP1uTn3Clecxt2tHezVjAjq4wEriq+SQlxf7Yo5ySUfnRraTcYtCEfdr
g+FELeWn+RBetmE9FlgXmsvSrRccxddNUUNcm6FJGZVcR033cykUsaah/kA5jMqvQkIvYwyEtVXH
GMvd7QLK7iwK8XnyEQ/Q1raH2+9Gwkw4q9587Q8qmrOZVPpVJPqPFchtedlbTiX+GmqSpbSM9XfJ
AYoIPaOYFN//x9J5LbmNZs32iRABb25JEIYAQVtGukFILQneezz9vzjnXFREx/SoVcUCPrMzcyXv
EEM+Esm7n1L5EXfKKSUpD9+mWip+jsv0LoMRUfMsyENYrHfcvRws5zV/mBrXVLl8UE51d2wLOysx
+n4+CKNxl8r+blaQGNMTJ85LFyXe/7y7neVCADS5MN4kLjtTNJF4warDBFvMX/pEB0uwNPBrRvHE
tSdzYZSpf6bsB5GkKwnfa7XXeKbsZpV868Y4/qxTXyASw5TIJqfwQqoK4wU86F05LNgIFJ/ahux/
VuaKk3uobxySKO7bp5delHCspdNYW05B5Fd5qj+5nnYnUszgpSZvHMxHIcivdak+Z9t6mqN1TaJC
xzxEd1EJEmYQA+0NZ3ZlnjfxmILBkAr1DqgIuznEVMicHfuYBh8B68VsnLR+wYGbuhkjbdrTnez3
RJJjCPukCYhvd7hRuGLY+XGs03BdI3myfJBn51LVgbEpoT1/oyOGjC2Kagh28nDlokXfy7nCHrJi
MwPN1XfCFTjrDZ+abO0cCJoLb0b1S3gqVcMgEvVJUvBAaZTK7mt5QvKicba37qqS0ORKOKM5NL8M
jSzjZ/IYTPTTRnxqpHUsJnICqixFm8iZ+AC1KWTJyD7zAXeNDDAwXm6qWdz7GrSTpAfkRv6CSJR/
avbIEgbi7igUsZsXpifQOyhdew4Ab6JRq5l8s/i7PiEOxAWFEHnOVLk5TpxBymEl9LQ69ahFuxzK
xrESttPncpasxptHpkS931IESCIcRufxj8EBtuGk24Gj1cnabO8C+ok0PX8qloyTXYYUftCyhpdn
kMgvc3STcCdPinrrtvbxHgdUaMfDknCGwUk4yiEkKILWtBRgrNBr4PxUhua0tGnP9baUnTdx9hAY
bzanTzuo9sQR6pfJ+UOhGYRl1t1q8oLz5iGK+taAg50MyiHZtCuBTFlkZxvhbs8B/dUYL5F2uZvX
Ldokv5x3meqkKXSZL1GzkvX7l8DGV0AaJyOd0Lo/MrYkOp+s4W9wOMwrpP/yDAuoRmgsc7nfcI2k
g1cxXHzYQkZJJmxKtOPKLpZP7fYP2u3HnghosqTwTYlawUQPZAUa2U43C7brHX4M579Q0U0OFpnX
Vld7OMs9gCwJjS4ePHVMfLFakPjCDaPjiNGx5XTAW6OrH2B4DhxvJ+NI2fJJFI8z12xRdt6b50PY
p6e8PYijhTC9uINbekaprcTUEP+sI/Mjs2bIbC2LfhQGlyglCSy4izHYAzRlmEfrjLeYDa/tYHYz
99Cwllscbqz6x3fxqYubW8LvokAN8EHpmVQDl3qPFpfbufZHrvBF6dQkUzvTiKc6o23sGBc15dAA
r6eACT3j78WSg3xVgx7pqgCMZ7ZLQN5dTSIgpEhGqU16/Tg0dWipa5A26nlWTPxaePEu+UAgH+Ln
qH/UHMG7pTspUFxSPzCk3QGAcdBWjgHQx4gpOhW2w67EUE6euMoWd2YXGel1CbJffdp6wMvM42U6
lXPOGHuJxlWLaDciY865CAQYmWwZJSnTFZ6ZIQKfSYBi4Xa/k1tayiTM5cUf0WfyDjv3iFVwcpgP
Unzizczw2lrjtAvogWIwSYCwo/YBr8ba+1WtMJvlPsHF1SjQRNpfa4ntoh/pNiopOYwDDkSOSDW8
3LLkGXipa2z0xDG2BHdLdVxIiWn1QWSfL+T5bGaM+xn9mY0O1OrRwzQzOpaR3rqS2lSE9UTN/elt
FJ/0mRIYjfJkRFBN+aNDgBNoCClZUxOkrRSbjfJNtSL6EuOpo0nZMs4TwPg5BhWwlZnGhZ70XQd0
SpnUoJYmYjQIVRamaAKLpmtBMdMfPP07w2yZ/9xNIOdt+Eb8p6C4AH8CZQtWMO0zrBOc51zOutPn
TNpt5MBDKhLESgNva+ceWsHbEpTWfT94FUtro8JMaF/tm21MkjYdNU5CDlU4wCPogQOVozHmTt83
RtlhcuT0OBZ2fr7VSbm6bggbHRbmtuxvZbbfSuzLuHZtGK4YFv0cwyVVUykNhroOMAzQdXY23548
4pY9jufCaIkJFATtOyt+4CNfPsHBBfkMgf1BaM6jxwlAuvnsaLRfdkrlsOOqTCeEdxhhDZQyDsw7
irP+zcmWETxWlf5kmVhnNtfk43/LFbzOrsLXjqZIyKVEXMmUMxnVU09uoYwNtybpaqF9DFruqvC9
GEm1WNWNbwTg17BDpXJTFLTlkxYy4imbSyEzpI/iuplDRM7kkstbqNRToP6SOsAbIDHe8L56wuuW
cIfp7QlKe92R08BASTaMeyvlWkk6YNX4yme67uTqU03bT5ycn/UrvSkAw98qkBO75fRNQfFitec5
T5/xbqHfS8QadrwDDLgxJ6meWa4H7GBHpaL4hCho0nJzzjBnfFgUWYiGiyMpNMz5qmnyzZi6izmE
VLxw/NtqnMTKP2pNL0kPQIm+4NxMvG1nqEWToMUAN/dFts9ZmG7fmDom3Qa0GrMFybLlGdYvqRn9
dzd0Ahr/PfKQ7+uVW5wGqNNKaJLasTxWnqrpXnWwR7Yble1mdmy5+TSTBV8DpKeCNkEM3EC0KcuK
dFO9CVZFPG6/t+pfswA/RbpBptMcG/JdAaAem2CDfIkBkiL0ntak3rRIbkvcam0NR6PNWUBRodYF
j0Ow6+qJ2cfJ6HOus9wikfU06ri03oDjUHrOayvsVB+Zkel3eZIeytw8WT6K7bajHbJLKgdjVq6a
2t3XWqXimFyHYV/4afCErU5DYx5rH6vHf1mETpH3tyzSCXGMYZaLYXx3RtySJu7UetVsVWju4xpo
Xf+5AdyMoYoOvfGxqcWHqZavrs2f44t0zm6e5RVXLhaOcvNlzCn1j9RQbHEabYqDbFWGzaX/SpQR
zZxGjOlMs4qfVecWS1sx52Efd2y96nG32RVnkytoBTNj9fQ5fANclxn03ri5On1pFpVNiQEBKmPd
twKd10IFdrIl3iR9U252yccqyqo96qCx8o7XI3s2ZTtMLV2AnJDUhEdCAEn05o2b4cSmi92xN099
nzAi5F4vL25LAlY4pmyjI5KnwoOG2rpr91hn5iUCxNrrqM2GUC4OnSo6agPbZwF4IRbecMRTakF4
Aht20AKIgcEA26cFAjMg4EwlHM0Z69SBnKICBXdKQmPNiTdgcX2Va9SmUEdO9ffACEs5FWl5ySYl
Wqnj0MiLNwthhG+JdMMWEPOnlbq6TAnomuN3HN/Q4Dll2RmDYpXRvuK2YXXYjiTT7uZ27A3B2bXC
ldf38I5eXdgY6BguaQmAyLjLwKGbiD6VRicwNwDqIWmcgw4lstFOpyHlaQRmUjNKl1FHfhlNcPqx
UVxOZhMTyw+B1acuDPBx/VmezhLoBhUJvWoyf+eqkvQphbF43AnzpLCZ8kAtFeaLq69IEjFMKdiX
PYRa109SYBX5OTEuxWpG0Jrr9ToBPoTdcYqn1aaHKNuvdSxek2vNXArgBq1wx5zRVAcEHKT2vSRf
Ld8lDC+4j0zlmieHc47dor5oeEl+nVc+qoFA4ao5jIBdCeNNez/uEukxphH6yzIaX0dymPMnbZ4Y
nPZwg0bUlxjt1uqquZU28C8xYmR+RjHuyIdRDlW4cVJkt8QsWdOWLgAwATEtLh3GWWzvzdUkp8La
cRWbg7prUfoIF7U/USbaD0FNAqZoCMkN/9XEBLd14laWnesC9b8iZY5QL5ynl2Qkfo0wnTSE8Y1/
xlC5KQ2uQwYvcVXcYuw9EeYkhlsU2Iz7NpxwNsywKbM7JByqX857M5+lbjsngnzuwPNw8jsD/au1
1qu2UDOIfVnl45fuACOESbujt8WeTuM0nCWDe/FCfVrOIEHcUx/ERU/TTFw90gNFfr3dpk+T/Ccn
tKq7azN7Xg4B9V3n1OyPZlQeY7Y+5BwHF9nLKZfvlr3DFNRHgGIpRaLS8kz09b7fuPYqGR72xp9/
DDXRPaJRQ3sUuQ6UOzOnZ/ZVAn8a8t3WYof8cnGw1+aS0ZIhb4XzqR3ETHKT9w0FG3pCyX1DMD7L
zlrD02lYZ2vvAsZ+egv99K+E20bFdVMi+Zq8FW9qjMCb0QLAiXnmKXF2qkXyyPd5NSnRHiAK+0YP
0sKQ39fum3q0sB4t10QhGlBhGcrzQLGXh9J+j/RfNRm22KOxTG6NiCJlyP4yU7IMw2Cl+NCrCnHw
shLngLNVy02K26Bl0xfT5QJe4Yj78bXbaygTr4QzbMj1UeLishr5m+hzqkvsJBrACBLMv1MyFTd2
9aNoNicL7gysFJgC22bHC5dnuiiTbsP3oDuGCcqUs/r7Qxtpgqmtg2gUXi/9K5WKLgP6MDbL52hN
EJPLwvRH2pj4L0SjaSaaODwQDLOzfwMjcLJkWICQT9MaxxHRjNSNsbvlfvv/I6qQUry2t2fMSDnu
3w73b5fRV4j71+JrJTE+y+gmek2v9XxsBd53BfVB2zzdqnGIkkCWdjAmBO0oVDqhh5060mOlLNgU
3w1iRgkv1xWn8oyV32mWedz3PM3c/Liuzimvg5b/aKxwjLkK7VaQnYSZJraeZryVG92cePtvNNBt
tjEyH7hHRo27f+2QIVIQ5xjIrEI6pJVwSBFkTAZyNctioWcw/zTboOaM/urTbPwqDOmch5/IK9J1
Ytmtoq2xrrO53fu4eOr3nN5deLBzWj7zOH5a+cBElkMoRgKzkO77fFX7KdSwFuyNP1nLhRCB0UdC
yRRiNKNaXQCuMBr5WL4MeDmT9QPEurd1OE0K02/lClmsP5co6gTvi5+oAe6Sb5FBhoTV76rnqScn
02EjI6jWy1WhLC5J5Wiz6XVNSN1TSLMZ9wINyxQQMwJDXKKuoAwDdrvE8JmPf0BZBwuRIpMwoUpg
LE/wgxF3eaSfUIHfRs1GYHLTeolC9JZQRDroHpuWNcLqij3PK6opJCHMAtiFFVAm2/JLqwc4NVAW
QThcPNAE/bmr8auPy2ch4UWJGq8B6lhDYFV3GLWtp40ttBSFDxo+aAv9U5zPtNCk9FxRXvHcrxrl
9CMdTzR7XmwBbPa72wg4RaAg+pgDc0EAUxtMXgX0l07WgltUXlMH1l10s4EKgAwKL3Za4rBcGYFm
6C61HDiX2uxPAh+WNM43gXE+iiiQEyB456XZ/GIlDntRCbTxYB6zsTuJGLWqejwYQEAXkCeZJIJv
vQx1aw8iENURx609ruJX2a3fawdxS4YQVgw/IOZbMiHmjfUKnCxDD9W9aNATZ1WKBLm4juwpbKmv
Sm8uZbkGTJSR2+xJMb+g2n7lavY1m9Vn+zLVxO8FGScwwQ5GKxs7Ov1cKniQjcBSjtwrHPqKCuy1
cKthc6WDqA5eU/LHjM3PZa6te2nHCWxuukxbNTtPB6JvkAOTERMjJUnAGRUcF1NNFLLWLzL8i5kR
1NtKAVGfao48pu3DKL6ERPiSd+GQRcDIzxbW1uzdWIxDsDXZkOyE0HYNmgFf8bkfSPpwkljf1aQI
YZ0o/c+Qh56OJU9DrR54Lk2eyyXlyFz8IIx+HMXdNYTSo2gSbmNyJ12nxcOzTq2XU1PfIoHyq+wX
a0I5P8S+euY9z4tOn8/yt3F7c3+lJOe0Bc4expgCtOVLT/Qw+/sATfapm9KrVYxDluPfZbcieKBV
PiY9r6ZiT7UYIAH+o8iMEGTvC0t+VnjuykOoDlxHcWiWRDc0aNLzNlJjfeuTN58MPVWhnw/AEq3M
javwVSKr7nxlSKst0qqGtAqk1mG8eNTRTQd4xMMjghJ8zw1miJrmNfiLxpmReD+HDD1JAJyVGfOz
3XPSUTjpmAj4Kj6x2SKn+7sWuYN2jLXHKLYqr4OtZyxMHlD95aZy3k/sBnrRPCs/12y4mDvEZTvO
89d6FMXqY3FCqEevkejDip1yc964eAAiIjpJt730QWFoh7lhLbwdD1JF8yNszziJahrvFJCWbVtF
RjViIzcG4yLDM5+NP4ZMqQNlA9juKHpINulUDc1JTaTT4ipGjBV1cLSFQmk4X7udT3XUQ2gRy5tQ
sUo0GVx39jvutk3m5N+p1Z1zdN15uhlC9WC5fm5y/qGO+WdRGnTZqF4C8OUNyc1Vw01gs6AHzkgM
OrsoVgvjP4OGSoLKp9XsH4w8VM5PIJX4HwbuSvAxcQiZnomBMt1TO3swI1sVqJcGcwlciMbuoRXA
kbDF/rclfS5oSksCsrmrvLT4uarJMU6AsQnylXZoksm9v5bLjVX7tuDUajo65JoHaG0vcZYAIc3L
J6LO4iH/sPx7k2hfW0Mj8yF3cbVQatCFQvxHF77lfg+EPLndk99dyhJpHt86aYNOut01uytzVAIg
JfFPKOWBjo1BhNWpm/zWGaEtR9ukd9asbwHY9YWFRpVvo+lu8xAJQvGcWPssx0JdmLEESByjBlpT
YEu5wFldEc0yvTEaF84q6qmF1o8jxcFwp5MrS9f/p/ULaP3rzlwXeNdmxs7WoOZT3ttySVgpjJXA
TMUcawSONZazxVZI4XWULcNN2z7f979M7Z6msb4GcfgQgDVzdQ21bTlibfVqswoaorAijVXNpn9m
Jwag16Rcr3G+Xml5S03lAoH2ANzv/EjtMpbcst/dphbJ4FyGEZcb7KVCCHHAhjJM2o1lT/WTS12C
+AVGK5Jm5iB8kGERN/iVKG/9e6tm7qS1zrWFSjHVNhlWqnN76jhQGbq9Adtd1tyh5go7Og5sWAm9
pwNqXG6jNXDfLh/0khrbz+Q+zT0Ji+KCYy+knSiURWr9LpNeX5ZsD/tgkyiNUCIDIlFyQftXJZeh
nWsdFWC6xBDNvzrBHvW0aZ1brLNX2/LHjvl5cbfLQPmJlK6XAhQZCccWc33yyDfzQ5NJORQKd/Dm
qxbnL70av0yQs11OcgVOZP7ZZ+kHFQOV8YasVA+JzNUoVsHUDZ9Zm380JGqLSzmpEWOsy1INoUo9
HqEJbimpynBPfO0JazfjllxSoT4eLCZ4NUUl5sIoA0CrygRPAaoG+IDC4VPKhZXUxT8DvEW7M40V
9gh9MDKYwi84I9UrXKxjDIinJLeUKL0/X61ivQwZ3a/bvxqKUPEwVQGlFKiaQfpUX09WzkLDcHDB
3wRDwiIpk2SMCI+Ysiqi++PgYMYSKIGhF8PrKWiNOcAMSeLnTeHnTlEid0yJN/Il5oJL7gosFP4l
QjpYwKm/7nZO+pzqCc1XSbAl3Llg5GgR5nQiZ+NVL8brXwqyDOjqqtJxs06CJp1J4qZnuHUTeV0d
u2OD/XmlgedXQlmlAO44rTtvr7kMfsxnXd/dtCHnTnHiqEgO5MzZoBdl4M7aP/HyMsoYg6Zhl4Yc
v4CZ1XO6K4RoEP6oy522Ot1gTshIdw3I8gTGmAcZ/69OoG1LN/1ZfDebdY4he7l0kmiO2RCcE/jK
OYGWBNdxukYq5NmMAdNu2YnwsMDSau/Nnm9sZ7RH6HAxHGGYnJ6pKuGl+E/ZChSOgqTdHsuMU9Yd
hYEuPc5fyY0fV83cB7eAw/bjoGWvlTFIjvOpNXhUue9V70soOsjN6p6NJV0aUwtdFCqfR9xwRBJG
qm/R4/t3oZoAiG+xfXfDVaYUGm7n4bFAkeW/lpFM1Exf0ys/LisOrCd5XmypwbyYqWQJj8JMl/tG
GSnQljwn3kdZtouLMlZhS2zff5V3ImtmUi+RyBDJ5LY4lthKB47CvJtDdXGK7ZVP0nO4cNE70T7U
4mBvN8PfpcLu0r89L9rIcVgiuK/MC7V+ozfVvKVF7xUZ2V3iVBnrbcsWvICzfMQwzUt4y3sB8Qa0
02ZcuK6Ik2PAqZvaOCqS7NrwHzMzexVQRQv22hGzo/pKCnC4hMS47KNUT9GWkHzFG5MIL1B6Kjl2
AEr3ovvYaOOeQRG2eXnqujDBHrDkcCfVPRBrgS6vHNAfxLWrnsaPfFdf6wxom8oJi9dY2Q6d8ITe
A74DshQtSBPdGl9yTnCC8Jq4MMDNR2d8O17V5VQlQDFhvAzM/U0u3XMkm+Z1osqB8+pjK7KnmQEu
ohN529ormZrvbcp/bP34Y8/TH5o0fu+L6WU4ULKm/cTpAhivvmmQ/Xy5/xP/WxFTqIAN1M+qwtd6
dDhAsy95eocZ8MGL6QPaPRulEnSDHvJ0MbfNTjQwrzKPJiUA7QOj0VlIu2ATVZxRWZiaXVjWU2hs
a8jHVlpEQ4qI7fykyqInrAtXVRJ0GGe4wvALdhNsfJtxIqZVyYyjKbUge+2kM7wYKBCbKTraYMC3
I6huHUYbFjWDOntlHr8yj1+/+56O5p4cBj4Toybsk76tgJ4o6BTMm57VXI0a8HxqePjjvd2Uad6S
jz01LywGi/xsNvlBPdmdO8bN4mw0FQJFdZltdFNgrejOBNe7QJn4p2UEiQNlRE6YidRAafVrT4pK
yfRbDudr/5yt1zYnt/hHc+EXYC+C6T8gxii921ZcUekHEzGdsBL7pZxd4k0OLVRQ0x94aBV0UAsd
dFMJsXNULvDCytFIzVPXkeIupmjQphsAqfB9WF5EzPxUW8rQOJM3op0BB0QL0zfkltK7FX3dPDd5
GigyeA5y3czTMvgq60mCbKoXLetTfReJGoxieoMBdJXEMtL5rMWw2eOAKmJpcJeeDBgTo85WfpY0
j7JU2kNDAxWyjUGSarBXCstrX6S8jrozsrpmQVXYFbI413Gd+bKuc21e9Aj2JYUb5QFYPbyUOeKm
FSmVeMkuxmYw0V7QbjKaxBT38KDbtmjBpaR/LQKUKgFKHeeMyN1C74dQQkjTVE+sfy0cQfSS+ger
RP2xglHVqA9C7aewiDFYUalnUQe8Yx1FP6OkU4ROYmC54xuh+HeeonURrstpWnVXbmiQmSm5kChU
zxF+YTYlJGANpbF7gcqQ2Kkgq2cMSpbK13lFBCHnishNhrDLJE+s1q/WZIPracSYDr8XRmN5JOrJ
rZ+2e90Kl0qPSlylEMolNZh4U4YNDZuzLJVsXtnaSseaMjfEmmD2FaBnqoteP0Tq5Tq8CNUwhMJR
xvMk9XlQFvcWAGuha76Y/x3kzhUn+GcNA7dhZmLGuCd+GVMKVHg/SGtM6Uv3kCbl0TNdxHInSKcE
MFODeqAB+S+XT6MsXJ1OdDxCKHYj81DDz1yrxVbSoIlwRxLe7lXJOcg8rZh++mvKuyxT3okePh4K
+tz2/XfZNR6sJBh4xBhuWKZGux+L49u8nTLPc7a/LUtHQfC/rfYrcZdG+BwM+Wsqy29Ctv3QPGMq
QO4Ce3KOTaDrp5MwMSXMIY7ac4aISO01bk3xXe5A9VMh/BF7gNhHC6OTcslzIRTXMqQVO6BTz+1x
4Rjy4gDlPi6U0HXqyTjWqBkkOmGy9sirK6QwnstnJgmXVRivA6Up3XqWtyhZENaH80h/XXabvdjX
92/DdHDgenqtew/sE4KcuqnOqF5QWLT/8W3Qzme2h1qWgwwm/drWZ20dfBOpR2nwD9U+n605wdOf
wOAtV77zGWAsIcxbT4comMMzwtd96D7234zN9Cyi6yOSvGrG7X0+5B2xbf1yKH4O4nZpY37iZ/4s
0+ouM317823YGmeSxpyaEgAiqEJ0YIuOwfdnDswt6G7d1xqcLBZ4+jge9ZdUHcYNhFZy+Kvr2B4K
wZkwEBPibtTU2R8FP9N6opfuIVWlY+YGSYXxMECK0V/Te6xXrXbegzHkltDr9tSXp1whCIXDS21S
Z7C/LKWJOmW/Zj4b8QWgrvnLAmZzkO5VfJ6o8jVS7b6fifHJxV1o9YdQTK+95oA4U4fh559avTgV
aHGgcBLiWFtGOQdcHUdCgiK98v62xnepE+PRohrzinJkQYk0DAnpRkyOjsnkyERvys6UufYduT0E
OEHOPEI7QH6bePHOZrBbpc9plnHJWUnI6xQW8p7AMtRfjHG+GNJ47UnE9Cte3SJ5jheRukQlC3O1
uLQ/N3wXdF0bskIKcLTNlURlt/p5QT4eakFcwMFRRkg60pkRG+GRZnKUjq6CmiszBe8QzTaA0+Tc
nWVir+B9hgaL+xW5g2zZgAlP2vCyM9ZQ+VSYpdZE6BswSji8IDZM2/zOkzsqURKJIhxZpcIMDfdn
pTGkItH7EPP/qqlhGoLrZ9SjkRrT8bqIcvQ+iwrSfYwJ9gv/oWBV7rgv5wEIkknQ3TNM065wR1Mc
fKCY6jDW6NDWeteKi5pR3YjNtSi/dw7JpjIF4FYhlZ0Vow0ETtQKWfIqwwrWp2f4F/7Y4GQ3jvn0
7qe5Q+ohR4jmMvzMr20nhJUJR6MZTtWKmzWjKqhEGnA6zNzrYFGIBAe1syWKhsX5xD3l8ejoJMFu
gcjhNjzgnC26zMJDQalzfk0r4zIaY6iqHNbD27B+pwP51wZTVGeSrMawBjzBJJABmmugxe09GCXP
hA1GxAMjUSJSJVC9dPNQyPTavlhdIQnI08q5uDvXjsyvadiRA7CGMsqvJt2zWHaV36WA26ef/KUU
fX8PelP5SO65LSfJfRfSO/Yef0twACXUxLO6EGJUCnQ8GhvlRghYrsNGI5ikZxemP5eO4VoRrkp7
aY61MD22eYNEH4jCfJ/e0ZDuaxKbl2JxW5CMW0sy5D2coviMQNB0iQ3iJLVTwpI4jAqDHsQncmrc
y4KBgtIheeZAkORTV1eBnKXnmjFxoxDARd2zdqhicjgX6mUspQgH95cjGJIzL1S2WD0TWfwt0Ewt
l9OFky94SlijofwU6wGn4JBkgYjH3ez4gjEA3JR+rUurgq3KHolYPPYhvicUPuV7fOJUuBs6GhlI
F7AbWzTi4VsaBXZCjZCkoE2J5wqnUCcAwN0onhrHC03VbX2kq/4o8pfF/GUzwpAC1GB4/4VmGxha
dTAL/E8gQ61zSitMO9bnxNR8ZvYOspeyGN4ed7y82VGkA6mgMYThT7vQ9oCilg92t0i20OIfYLNQ
WN2+DnWrQ4h8JCmF8HAKhBNe6ZNIM3ONxLHxOzE5JOI4GhQu4IAXurX2FdGdkH5kiiCthpBzprlY
T71Df5IsbkRyc5Hlf/QUIOVPkVxbUU/3lET/gDR31/WUk0FtdB3rA8IKkDat/FqaBePkf1aCAS7t
QemBfkU7eQt2BE8UIpolU6ZiHNxGfyj1J0MW8DNcj9f2iMMoKalPpQXwLDZ1oFEp1mVamKrzJX7+
oN3x2McEJ/VjQYraZ9k9Nv8pvXHcOrtdr4MuhPOxHP5JyI1IUAfGgAeBaNr4DjkdjI9C+y0Ypfuf
slIEtBbH/N8oJ3dc32N/mOg5E/vTCPMGl+nQvkh/YM/2NgybccqYKMK9dmTRuQ0S4u7qbNZ8NUpb
XjssOOAOwHNi3ipB7q/9YRiBMPLeAkMlkCTjI5LOCsdlkMIjFwGUFkCU+Lk95dKRkI/VsAQv1FOs
04vnQRmD7b//toaLAr7M/21SM53geePsiNmEf66ww+jYpKHVwpcsgbelB7Em3/vKqFOid3CSV7ue
hUOhjxdDvO99yBzDHiea0bE6dcyzuh5LBpmeLTsO2aWZf2dmiS+4ewxYtHQy2QsGtE8JU3NlqPgJ
89MMUXEf+ZNTwYbwc6hzWujAzZcgBFeqLmIjAJBVb7c+z1hY8iy7j418Fxv1PufbfWICz7RiN7Wb
SRU8QDUhJVXTa2Rp/lkj03esGxKjCq7MnG5f7aA9l/lVb0k4YSq0TmvXwfmKCgqmJVy/QkPN1acq
D3ZxoTvbqO8lJV9aS74rZbn90+wYlo9EzHY5wIxELJSfaP4cCzOiOmA8lLS1FWRStH6Fb4sKO0QL
D96yHTbQuBR2xtYfimq7nPtGEnZSSqYToZSyYq04De8NYSOpkMrXtU6vPwk9MtZO6wrKvEnnNdwW
lUyId62AqNUD/alA1NYKAAHbriGMeDuHm2RkD4nBds7FNavSCxaWQyZysbDyr0SXv7B+aXV3Y9hw
S4fsZkrqNbXFkgawtnQ2+FsN3hfDyJ+zNt7V8YeO9m6olT9xzBwQMI1zIXJK1fhMRZBudzbOIvfJ
zOPT+JBYOLb0w0xMPzVAzRYFS9STGewBfmxYCOnnTLtb08g+nfFjqwUTOJAGYy5MvhzMq0JHCt0V
RAkt6PyVIDtLrzlZFTtj49Maa1dZjoRQksmtXEvBt9jYqUEiwtkDQO7ee3TSLDSPqK0n9vWhKpDf
2t4/xLS6W5dtPS+0ZOEryU0Z3eePTq1wTgRDZTLF6IvNg9+fpZ5A+J3a9rnvplPRtJs/JaZ7Uz6c
jbU7I1CB2k7frglf2mE8nNo6vsfqBsR1dcxkvE6xeUkbkq4azmYirv+5K/xCFRLiRD0akiSorUwE
EHMe+PGEAdf2OyfZwoTka0LTfeckF77eOUkRnNU7JGmNy3GwPssdhqoV24tqT3LjWAKJ3t8LRvhd
uJTtVarprGn/6sorL+ZwVlJWu+Owgm2mlBySqiIf2gUNSbKcRXdw0TCF4J/F/o9AWNVQa9wqzdlc
Wt+CjrK0E2QIEaUSyj/mtO2et9VbQxPiVwnAuoJWS08RhPdWrenm65HupEeXZc8l/mSc+DFmPH6p
p1mvKqXrAYPOvoUGPqwuf/u48CUucMSNE5IMiR8/xkK6TEDfGzWUrByq3A+ik2uphrmlBXHDmKR9
JqqMus0l0HBkwmgsHcnQ+QA2cKnJJof6c8lMv8zRzM9FckrNSIrM9U3mNU9WhTSEMXyAHBNX/0fT
mS3HbWVL9IsQcTADr4UaANRcRRYpvSBESsQ8z/j6XnDcG262/SDLNlk4ODt35spL1KW7poZonu8C
6Tfb+XIkk9qxNYTcPq25VbY1vB9MI9+vpsr90mG+driypTRJxs7c/rLjq2ZBqRlkT5JbTwssV5CR
qN8ner6wTcsp1t/wpKAG4kHb2so/PXP6CGxG+6X1L4PwqMFLtSFNohLYJGAoOMe1aTfWXAlz+Ipd
7alX/HwZzsoZYUf7bFru0lPiCx2HFExNcjVCYl33jHk/aLxsZe51yyoTkdQpSj+rG3+B5avTW8+e
qul7Pxp6PyfCFuV7jZAhsHKzllxQLS47p5MyUI0iYSZoO7Lj0kF046Eunyr3FgPdzyzsXeQoBNLt
QvXTxOJGgm5hOK2qHXUMKvmwF0TVo47Bhag6dOZzOGAtDr6KYt4ZYtmsHP/oPijttW5JxLUmenN5
vjaqRSeRuGWBwWbGTZT4Q1fEK5rwtUqsuPnYVfOTRPCjmZobzoMYZYTq4gvu/S9iUn6vy/yN0xbq
7XZRZCeCr9cDAexY3kSE25ACO/2YVcSVehqDgaC0PflRXJPdoHuVx+l2DSXgZbmTwrrsRb6yVV4k
St6Km6VrTxqPJoiQBvSBhCnIgORkaQetZDMIebOdeta/wDSXUzazSB7q9yCQX/OCOgw7v4DOPr1p
seGpk+mlEVBTkxyAeYrLhxQa/ljLvsyfcvTIgVeTi8cjkYAE0U2thfM+6m+haXkycjyWZS4JRBbW
ZPAA2FmRmVnVx3d6gGi8CYBzJuPkpishUJkOLQpO5HSE8bLvjncGOjVhtcYrV3D2AtIuoPOnU7Ya
Am6+6zrpLLrp2pXBTflvR7FTlPqZZrzjjJyLvvUmZ9WuBbddB/2xLjVvbZkU6cLxdSrI3AxWSFkX
6O/3rQHOX5S7BQSs1c97WRAwZl8RjltN7h4xYyOTsTEo73UafvQMxBjRlzGDveALSz2oLMJDpl8Z
P7pKf1dRorygYA0oWCt1PAXOLIMnXeWreuD6Nny1FJrUEOd5gtvavs2k9mvBwL54UluwFQoG3IYd
CxGtPY1qcx7r8tJ2wSWDOU2UTn9KWeKmFtuWvHFXbT5TO07zxgkBlKhm50LVlTvz3DOhIJnka9rI
9rtjtM/sEaOIQzGr1ZYfNsQ6u7srevCGz+Spz9sisQgXtGeTu9cCapNWmY18SalOVPEGhuiDcFF3
uAW4gQenpM99w2SHM+10BRYvt1g6WK+yFt4bKO1cGkfIcrlt3KTUL+PiTD+QCnRT4IkGz4i3ZvAL
0UGqDjdlxPr0wZnMEqhBbJpZ7/QygoG8x4pDYWeNUmTB7Y/tZyWmQz3F2/nP6nYF8jRryznWs0vf
1ifiuTF0Vzu4tjG/7QioWC+gxYU7epEatScFJvbdzMuF97YmI/1nr2FaWKgA+x95CTNIMj41jE9q
t/zXyWxwX0/4Fqf3NorhdbyygeFbdsp0vEmBE9NYokXTo2/DR28398iebg3NiOHwCCv7kFrckBBF
4ke07LsTneGwT6etyY1ihsvQQz+ch3eR6T52qV2elluZDVFFbGeygqO51b0wC49KU/tWi21ZaC7l
drnEstolH5AumxAfxLo0z8nQyMU77UWexIcZyQ3q+jMdebLU/tCXZKhMLhGnnjoGAmZReybVSHvq
GdsRgvupRdDEYVEIcpzZeCx0Hs+KSYsrCSBcZDmvnju35hnpzlElvTphfkyZ8obRbWbHH5V3Wyru
8yajsFw5KgQ+4IIRykT6Do+F+pwsLDDHvz3CsSITE6bpsURvztCbtUtIxDQcCjY65s7kfpMRYVQr
4YANhj66NrgPhxcJK3ai2QoApTJgyFl6wDenEVetbNrP4T9lP5EH3YfI3kgZuJDodtN75i6oAzFc
eiWhfqJwOUNb3hIctha708xfQL6thSgtTTKxpwelA9/5F+xjp+//osZvSJWzhhbH3pkAy4Pja28j
2TAE7hI7gqlauy0j+mmrvuUt9nIfKboj0DSso0OzL2ex1WbPHJ6raYHZdx81NgZEwuU/5jOmXtro
/wSDdSzN6nQuI8g/TXDq2NaRTIzfyYNbw/tZm8ldF06t2V7AVw4YFpuRt0wopKScoZ+MgU2rHQWy
3tLT+LAsXmrhwk1a1COFN21IckOClv6V6JqTfFf4VpqguyxmcG2a/t4J9UFsRRrybak/SwCL0vQa
ShPeAk/+E9h1VR3CbkCf5maDGeViJbx/Sadj7vES+z1uWuxow7lTJhASEbFTtlTxhp6wzUwQWRgz
YBY4pDDuaeBAGwFuXGY1PabiGFtoAwMuj4RWoRCZZ6RcPH1kIFMD6myk706p2D/juchZc7QUrFSH
kSprhdodk24DNsoyniUFeAyfR0PF52NEm6Fn88o2ZcEsWKvnnMYbrf1eyejsGylQnxpfo5eR87jq
yj0GJrLiCuwXT4PGqmOBKP4RnTyGlnQEnrHRhPDo9fC1wxhrbk/f8UDGR+LS2sDjE7R1zgp9KYrt
8a/m2wUmXotmPsjbY/9BTHrAgt6Ji6XqO4z4myoHbd/TgmJtlbHaDzjdWgOIDH0DKGzwqcIdr/Rt
gl1UH5zuBpLA74eK1Z5G42t67Q9XQKAnBbIWPaYbbDSXuaYmGrOukiQQh/P7VCv3UEkfffnI9CtA
9iOZxFutatcmmK8aXpHOeJMg1pfPSZofsprd9cu/EOY6S4xDDnNdyIBBDi3iigKNt1wfTT7yuPZS
R6dP3uRVYDqKp86lw09iF2J3RMCpdJdLrz4WbmlEXqg92GKd+k+ccbNMklQ56xj+y/mUMdnvmGdX
WLYTwwiqOBRVfsKRnwYsvnvN0yqiz9Se0G1IGzj2nM5dHSUZsfzW/rHHZZcyBE65tCbyNt/c90mV
2tpLZINnGSE8MRnmxK6juaZsqVlvzP0kf5T1EQP8gnzZK7+1hT5pEiCCBEhmnZv+A84eQTza2/U/
ywyLZ268MP7BeckwmgMAQtuobL/XeCS3AsdFiONCbyNPjqlbyVNPylKPTcCAB6oaAtJ2r8UgpCXR
aaB4adZ7s4g9SiQCk+EwNogJCygdHcTmjWWkR51igVo5ZUd2EVtWVfA+vzPqjxTDvAzQx+f4Xu0t
/JqpQc7mldAeGBK4E7qxlcoMcwkWN9XesSzFBc8uBPLcrkItDER9qNaXnUSZQvG1kJVq2sPC11pB
2ubjwfrvK8WX+WajWNnr3Js/IVJJCGPjtM3L7phfBWDj3Ac4UfvZjHFPNn1Vp3ClCY+VFvisCf0f
NHd2Zkjq1Kz7sRyeCnM6tvxR5wZ5vZgUoflcflk7wewEiYccDu1LikWG23L72uDGn+1GOP0RcWF6
wfcZockkLTdWQG/AxIcth9Xn8LcxH/zYCzSYdpcSS7XOi8JiKroOZuPPNswkVmofFud17/Cg4cBz
UtwEEUz3bfZZ7ix1JMnL29SwKU4tD9juqUStjMUlErmb+9nVo3edtCLrImtUL8KarjlFjZLEasCy
bhzUpA3z/LOSwl+Czq0cAErGxj1zTQoeCro65p0d2hQV7WyQHEsqDky96SMo6XeM2EdspE8TykYD
SGaApdywb8gtDaLhhxUPUNhZ+qvWVj31q+FktxKd+ma9sS47OeZSN0OgF3+tiB6/IDrYX2TqcbAl
hzklyRSMB/xLh3imOxUrx5x+ywrFWFO8SZ4girKDBWi45ysqK+gRHM18WX126NlR9FB6ZZX6k0pH
6Y/2Kr6N3OR0tghzon8kob03RLhyzLbrI3sHLeHWUXy0idEaOsFLsRzDHbdJ9guy3W90XlMlkC49
NQ8RPqH4oYNWUrh2lDzf5mBc08q4hKZ8jkaiydEtnB4S5kmK+2Q2M8q7xTy9sJtZys88dpMgJgzp
qdVVJFSNoB/sx7XATLjA7NzGTtzYKogJAZQYQBxBdaIMTOoZtostdPX9YGBv+5XnrDubzVD/at4q
6fe4kpHSPUUqQh7OM6+cUkCTncPRUWJA9QQvDXIcbNF9odLzwvQK68O3aGmCktNl5w72/ECTLsCX
0HYyEjJI84VYsS/sH3LtkQTNG6BlxETbHYvcw0TaexW604IE0z2aXnssg/aQu4VE3ryR2UGbc7IL
OLFCKoowgEp8FKfQG5U3Y2QeovOO2x6gO7m8N+E2IWJsUi/eY9zIELtNeZNUHDQZTE9kP5RarUFY
4d2k/CuXyaGxAHQSmQU2AuGjZk89QPAtkumRvdeW5qbJdSnancKyOVfex4weCK7mEm8JDJ2HkBja
3+hQIvVEmQlS8ZAH1E/B7+XicKFp4q8sy5utvu11Rlseat2k5MsRkK6z4/FIa4u95uYzmuQ28rUe
YZXxdDcKL3iNzc4ubmoSwUeJyuOgoPQzgyD/fMkxadegPhjFbWqj0zBajM+AXa3zLKASzde1O1Wm
7D7VhbdtwLRoDGH4mCXaCmml49JNojDB3drTAaxLh/PUMc1i8dYAwab1C+7MZpFCN0Ks4IXHJJPa
1g2s2T2Mu3sXN/cz/+X3OLF5nyZMsFBKX7SWwfI7q+XmrIN/F9Z8pDLn2CsSlrbRV2CbZ0a1K4bP
RVhuCFACnXpYubu6l0omhT26ay2+FIJDBw+pd8NVdRPjevWMotlLyI6oTfuE8aW0qCB6KiiOKqoc
GihG7X91GOKiDqjoHal4Bv8i6Z5GAYgsBk/hAbMkyy1Y3l/wwz40yuHltHaq7hYhvZQNZlK+veRj
6T0AiBKeOYZMdFGXwkf20XRX8eMNgTLxljJ3c8i7ajuzf++DHaGQeabCaKb90OPoRul9sM0OsWkD
1CCHQ4eJ7ghpdSQ65sRv5eB+2JXf1knglMN83yWfG0hGMBtzjc+33bpWTgwPSOQknZRrAMG86gvI
U5Y3RxNOe7Bowz9rbi5pM591i9KhtXVdmY6WpGz4thitRZ3KppL/SIDLhFvNlO5YE5wpWmwTFqhU
YOt3i7jWCCIlAjUmFa+w/s2Nksyf5ivWv9SZ4FxbXMU58tpfzFcWd7GlV4B8+Rw41VG2gAuyKJCR
TGVxnbP0MmAhfV/k95kIjtnvRcSydvlq69KLz/ZOK/od+37+XcpBHAiyUOpu56xqy5IeqzmP3jLI
nPGiPaMWbRKGbFa0eDfmR9zJ96heboFaX7FulJWT0ZKtRNUtNtO7ys1dJQ8tgd4zk5PaaRjxggdg
ggeS9oSytjtbuu3JDXaVkDmy5tjccw+eKb1S9O5QRaQRWY3UAEvy/t+sxk7+IZ2kUyfTqPZlv/Vq
dbcXair7xFG98hhEfHxlyxvvT3nQjjlFGmhE2zFjXcBLzsDDcu5dM9Hui6Hegt641uFEJedzIFoC
Vl0F3PEKICe1Us2kBVNowUhKseCmUmIatEw3gxOm3fMIlAX2EvnXXwXlyJi39gpcoqG3P/PEUs6I
3MmcSmfEiH0T++CJltdsOTTjBsf+3ghgOxu/YHWs+DUptuiADLyo3BzLgaPGupgSBm1B/SE1JmqK
4oJkCvyF4epW2+ldgYo/bOUo9kSqbARVHS1lZnop8VY/2zajPDyqqJoRTtSrFKRX6vous7yccwYP
qQZ/Tyd8s/j940vTA6IV81F7p4KcoJ0EDrIj51bOv0pNO9a/0R5iTPshiZJCRWmNzvKmJYaTzHSp
JClVYektyqC9fOFi9NQFb98TRzlOzaltsf3+6rXGaUqLjXQGo2yXmvJtUcQ1tn4p3HZ/BU6tNCQ9
sS1BbMp5cDXu8Hr4XRP5H3jKGvYvKoiB+DSIAGc/rZTRYyy1pzxSolXwLVOcSJadPktOU9DT4G5x
l4LuMuqzr0w5+DidtQfZtk0HwqwhoWtz7Tz3FK+2P7mM+RSOADJwFJEwj3gK+vo/QIcOQIzEgto7
EqlJ21buizY96x+URlW8xUb5KjevTCJaNe8qAzVrG5wDYsZiRI1OiFskHNwEpCxOdsGpXnCqh5zq
FLFayYS+asTVHarDrSuHW2eYVzoZIZyeWI5fEi4G6VBj34881JjJFueCPZ0hHz+TU95Zx7hRT5gJ
zqOILp8zWXmWRzS7yRTjQh2YkLBpmAjuzXdgd1dVie/TN1yk6/I9fHeDdZoV6B5EmeSmv5h2eAXY
Ls79T8YxBa6fJlsMNwBBb2mYHxqjP3zK39ZKH2qi27RP/wDd0fpqC7WGY4qFrdrom4KNbW8qZ5te
EzyXAwZ/ZElVo7a0tVzNzzd2iLlyLFg1pu6oY5mwDHdLU4BEyCm1HK2KXTyRrvC7z25goUvm0WIf
fgb71LF2zWLuohmU2dzakxfhV7Y7m6KUmZdxR4UKri0XULz+HQClVFihMcL5cWsRBrZ8nijAX9Z/
BYxgtglKVQ07t7/ip4jMmzJZLBilbbpWqE/BFhPAtU6Sq+C5WUdxmXa2NZIMpk6Oeiq2oEwNzPaN
dQ4SyjA0BJFtF4prW/dXK0yuQ4hj9A8L/QoZlZs1LZBB+ISG1MfjJ/sCkLwlW6Y/Aw9pZvxlN3Ip
asK6mTtYdDgm4CzT3zZdnJYSPOqpedrh/GQLpc6EEjAlFkX7FtbRG1ex/geSB3N+luM6zyVP7p3a
xgztJVS8tsxkh/RiKNYHA0QaML4tEqQfIlWKYDFpsG1Zu2hiP+oqEqwEHTAyUnNdHpTXqNB0TYop
Oum6egzk4ajzAiD1vjNlnkQIxYpanfih7C3V2pgJb/EnzeERRlWccmItBysB9s3oB6+cU/JanM5x
gxmUrpskjL2JAi/GW7pF9jns9eRN/65nouA/cL/ldv4MH1zPgy5912dSeMR/1Z8KwsX0VHwx/+7N
bZftz58BbuOMd8u4S9jUTWBaGsvV+e2tPvEw+HmqnYKjT71siFgvnbQfjpVH9JfcMaWXJSijPo7P
i8nlipyy7qelSfSSuC0Z1cTKeJ5olCIqjaS36cyXaIYtEKGLoKptKmGXDj0ffeAvZX1Ol/gK2/Ag
56C0LGrRuxN3xVcUZ37BksJa4DvjA3Gy0/KN498+nz9tZLeYh6y0L6b6F+DkJgGTzcIrOxkwMbUp
PgKkYW3wnr84YHL2V1l5yrlA8g3RKSNTpt+qDJKUMNbvIdQ2YfKhpe0mVSmjwU7BjNohNLbnhGmx
A/JylJXkbjBDJcOFVfjppXIQeGr2R8SQDHSk4v9gnXPCNYAoE8Nu02osRo620d+SxKR89KTULIA4
QezWJvue8pKW6KwsgCx1B52HXkBlCW00VF+6ynC8CtBuJmQak5A/Yf4DyEWwUDQez1e9fLdoog/k
e5DEN0b5i1opJ4EtGbhIGab0euL5n8nKa4SOiUG9PpMqeZSL9VxA9Grpqanm0+dcZuc5KljPLrjp
tTOfgXOQBeeGhmc6nTFJbdeYt44RPv8U8ejb37FJwvQl0u7OaHw3iulmcwZTOHRBLXiNPPXwqwL1
mDY3QYvtMvbnxBSrk+iMJu3VwTPlVl7nW3lcUW099NHWrzmYFPqPZF6gVIbSbLFAosty9aZN7xio
MQtMDmKo8Y5/ed/T2KjY9cHucLepFOkthRtPs1vxjqoTar5w5BaexSSGC9gbKgUVfWPrZPsK1MKk
ctMhupGJJOMVtrm3NCXJi+wUOH97zWLe5oPkHdVJuMuvVxRxtBG9Hn71yNMfIwHLQBzDultjv5Ks
ewXb0hcTUEND7mQ4ozhsBZPbrvm26+TcLPXlk0qT3hZ7qoWIXl/xfOOvTm6Zl76CDtb7yhuvnfmO
ZLbrYZ21JJNk2EIoWWv4djHI5pUMA8JXl2on85puyvRoytjoaR04B/dRtBeDSiYlEhcKQTcTcs+c
VJchDi8KSMJUC7daxMNKzoQ6rwGd8kFWj2D/mDbAQziViUTRxqREWMUZF5A8BV+5nvucAhtMTWyA
E7+iVanuSidlQGIGnqrr0tuXEXyDJZazpaknyfrW62yLdwlXoUqCoaTZAlqdvFXDrQAUBxNuP6v6
nj7mETtQDi+0gMGt1Oo+q2BB4zWFokR2EXP56vL06zoAqFefEzGdFUnBt67yiUUAliBOe/Nu7VAG
/Rv0DyyEx3ksngsdymvVODN9MXg13tQRmBVZphYXSw/9x4T+o7aKW0vdfj04G8CkUNonQyVdNG7J
U0bjh3qdbPyTGz5RsTekg1Pvmn24EB2p1J0x4wjOeN9uaZP2ebH6U3EtywpyDz5dEDrTkhCimt2R
V7X9XDFmYoj3FaZHQ8H/CNhWtvYGRyGoTzBjx20vY6kfCLDXukv60eA+a6rQpqAANdCRrXO90/G3
gDTmtVHErUO6dAPn7D5T/mu5CmeRoU98GFnxcBfjkFe1v5jvdi1P18r7JU2MklWjZJFrccn3HNYO
qDEkKVONBJdxS57mARqoLTkzWuuoMvNw5vIGmZ5l0R57qb0PlXmveukuUMgTvG6MqOxIAeDsFwyt
CxnYiRFjJh5YpeZOKQY2dU/JgGOrYp+g6vRv1V4XujLJoodZ5MupshtNjAH0XMlyekhbStJo6bTX
+2NQXAr9FqNl28FaD6D95/O8auSG5yA46d0Z1kjHwmsDmJmutnqEFIiWpktbcrvbHtJnijXcIBIZ
1/EuRlyRJaczwTps8IjNjMcz80g0uaME8gNUSYMkmU+/rYGkIvfTRHkNxN4pb7t0Evvo4KyZbFwp
lYtq6V4ZdKiA8NaT7KlXlM/3FJxL9eF87NdSHFvGKJmeSJNAWsgY4+P98knU2kfnA9DnNtEfOUKJ
nwA/Kv8q5r/gd8ltNAmjozbBrLWf/drxO/zhtC/K5p3KiAZVsjBpSYKiW3DLbmU+h9XkDmRdx13U
8FyXHWUJrJM3Kv1j1RxgXqI3KB4gpdWgDpBlhg0DrBPjuZt49fDxcCoEF+zUfguGMUozX7Fnf7Bs
qgQGP770gFoln0/ABnNWnURglEq3n2AW9QVgwPlgAtzV7BkvGuWy+d8VZStGuLpd8ZC14Eks5V3S
7Jdpvc+2trZGfc6K/lnV6udofprcxLSRIh1EdrhV9oaZgApU/mT1LeJLeFaoJqMCYsYoUl/2ygjz
cicR0jfZ7+WPQuVRp8wr03tXsGyihCtgMzfsKQglN5Ala+nUxartKyDXU6H+ZfN8GOT6YkB3yxT1
WmbVbcSMmPECkguGL/qKK45PwGQySMZmemJqjehSmtUZv61x1BbrqA/y5pzIXC2C4ZVSkdrnmpPS
TjPhtGjzZ23NWyPHxMvjNaARR2N70NmVaTgHzI4GGEAqKiCVfPyyMPoP+BVTqpJTRP9GJbkwbINa
o8wp3ano/lbL5sCKNmXhFwEsapolsrBl7mIuKk1UyZswSMM05dYM18C7VzSVm4jGx1+yZif0N5tm
l1bgsCqUDRwFKiGs4WvCRhOA9qYrDemruEIWiAkN5F/aGD/6LzNpb4Zd3dNgulHSJuiTxKj+d1y+
ZBm4jLwL5i3hLVKjfUiJAjZTYTMENAe9xy1j1fwd+i4K6a4zChbeHU2zimNSBGc+MVNt7JVqPje4
obDp8MKbiCjzTxvg6y2omnjcgFsg5dZQkMNUc7L6PMoRc1Fxb+eHSLXTkv9RUCaxw+YjTsmoJeOH
xPMutMYDNHdOAdRLbhFSuGeRvZr4/VS37rCg8pN28iy8Ust6zZPwStBuo6gZDNqJiq/4kpOk0oi+
ROhlAMVy9TmmI3rn70q7SQVNrUWHofZUWD9F7wnpEzIUPRjcCNpjKjvLUm1wknQAC9OVr6WGl6Zu
zkoznTShMHubfvgV96Yr7ef2p9yJFZFfD9ui/pwBOYGXx/+/B4EOQd61NNMBAxCvmZt9s8JQK0CZ
S+PG2MFHLqsqfKGcuoaY2EA57kMu83ZOATEdvmk0X2PhSnZ6KpP5uo4lRsogLtfBYQEEwBy8aZsG
niClkIHhYjr1FC7/tpV6ArNvdBrpvkQSsafJV0dgpbxh8XL60qfIF1+ggHJHlUdGJ0zfWJioVZdg
tNvKvmwXtzJumbUjubZ1nawqbwInaAIuh9xikw8o0QQMFVQfnf7LUKLXks1+huE6wbUDU0z+UkC4
p3xJ206N3LiSHZ7+R7qQZVY2crLlrxo59mY+mcm4GRp8thb3JIDPbfucgWT0uGNtYSFgL+fgX4m5
Xg/derJx21xTc6NKI761nahi1gMlxR//gDmgtksEVvFXRZc+jwARDcOHbOFVYHf12YiXOnVO1NLT
fWlA4HYyvwSeades7C5lP2CjrrFR4/Q/jIgjab7NUC8BWey4OsbEgJqAYrB7wYwAjnbm5Wfw8lN5
+XXVdADYENItpG80Zn1Yhq4+UzRHzBm/K1XPtBTPx2abyPJlMq1daSAIgu7N7fLO8mBTqT9ymjiG
zF5zPbv/b44vPAbDsPspsYYlu5w2VpsuSWHFpzFZuFgwnzXUHCg9fpI59gyM1hy6LOAikL7tRtBF
NHK3yW0afySxR/uH+dYtFkTffhcT5gjq9qzgFiiUCTNXe85X5DzrsTGk/IS4LL5L+FYl9S5AJHUK
tJq1gZw1VrwNZFJvwTYj9VJniksQn7Qe1RcTbyz4BsHkFnxW+iP7gbdG9M+y/qBlnMGdyVGaqIZc
ef2MgjS/VBF1WlS7K6wHFYzzdC0Hy6+qIm2JDaDewUuDMQ96GOhXy/p/SkrWFPomhSUVc/HAX7YV
zI55K/lqOB37NDnhQTzVvCqpRed8P1JdC8jUKSLhrnuiEESnwtdQZ36LtzGgQAEepdJyt5vVteOl
KSHe1PvoV30p5+IJz+v+dZ5S7ToFyYWCl7Z7pRrRNWKpAc9xQjySNkBDPidI8En3SyDh8dPdRexZ
IHLuNX39cBigJCOWKnKPF4SbpkTlLc5AskXFwF/xOM88zlridUZLf2jo9UPixUidmhx6Elfctv4r
Ysb1SXYnuXfzlXa1UEaAczJ2hQH8H7rJNCj7fQqZnO0ovsCBC0bBqoDKs/0Ip7P1G9w1kiDzrgBI
BUzE+GJwmg8Y9IXM1g3ghHaQ+f+Wg8mSxVZHRuTGxOU0UNvd0tCMZqYo+Dm9BiQKIJEvfKW0ppWQ
Z6aQqhq+lTnfSrLWkcavcprh0MsVgMz8AINqP8UCg2GBDgK1gdV5Quo9cuiBs2qvH7/ajg/qbdIn
OMN4onUuBrw8u4EeosRgVVq7Y+jE0BcoJJyty6xtZutWj/T2NGeZchijbvh4nEQfP1pSLyD1oW9t
px64sE4QZiBYyHafUZbVeEJgiJyGZ3IDDusPU+r9ltQne0WQRaHYwFpjuyYAeUS1oFgCh1d8oIZz
m9j/ltw6jEZ9iAlVwPWXOwcQKeH08hZ5k/IU8dtg68ACLCg//CrCSBSwzOjDrL6XkbxLpuzg7GGR
xFCpb40ETisrdbUGJYd8ILjHcDkjWt5PCF5U1pgBi+NZdsJxPLWLVxinpMBjmsSYx3dyox5belkk
r9BLf6o2YB1IuTgD/7SCpZ/Jh3HhzFuMFIuZRZDcgKIdUnLQar3zCtIUQcSX6TJW+pdq2fhs43PH
keqr8Zdm8NirBuBtzOwHIDhi5fD1mTcwb9dusEtrFnW8C9R6/X7w3dK2AcizmV6nCerJenxORXLO
gdmjbRQ4Ccax4aEICZ5Z6G9oaHyUUEfVWz3QR0LQZ6Sdqt2FoGZy7oZyfFKWYmswNf5/4xYXa7e3
GZIz4zyj7ZHBdz97zDyIxjjJIkh/8D83kVfHtHFLQDUG1ZdIuqjjh8IxKeNMUzqQnWjqZQz2u62v
QN0wL1WP+AIUc+leZmK4ek4+AqWoj2h+IDq3+hWs6KOM12WC4lTRd52AgsOZs2pLlPuII3t6dPzw
qljtjTFaUiRnBDMtya8Ybq5OncecfGTKiyfKxzzirNqIhjZSod7HC6Ieq3Hsad3WfOqMjZHyg9X7
oKBCRdNzSvRTtnTPUkyOYitnRt4zRyFWanVbJQELLf1Tk/j3l/PTqmcSKXSj4VDE/dFiD7rI03/F
qWJXZeOWJmA/qH6MNt10VAtU1XIPZUC+ZO5WkCDOLvroGy4smyUAsl4SdljMu2ZZR1vHgQl+iloo
mVoonVqo5c0EgvqbD4KXrCbm0PZwKHgdCIDRJiiqsb0a2c8NcM7ZiIJ0ZOsUBAF0YtnPkgHLlsN4
U/fFaa2uydXwtKjmcQh9syC+BlBEZu9NK/kBpxCC4KWhlc7UpRXGfA/YnxDUsMmgNISzGpUTfqvx
qs7CB5RZpfCr/peecOPq+v/abTvlYyYlOCfdzuQhkWp9G2BJzjQsHzJWK4QPE8DRZHyFRLR0NT3I
JdngmOjPWmle34XAUjwn5Nc4A4mbYcFLQAEJ5T7TgKTHuBHYWPV0lsvD6Bn0vUcY0MwUn5V07akQ
NYAW9pmry/q2VVBMQbwLFqd8WfzRGsFjNbBAw3GabHxkGtmQNIAfCVGSH5Cp8QTzg+2QyoeE54Jj
tVLp2bLxd8/1LqgckxsMNHC2TSyVZk9YoBME/2lZxeUFQdEiEVUSIxj3ggdRZ8q2Dhn/67SdJtUY
5AAsIlR0gtxe/P6fSmf/NTMOqJxTGLrMiBauTZNDl6sNFN5kuSGR6KsJGYwtHSKEDAaWIiYq9bJv
AnoH/L1qNx/Ayj7FT1mGH0tmfaYXeW+Q0ashxi42lwMwZr+t5XclyZcBpTA2oTGah7T5u1S4mC9X
MeSbAj9BxNDHNuRQsN2IhGNEFFlLt6mpngHOEMUQrGGkpzZpz4WqBRPjUf9VUmBr5z22Lipikjfz
e4gaUuOkBIyjDQferN7y4l/ZfqUIvQFXJ8HVqYcqnVL51fMzmnj9pUqzp+ei6T5te1NQZxcdJXna
KMShK338qJRt2vVvfZx9FMmI7urhAIa2fAxyWhCoycHSlphubm3/R9OZbLmpbUv0ixiDuuhKSAgQ
qrK0O4w89jU1bOri69+k8RrZOk4fJ4lg7RURM+bljyUY0agrarHp68hRSvUzp+zf6GyzOGJ3j0Zu
j/K44JxwnlYLX/jPFjQwHA1GxlR9DqeEyt6mk8Nj/ZnOdEtChuOAnKzpdQN9NJSpR/Zgv2/5Z9It
FsRJHPAXIe29c1j/UI6nkWZf8fNLssuQfXeYbsJdEO/tb1Uw4ciAlOq3tp5f/ahB694eLC/vPNgP
S0LSUl+pb8c0tz2VOnYFtrhNosQSa1Sr/TdDPG8Jy0IoIowA5gd+ZHpeZEaikbpwpfSqsy3NnkN4
YIFw1u4sJYCQKgZwdKBDvteQgl5zCueiaz/d3PjQrP0qrX1jLWmmuZg2dCzZuqQKA97QX/6iek/v
+rBcG9qCevoPpFy+KcdY/9dAC21ic39I3GxzuxcVJBgqO3jWqpCRDSl59ggMBV7X8aoFOgR4Ezr0
zuxEpCk+t1R8LuUhfcU2JtZ3Ra/urEVuq9rCRhoOST0dTQvuDrIcqCUn6k5Lbx2cyGMfW6h/nRjT
fct22GR7JUdsqG+VvR7kbvEq/C2svaT4Ky3Td7vjkZH/irP0F7K++j0J5WT/UYJGNw/4D4+pZvq0
vJHZoZkS99Mf+9BeHWTXqQBaetTR/yR+z2XyrQziLKAkzvMYUD8Gb57v1GEfFifZFbcF6MnWsHTW
8dZrl3LNr6zZyR3iercwlKW0Ont9ee+G5Qh65Sz4nfWY3GwbH7Epe1P6jwo63Hf5JQ+6CGn03EuQ
KUK8BucBF0h2Hkj7z7Ea6PApRacEtr4BlhiCeaBZGdPl6D/LYwrBKJt0b+UsudiZ97QZTMg33lVF
vqUdcJd2Bkurhla2HDejO6j9T/w/NbKusaogePP0A9MCnv6oQAVQy1Mq2jNsmvNQ8sh2BciwWu3P
JciwEug/hDC01cH+SKjCihPXgHfX4kmXJLclgTvE8cVIDDoquMCkod8LQ406Zfr4zqnNLT6WM0yj
c88zwbKZdXgeTHyNcYyv760oCBTwJZzCy5iIwbS3gMqgMSbMxHnCSrsYzwaHjJzs5jwMj4L22oqu
+/YdLzs4jWuP0amgenvBDYUIEv9WkJzno8H5FkTkrLEbZjqdwTUgj7X41XcDeCkFq5VG0p0+uXiC
OYhTE0LxcI3ZHy4yvanbOYLi+iFZ00fzswZyQLcS267yUgPbtVkmbuulL/ULZ194us5lqhkc8Fm0
2i9zi6hI8hxGppRTVcu5dWcgoqSfsp8xST5Kf+45l6zGReO7s2w5JBK4NmTajbXQPqY0Wnrrrgkv
t/n0zcIjyVMS+EDtzOpo5zwWJ+IFKIOLgc8izvDyHLTvwqToDsG5pwI9MVka3TicVrwmWgzt04L6
Bi1ePfJnbY6ejhv1TIKTeviNE51uTFSR/rAb+XHGF30PfwwviNNE02RfOnFPFDyd28m2HN8prJBu
ySK5mq0I1Yo+v0z3a8e44OUzduZpVsHb4vfPRrYBW5LeIpwn8x61XRj/GYKpZoZwW33ZSCvxKL/N
ym/Zk84oTnY5nWz8U4PGMYSNGU0kxT9ePlEuVbe2afGVMMvAvq63YxxNbKDRREF2kK9Iw4mi6j3o
ZMU001U/UB6vo4Y8708uLzhShQu3BSiRQLNZjnPTJdx0gmOY3nGijUmQShuWze82hqCEzb3G5j4n
9olcBfUm7WkBetbRLWCnMO74E/iQO4qDBqyPA/bYKezu8IzbDYRU/MjG+EYHRlFmb9p/Slg2yV37
r8gHT7NnD+aapwrNa5N/WraCZla8WaE4AVhix8ovJrGMF07OK/xVzYsijqdZvWhab+0UEg1B2ZB3
QEp4jXMe+arqMlu89Bw+7xpIheREw7u6CX5G29vI1yusuXB3XDPWjFAJIt5G6QCJBINXjOw8u4XT
vc9n7dk32nEU40F3SHzEmWf7fqLwBlznQDezwCKEnY+TiyuPNzBw1ZOJGl7TZ5VQoDlSoKmgSsz4
0yvOp/a+fuOCsNFrXR73g4aehrqLbCgryUG+TxSIzoM3ZOprdQ751vJXIYWu+r1doY6KlVVCfV0h
4dgA4BzfLOtQVeAss7vHpL9V8bXdsDB6teVSC3LkJ8AvCVXxakKJF7wBdLMPaoDyvzDanqSmCxAD
g4RSibUxAqHxQjDxYuzvMKDufFyophG0AZP/ZslDgFrtIIfk14waPrri1TGwq3Xv3SjboO2SgDrS
UIb7CBFRFFpoZ/MVrAXRBFgtJJjzwKgrNAuMxm3ua/XmO2+ip0x91k8TMmfumIw5+TWJxZULd5Xb
T2davIzTiKDWloWuoJGg54BOGdAoHnqgdtU3Mf+v3Mi+UuvVSdr9d/pXULwudbiy17BCRijLD2K7
KxwDw0JDpgpEl7yzqf5KEudhCiPYhm+j2B7pUD/2jLzcSbd1K2+a1UZcJUyf1ZbhzSqvZcUu13k4
5KhW6Y5z8d7kyyFDUJtt7YaTH2etdCHYZZRExGoN3z34ekBHZoKAqUbzakalqUcxgibFvDxthN/w
IBhM9dAX5XMwKF9d05PZrHfqXW9DvEQbPtPuQf1RQPAo4zYuH4Zt3FSIc0pnhUZ2YitUwCHQcamU
3RjJnYz1CVIeL/Skb45D+y0J1JLhR+K8SL2GUwJIRxYZifaOmIKqdb0AdLlsUuqzu+tZ+GNVom0m
KV254Tgyp9e9Kczk6q/wbThiUWbabXtEfvQ6ic9oR0+Sgem20fCguqb6IWDwS0rzMvGIE0N9JBs+
zelwiY+bxC73VEjggzKAtHSAj6ibw795w0A4Kedya1jgY9+h+LaMf+95OPy3UFN+kAoEGilPAX/K
DNI59ME1twT/jEy0qbbNkFHIq4qvyeUIS4NsRzrC4mtwRg5FAIUVDKGqfZ3H+Fps2lWVKNNgnm+z
9roMcTjlOGsb77f0nXGSNbavFANXPEKVzwEZS9MFZMtFLQ/byNBnS97KjsraFg9vlcEiFzHQyeoH
m64JXZ0Tnjl2b1mREpjv31ULTcfn+L7Y3mSPVyouI4HOnYmbHKMq8MEHOs3/S+bLYY3fa1RaUEue
18h7sn5ijZ5Nr8YULK7TR5wVezfgvkR9dVh9sBl60wQRjKUHXJizXe5xUYp7+PMT58+J1y/esaZg
GB/L99R03ptMfKTIcbx54QMCAXOmj7FOPkYrHHCgQ0WE189YhsbN0ZYHFHABgciWih186g/iaXAC
bPC3KcRHLR5Aqm5e6fWjpTAJVjSKgdDdxDxXuJ+F/Euhlriw32xa/cg6QqfG4an28UnlFafMJmWk
ru2cJIcGT4Avu7o4SlT4rLy6icPF7aGBEErf3nmuSCpyvDZaiL1QTazktenQp8X7rPwC7OVRAMmZ
VQSj40Tl1dU3yVPTgavYsax8DHHqu99sDJ/VkL6SfH2luPa5L15aNd9JeqqVW6cfTVcedgovtJdi
cy5j5eUCuzl/jyn+TKV27LrWp77dRU870E3QZ9BOsA6WRvyYhPSsPnvcZi2pMjE7h5Qj/cY22dQ5
eLVNoJeOZ5VnhTNSQlIcgSyupcCRUZC9jPdQ0ZDINcxQWNwqEy8IKlfw9dxoabwNAKNN8Te5GZqJ
ca73qF3ymA4JLBMLBBudv++nSl3LQq1Mwxg7nzC0wE5nnnQYHrXmtC4/cL47bkdHSd7WFg+0Jvvj
ScePPOfKs9lKNqD0Rv7YirdVxChF/ci7+mFpFlF6VlQpo/LBXMb3anfrkMBvKC5vnwlMlDqbbvKt
3/tk2WwVOFItW8bbn91rG0C2Q9T8ZxP6SzgLjOc0s+GnNr80vCDF9IE7lU6lkgrBIVlP68DrmdaA
Nj421NtBpvS7BIDYiHOCwGGNIKqdOSaqKmnpJvep5vJtYn7aKNMXmIU8MSxIRtjAhs7NUHI1uCBr
LIUtStdMVMTGJLggdYGEGXoQmlKQ62AeCGEqK3vSovQ7hpxFfZQ5/fSgRZiEDOkwwY1UflPIwRyu
uDIw9P7VpXq4kQSn30PT5tCocsgr2J0d/AuVcs9qEiTb3wUw/Nqiwz/yQX0aUvtKJem1ru1bzxGl
21wlK08rp9fBGj/jhHmqFqTRr2L+X2pGFJmQQVt8ngs2JyRKhhokE4G0VvfNBRrwiNk+s5VD0ht8
TuJzlmMtMOXTSFo6SXgnPGLM+wagxNFEFTbEpR6bC29oesD2Mk4Hp2EOzvhXszWhpcW4YYJWK/jE
pzfo4beUHMNmZ8cpVkkwFo8syIe3lKRSnYIhK/tn1enPHU4FPqyzVCri1rsdJ5HVuHYR3/Ls3OeP
BYsDrJQYYI3x8Ol1AM5hEyusxEdhpvdNEzfgaF21ufFEoBc5wkIxn1HMS0iAfZ2clrE7sZleqhYp
KT9nGs3sW8+eVSNEmnhNgS+zXkkNah7iSO+AzCJZyKAJ++ymSPIN8y3PTlCG5PBnroQouYRcCWSa
NKtPPflnO+XJgwSZH5eDtFwretNTrk9K4LKs4mdFxJthK77G733TwGzYLswvXq+hcoQx/4w/xom9
xPDxh0jXOoTLk7fJkcfMoUpBGZqXesaQeVDvKgg/ecijAZAd7k4OVVIEQHZccClxQFMck5NGHuEI
iLL4gEaiN0BC4HXmzKFRBzh/bVPmpTRqdSkynlLJjGmr8FXVu6Cmvcibk4VfyWZ7V2+HLFnu5sCC
kXAmds3KrJ82EkZMOg5PnBDLgao6sgASb3PqGAiSSNTSz38o1aq7JXRazvgQJ+pVZfAzMkwBlsrX
FjVOQfFxcU//iHNM1ssolrPYYABbX03J76NZUWBwnRPTV4jpDxJvc+PNKTpWv9mj3znA6vshCZLf
RdLwsTnHuSC/UVzr8umI5i0ZjFdTL0cl3V4i5nL2oU1/PfkN/dF9JTNjvJFEL9OvBRC2nrdXF8in
aaJ5vMrYmBik2Ydg09zVKHkf+LkCpblZOaM29OZQQHewy8dGo8PU4hWLMcYCIMxADMSwHMlM0qYV
FKMSZEQ3Y6SN8+Dgic3ViM1bVFIwoDpJ1GpvCfdNvFEPF7e0X+5Y6CMUhL4BAJ+71mz5MUvtJCED
nmgsolafmIA/I2wXlXmRUwq/iU1gZ26MJdREetxogcBtxQt0V1yS8ch2Dfz55m4xVOrexiYaVsv4
crCMWCvp+BKKjpSHgoSTTSxhWKJ6Xxfhce3zcm8euakcHFeMpRzemATNx4rXa6i0Z4fXy8a6lj5U
lcV5/95I9hsYi7UUN8mpX2udPikJvI+crNbmqri2GqmnyY/TJ1NsTk9OZpOwGVEfROkubyk1aj5E
urk+GNf/lra8pgtlp+vREDD2CEPCBdjI/OSFRGDR8hMDdzIkvpT4PoWh/M7OMcX3CW0GPcNqnQhc
74L3d5b0foewIG0sitm24OceyGynTQYAOAHBJ/kFzS+YjDk+yuMHl/goTPtEvtieID0lwN500F0o
9iYL52SgMQB7apcwZFW0y20Gi0D05K45Llh0NLrQ1LCVOdGy8WcLHytSoMgLGdU86FPFV4+LnUel
UZ/axHiM8w/1I3TPKw+R/cDgK4wHIUkqIa8mRzoQjlLuatJToTHOYiJc5ZMKcxL3o+HOMu3gkwMK
w6u3AcoTkbnrSkNuwYd1XwMk/yzAq6AaryamAONaZ+YF7QSe92q3F8qqvGJPeQM22C9hOeln9Sld
+qa9LNLvelVcULgpyyxrH58/86uBNGhmX8miuvbvGdtONa1QKZPT2BEpKsrdaHS3ySpVzAYrpBEO
0eziWxXq0/wh0dpm7BCggQzgd/LDN7n9tPKMw7FXGzftjmv4hlsUk1FomjL9GCsexrkY76ps3EdR
PrqZLQLuZyyZSBz4JQcLUwDTr87XwsTdLXQmMm6LjnASO+DVHyUOypXJEwoNUckuO0nYqRIPqvw5
0bjPjxpHb6k5mmAhEGNsiqSMt4GfuGMVBQltdiWCnEmyfrTL8Mkb5ctIKDNhCu76+mvrjM9Um98V
0hPnYtsihRJfVseQJrZQPFqajlLCb1VYAgmXWAF2PHDT3QEWptO7ZMfesFfWmEC6LLgglEWzzfLs
vDjC6L58EtdgFoSrxdALDVOiAVmjuhZ4dSGKQCINNdW0GDwq/JQLblGqTdjvdFxTEDac5MoVOCT3
tY7zLjbEYQ5k/XvH01lY+9pjR+Vv80dq85O03LgWsrjCmsc+St+tdMcFcVZGzifS8kIxcJLtaT/r
K9rzM22sZ6WLl1qsr1z/J811yOHzJSHuTYRAknlHMMDplV+snZ9wDx7S5twqrY8csQf2NBf3Gsl+
57pmcAEFf3og71FiL5rJF0h67RcUna0V69jc/90JiQ8Z/DlHvTQ37LdcwX65sk6iQMGAXpeuZ/vF
7KlYy+WJkYQcXhrZL6hbaH+dEpNKraEHOa4D8XIAw6PmV2FRPjxFo7Oybv2qmtRF4zzlqXhxCMpZ
QbXsbbk936BX3SxbvWFG0ZzpKtv5fWVrp4/fspx9W78055MVCjbB+Exl+NWRmmuvqaGxW1ANr/li
F9nFdxtAn9uG+0GMmZ5OveJbTs8ALkpy7Bvta8AXSj7e4wFm1IKH+02uzTNdO9Ro2keHUjYYI/gp
GhmNhwFCDP4c0AEfCoKxG0PkBIqhZMLDTNlAyZHZMljZHX7AXQ9sCUAqEmGDPGjzNUmYKhtO0Z89
MF9EoiRDCFkrvIGUtioLXQnUNdj6eSNuDD2AGqx7weGrukAorhbriv3sWDm5HxeYZohydpz2div0
J9Zj7tUcounMvL2xPzAs2o84Dy1ExRSM3Bg34wg7cLIi+DT3DeRjif7ErmnILrWeXzS+ZmBLi1tM
2UX9t++3UzyrBZZJHF5zHykWDiODXVVCpwxgfwtW9TRL/tJhyNarC+5F2pecGWB2rXqSilg9fPVH
1C8IwolWULwd30yHZRkdhB2ZYDli/XcoEwZT+Ru0dfSeI92X7Sdyje28DWv/lmIwq5v4ScfCvHjd
F6aPLRGH/6FfNX+nuqC+pg9nfQ0NLIQaX5ZKtSbvAhhoIVzQ0DlMOSE9NkaTDEWXNcyup0ISPJjQ
LRxuHgHtldh6nNmnqcK1i1684x9Eo5+qE6qVtrFnm61TTppw00c4f/QiUQeKRqlZFesMsiK0yO2b
0nY3U3kjxSCqgZjNV51zZSFVrPkOhpXBO5GTEvadGpv/eDL0c+FyjDvHSnI28SFU2fvKi0ZWwXTT
WEqSoUBXyovNTzYRRMYbLnt4sKwjC8oluDXpjxGQozdLwpZDcJNtf0WDCeLCaKLEq+Bkuv+qDaxH
fyoxVdTEnDJiZZ0VQ3VllYnC2o+m51DqXWoUZGZMtwQyTIyeBBfaqnBravlm7l61EX625n4CFqbf
WMSql/nHkSXcV/2x0babBKfNuCf2/Kgz+SXlvydCHzqRfsCdvoFcYPzJfnQCLtmIiWrkVxirkbak
7F+5qqoAJMajjIIM+WRjsdJ0h3OrcZyfk4kZszwuKm2fqslq5Qt9POx0BkKNZoXcV8CdqPRnZXSf
rQszX8ySjRejKR3l6Y9wyeU0p568sQQkn66oI1sBp/fMkZ9kXj30cgKtYj4onTgSn0NXPzjvnVaz
zs2u2Zf9GpLAyf5sGd5ZtWcjaN5tPXOVpbtlBVq6vle0gQddxSVTGGSM424bybJ33PA2qPuO3HBG
qat93EeAxfm7q1q8ymEE/SYdbhYXubK8shCsuFlifqQAIDsAkDyerckvP8bw0nCwtIBawtX46O35
DSDGwRm6MD5dtt68uTkDdEtiJt8h9wug43lGMbOKzm8xPHX8kyYLlyn97xIpojy1I+0tRQOrKU2u
xp+Q6HXrO8NOEGDCL1FMZj48nRp0SJ4sJy3VA+MA5IUysWVDdsvxGVAAOKn0wVXv7MgpHW1ynhCq
FaXZypI68bJ+uudzgdC6PqzUfsxJ9pQe3VTcmMGj8sP5JWlvVlkexv8w/cLDV232yNn4cHzrAXIu
IlDE42a82kWEq43VtoXjxPBthnLTOsRJDr2g9JMhvvRULODZ38zlohb1sUuHA7FvegSfALR7/MhZ
4yYWifLKNyQDPtrf/S0vW7ceL1JxBmy8UJ7QYusU37LXaS/Zq78lGPoqH1Ol/Wa3WeIJrVlpJZ80
2l6WYuGYRAHHzHVrKA2HWxEx8rKghYSgqitCDUULqDs9CbKlhq0qcw3B19Xg6wrW0usEwIFXUYoR
Pc9AfSbmebbWcypwsFKI7kPnC4HXJIQnUC9XoP577emMDarvCjJ9wFxTw5/mN5XG9JHeB/b6eysa
E+WuKdZEVNOrNpGc0arn9M3bHO8cbV5W65pEKozDdw122GboI/hEXMgArbUDfNVDmRue7rHcxaFk
8PfmmAYBguarwMmJ23QAIzi8uGDTYrOhk99gSiHLYx9lc69LXws/am6+sjbHMmOHDgucduzDlfVN
UswBDQu8j7lQtWu8GQq/2KcZkR/wJLwUuVniw3c1gSF6HC8JIUsbHseiwu9za4031i3q0tdA2bVC
JWMetXRX6ZVzzCslShKNg3jBIbYC3rZFaU3K1a0hURaQKFVkkrnlyE4vzKDcyq33lIVNUtZwCILC
APkoZVL8NE/Kg3i/T1saKTyanl1V9T//AtfwGtk+75CbVd1hWvDRFh5TZjIw9odSmHE+4v25sQep
GQtlINu4JtwOFjyOeJ56meJ17QjHhb9in335C0xSRhiULv22E7AEqrQpcr9GfBlZ0+JFGsYF5I4a
8AcDi6BZJW4Wt5b2PXbzjf5QCGAvvPZk69EcIwqPJFt9KE71jJ82PQI52Pg+TCPMOmeNSoneFOzw
pVPxX5Eph8phe068CxtjhY0RV6GebOcYunf93azZ/Vu99ajoOpgGxXcb8gLAaKsyZVpcoPnZXjvj
6bOgLeFTX2mAq/5qb8kieSVIbDAmGEToUwA1zs6AiV/x08UMZNlrEAlyAl18V2fcclm79/8s3tWS
r+qYuTOVOvpAsDTHLE1qanIxBDsi+yg5f+CadW15+MjU4oPe+6r/6ubuM7GKjzbjDogvS/5TPzLC
ZnsGdryBceCAcpSYVdRN8WJUc9bT0WwzbTr9QyZhJEF7QUu3CEOS1rJGZvPa/NrODTtWUxpetVG/
7Ml5LjIoYmk8cRh/4AjNeEhai3NTKHbDhYKsjSCdrn7TEXpcbXrB5ot0EBSal7xMOQiN1QxM38AG
5Ws4YNVMnB06gkdsu53C6FWB8BCwyOuTNZ9XrTq39PTO5m2fSGTYlWvfB9ipGdZCwj1g4s/rhyM3
F0Ool9KtOyLzvDGQI6CGEecKz0ulHFpYmAdB7j5/y1rERxPoPnkdRT8n1ZtkmcBHDT6XcBSkngSB
alN5XsOHxMuA6yXDfpz+SpmaJJIyu1PcjMej0q0BjW2BWeNHcUW09jDlltdK35720ajjh67Y7+Ux
75IX8M9byiaom9Vr8xWfFPYupk6w+OwkU/DUftGER5+C6rdSzvYYdzmR2YnACr+s3QtP5+n8ncow
XruGQrX9BP7sevsFANeGHzqUE/uJMiiKi4Zzytx8AYuwM0l8+7k3QEc09fEF8KKkq6vaYBRFOf9x
1vHtVzs+SQ1tsUAsoG9Wf+S8OKTxHSLnIy2K25B5jBklhzyYI4FBQB/lpabjWHVKTxELdmoek1hn
Lo7532yMJzb25dRGvCIJtZxEKj+pKnjMjUuB7yHR1aCUtKfhEuwRJEQ0fkpKRFIichqjydixDAaq
T9GNjoJTFhMboMoFm/adoDmXWNgGEukrqGa6obJxCpezVRhXpwKk/c+NTIZhhoSQLQDeAjIw1hrK
PQPyQN/S4krrW00GmlaZgyLRk1D9MqjJjdc0SknFyishwimAfheqhOWqBEP1PWnA51bGtUOZG4f4
anu/LfRdMIsLw95iuaYuuxnU3HnF6tAUyGqYNPr6tuYzaA7wgO5gaFS2UaNp1pjPysCZm/OScL7/
vZDuYIY6kDS8Gn2O+prezPhEteh16HzgCy+bUVXR/xS8mRUUKWBlhL9GxsWpq841kcbiS802Wl9Z
qG/y1W5h9sY43jFD10p/dpW7LTF4JXxrlQEbwMxp1Z5FHhH1nmVX/E8ABAVee5Z3/3cLwP29/OCE
EahlJOg8HMORMx4WpM06KzxIawVIAA/QkYKZDLiczMmMkJBs/VJfhos12gGBQ/596f2d6CnA3+x5
x4S8oz23p1m6EtY6r/mF+eugY0U15V+sPNxZGq5yv4UtJ6vW+1RfcQFfjsK7jdR+yXAK4oeCY1au
JVs3utIWugBI+jPHxWV7z1tWAfMb5iV0lcQow1YFhUJcUUettx3UerYnyzgf9ph+Nx5jC9ByGzmr
FpoIOvl0UBwnIPl67Uzluhby1RrXa4bLxDD+pn+3zKLqh+Mx4OQRhLMYevJAqKAh/cRnmel9niMB
a218d2qip9AxrBCHHQ3vJ8Ocfd67pMrfBvOy8JuxHG4TjGOCEAG7PvwFoVJihAA7pHIE0FOCltdC
nd+2WHvqLSVkCLOcO5sqnEjIchonj7bP850vPxf4txqwAofcD+l8c1kJeRGNnDr2VzMfV3LNnfzV
m+2XZJ3Kobg1tIaQVHL4bdo3+/XkIxFoxei3X4PuyhYzeRGKOruGjkvh2hp0BQ6MiZ4jW/KJ7+G0
hpWk9jxd92ouxPJV0B4oPGNIvJzbk11DStZANZ9GjCkIMaTqeMIj7i6xfa/coZPCddOBP82RTAGS
0RGLX95V7NLWHE0U3WntcGdOZ7LrP+mccHWo6RNuG9Mg5CkRNBxbr8Pw0kzpYZChv63WuRoO/DRj
enAkksRgm2ZN5he4hdjmHq08e82yHbPiexv9EVYz2gmDgIN7n1ZGtrxVaFE5sfaB3Uxkex6MZhTa
LlHckrO9xlHGR5O6qn+QxqdmDBrLNYrmGg8a5UYx3q7chSNDE+MUzSPA4HjikMfG4Exk6kkrKSGq
nsswPHCCATEegQi3NHmqp0FH4WQt3adERY9VrlyKUfZngYaPPAdNJxzn7TqNVZQdZqW4jYp5A546
d3fL4ZBstIfy3VTKd7VlBmUFqdEbPzU9DXe+RC/tOhBn9zdM3BPys/lVFtKXEd/zuvEKzQmPeqho
CQ7Ohsy0cTb/szb8R+gfqSMuDS5VycB3imc2bbxF0Edw7+YdokVTKJb336oxB6nUYkYCuToDiZj0
gOqloKBiaaRVYqBVQgMP002nxCCGOXkpnN79PunQC6xmOAPpPVMqDQvsfak6OhAetdVCHA3ogqnE
fZRAHSVoP0bNoqukly4J29OOtCxJsIGn8BrDOvbVwR2/1tRwZTNoCwXSI1zArj4HXUAScOe4XgDg
nluLc38Ofl62X4oZ2taFG+1adNFIXHlKWkAdeP3/0Wg7zwZLzMRvrMK38B9OWe+v4+wvhOc6wgps
BOCL4EOD+0d+dv1kDvjO8V/Y20j0Hc0Sw1xD2Nkm7Gy0iN8dlbT6u3ZctPa+ZdltLJkFbJxFCVF9
oR6zVSI3wEIIzwnb5tREc8S82NM+I5ODYVO3zX6vULDFm2G1el/yRwv4homzh6+ErzYh9qwhD+wf
Rc7PPLWZPxYDM08VOQ1LdY7p5um51McYRhYwCpZZfnPh8U2hB106UjvhkHfO1tXU9YvS9Zcujr11
/+zwLMjKSN0AWewA6Y42gphOVFd/scCC/PRloI6W1OoMTyMvHoO53sKh7KIWk1nNWMfsu0f6NEe/
zkf7Q9r6c8YGn1DP/0dD7Ei6xDQXJCQiNDsJpwliR4kY6HgYNGlGuE4cd5akjgCh97znGwygZXzH
Shhq7LzIFoY8dryteyasvaahCDs/2xAcYPHgMcXWPh4cyyRATQ6psc5LP/GoYmbENMIqWrkPZ9tu
vYk7dRV4jvIveyBpgztOKBdum8u0tL7MNmfWNF+g5zTioSod7j1KMWgbtU9CU2gb3XyoS+P26WTL
p+O3trhtUyQL7WWyxrPXLMrh9B2zUfeMB5+rRy45N/v06VQoYRxAeeVB1nczrtr81AmYTWo4FdJn
OZiffNtivI0SF3k+GPH8WpzpaZ9AEWDxYzeed62XyNgM5ZMCsNSNj+lY3q1qjVDQN6LHAsW/eyWr
7IMiACk/MVMbp7nPzjOlwzAcu6S+Qf55M4gidjJqvWiO2opnrv5f0opz84k/i+Fy6TGM/vw2cm4o
ukxqyQzTxArlfwoTnfBqg1Icgb6JthbzXzBuGHg6KfGwKaX4SBWLe60Lcfxp1iNlHGGg2VUFIg8X
G89zC0g1VSpXhpbQjUxP3CruHEhqf4ByhJOkfrhrUAJU29GMo9gY/MpbDBNC6hDIpRvxoDv6331x
1/jNUrprz9EFsQRUV43NxuZPsedthYBPASs3O4ol/5AQlKX0DUL8h0NVgWk4b1zZhIRHxmkyP80A
xZcicdXim0Wzt/EP7oHCbTMKdBhmRLsmmazzRQoFm3KJJxb0FYm1J7uKRu5PWs0WGpYXNUwLNUwE
AV23mRI/7ikCnEIyrhEQjkNNCn6QJTfl0Yb1aDn1cQ+XlUrHMiGNm002VF+WHWNDYyP1v9TCrfTr
sDFh8l5UyY9X9An2KByy5Aok45dlvdYqiOFWJxrenR6JbtQvunAeU9P9ynjhIhepNzTJ7KDncuFa
mkqnIw01h8XRiXsUkBwLefyvX21m3Rzpm4uSLqi8HFObPt2ORjuAEDP+LjbeqcQio+wsVK3xLLf+
G9LDtuDJhQ1c1Oyby+RpltlxYcWcHnRx/T+Ozqu5VSyNor+IKuAQXwHJClawLVmyXijZvibnzK/v
Rb9M91TP3LYlOOcLe6+dVM/sESWrtnFVuLDAerGHNObkJoCJ8FHb2IIabhDZ3CdC+I5C/GFZ7nSg
x3hL5/JqjcT4vlntq8Xk8rVmGoWRAKfDwGdP+kKOPFQ+NGrmAjEhwwk4QsD5kiacTuc8Ia/LgCNI
jENRucR77ErJdMOe3d0NgtPOio9zEl4Tv0YHe8XNKQhlzJtbYtxsurZudJKsc1NSgYdydIn98uzi
TuHAn+So0a+hY0dEHTwK4UQRbBAuvxlFQEa3VRSg8PwEPAtNy6XN3grlDsftxZx+8cgkxU2Jn5nJ
dgc1TvpJgFPMdCISDMAxpUSGp2fwKHAmk88o1TjvcOtQ4QrLd1T8rVoQouNx2xol9rXsdr3xV0bf
Mlup0AjAKWLyDdaJveqGzdBqziDRlHWosBET43h3jOGCn88xSLUuZdQOZK1nNDwnm101N8hw1yae
EVrqiY9Efoums0BHiC+yzVkRNsir82dHP4Brg1wa86HnlWtptzL6Ks3glbILCSozz4H8Sv9Pxz1d
xorHltWpp+8UWnMd4mDJmDze6EJB8LhWX7pIcwouha0qpo8w+CKFesBf1eKEGezV0D7GEL5326+q
tvroWDjzCyix7oz6ie8qCS5aNbuEm/r1o5SZ4C9Rf+GmkEG0QHX86MFr+LSZFkAdBRlfVJxVQgPJ
4uxah0VILnvodmBKqyx5IFJaj9aAQ/BaaOJHk/1jABajrJJtvtzWnCZFx0KS5gmnVe7qheFGwZ9e
MjkykFt0aKPdOB9CNEHTMkV2IqXba93gWX5+gLq/Tf3qOZDpNlvBZ8dAvAn+moC0gjFb2w1KL9IU
09EnqGh0c+4JP/1R62oV7Qz/k9sFGN9JYlvUxcUR3u0BMq/X2wrFG7kErlVo/6QK8HFNX9osrC0D
yVRUOoIyPMPDaEk5r2fyAhFItf8Ki3kQa2CdugBjHxAvrE6x6fYVpqfqOWeXPvzGlgA6YCQrrnfD
8t6WwosEyvSSNQX4EQSQ04zTcbrKUu8kgD9a+ztjv9IAPhn9AyGnjpSx304EQ/xPjRM4+JcBmjUI
c+jL2jGjiwzKW18EfN25JU+yPzY2iontiLN+iMC5wcKueAJ4tmesTkNH/PKZeIzWeJSNeVAkkmMq
C/gFNJhGYJsnFJdP2mvk/NNWnuGSA0Y7YaH8QoNLXHFxS/atdFVnYD0fsf+08xP9lpezno55/G2k
6/GYo8BO1xWcQkn7TdDQWT8G8wBSObIzHzYZYXnk6JyPFQQFcJ6ylwXbqHgqfPes/kLZPwUp/Ww4
/4SwG8J8pYdAACAOtYtRqFBYrFOTTum7v0asGQ8/gbgZprQwGFyYjry6P73KoBbhIKdNBRvW6A5p
/wuapfFBhP6z0i9ERpnxXSxrHjqaiDGdiXpCkd+s4tJN5yJFBbVVCOkLLxpdvVih/4q52YFKZPs5
vsf6bkCb7iPjeskYwWXHxNj03acO2HuEuokBfs2JnMLDTTz+U8RuhjTF2FkIZ8gYaFwypANmh5UT
fkhIQWKvGXcapa54tqwGehh8mx49Hbsp3ENIEHG6sc0d+ZU3sAMGEAkCAxozuKtpuzwO5HK1wFVb
r1JvSL1ByVwFoBWrsvhu3zPpEX4i36JiIoaEKUQjYkq/dxHfs+jMWYNg9EaSiqfZ/0rGbmZCVMmp
Gd70/k/Ni31PYyTIV7qnwdc42m7aY8JjpaRVYjPUGsGeX6kIPjXr02J7Zva/DLxQ9dH94h6f+Xu9
0Qh5/UUWcsuBQFncbnZpPoKUL00KxLsiHkpsuIoV0Zd8WiTNMCL0ZuOiw1pJzUtd8ERYKEdqzGHZ
M1e4EDi5eCp4TjLWSjMnBxB7TDq8Zwa7/FPJc29j1ZdmxYsivD9B7Rwq/2jbLIzeBh6uiRnFPHE/
yJ0XPWY5Z6Q4eSGnx8j7X2g30f1xr2+EpBI9wDMnhRhPlR09AD+MhbznyHYEagnZr1W6Zg7tNmFN
cgpGQEJ0Eg1CRok+p3oRCYZtjYSf9iMPXxMSNwyS2P4vKXB8CgLLc3TtVtuSJH5vlxd2YP2oXeWx
f6m6GngWf7x+RsNV2ZWXcfYbETUDAlI7GpyZ7x8fG8gs+F4gEE0k3hDRFdZcMZer0v9G/ZcR/SyW
OM5fbWSsMvyS3g6ujsg1iTFBoOybeN/1FzU+Z8kZELdRQHvYFv6HpP7BMcAWgV5T7BTj3xhITl1/
MSeppGODjzJfwe10GSITNe6Rjeyj57MjT+dDbFDE6lG8ngzLDQeD9G/QiKQ18LejClcvRTP7AcsM
h7qxmmykYXq/JTYW8QxGhqljHJqtSAh2I9w8U5CtYlhAI9/QpB9TzjD5tVSwH4p4PbCftv1nhQRM
a1jGttamAIXIqdoqyLxCHgT9r/SRRfRYhoKfLI0xiwHOrhrmTKFrSqc+ZomTRI49oCBF0cCuzD3J
CooWFXPrM2O8ULYfU0Xe9u/QwIXi4tLnP6EcQVykZkFh1roqh1pAHKyct6ynDGpWWOUsfnWciBzy
qNT6UVtZau6B/PTSHIoF4xFN7hxpio8jYmotGs8ddogySj0dxRwpDCtdPuqQ6EfpsHiKs6Ma3IP6
XMMtbY1ftfzT9b9KBkVr/yi54qj8pIustJCBDd4ojR1D0AS1RxsBbGMBubzpYJvVVnYiGwUSqpge
TEZjYLvnATESZFkpY7t23+d3AfpMZ0XCVGNKWGDrjRfg1M39GQY47oYKAj3/XCURqyQKrA0QTOQ9
V77FT8+OixnbxBeoalCzb9Rb5fDH51mRjddFbzWkAXRxzKxloGLpVtMvttWiWHifgrdQ+yQBblAv
YXNvit/OQAK+JwlUZ6KjaInbcZ8y1mJa3jPLKNSHjBC2ghVlrHl6a9QbxOMN/qtheX27GS1Mi7dJ
3fnF2VDepumESgIjbVOdqZ9s+aypl55mXGdVKo0rhWm7bPvHheivJq90EZceaZQTALNPYdCKmWDW
tETC/pALbrs4s68DOZGtBSZIxk45JDjwNT55ZS8idTu2fLiMo4wJ9GgKaDMiAydEi2/JL0D4VdV3
R36vAvgmzqBtqWcogwmWHD/k+QTBjyzMPjlRLIYVQPNTEW673LN0xGEvdr3V6OKRWCbvJUkWpAAt
b+sE8a6RVsTbp/p7jE+s3qTVHZxJGn3O+XOKL13J6O5Ri8BVWVYqbCwOMaHv8bds70FVj8XBRPVY
wUzBxCmIbBQ/fXWvF64Igbf194jrbQnAHiVsg7zg1NoCqkPPg93nKkORnda8RkC0kfb11skwlV0w
Ppr4RhpClIdOhmUuyP+l+VdhxG5ipF6RnxP8GcInjSYI78LGRIwlmOB0Rv+WfxPTLTeB71auopPu
i9zcSs4NfRLCXRJba4WXkOqZLLNU/u6nH9RHVclq6CSgfyyvUYuy4TxRR1XUyMzWTX8fJfsJac7J
XDQC9JbxOi5PEi6GBG9MovtuVn1rjNyE/Fl011mPOQ/+aqpjC2xAIuClR7jwLSgkGFd6tuwjWx8Z
M41V1W6G59UvfoEM+InvZBp4PzIgstr3DKzfPh9qA6Ak4AGq9XdtgFlKvpHg+Sr4g9HL9s6s/NnC
2JvZV1QV3347XSZJ2S1o5HK2oZ+BuCnEIbLvuhwfIBc8RqPJHQapqha8ycgQinzxwqReN6doW/J1
TNJe3mY/paGsJ/UeGQiuSmJUFX0zZONbUbEbMXDrxUjHwPJWnyahGiwqUW3+UyOOzFprPlh1YrML
CL0n3Bq+mJ0ThpPuWQWssQ2/9lX0lsb5Oz/DbgCGowN4TjhllzeAVC+dNbUAVqmETE4DEA+A2NEh
47YTyMaSkFc7uFkWdq4grHCXkDet+MtqmLEeqUuyO/nnZnia2YMfdCRRI9KheNv7qfjLYYTX7TYa
Lz33YRCwQVXetaR2TZ3xeD69Drw0BabeRSPQcnYzvK5kyWmlxIkaoMdkdvPEGulT0SXoLcUzicg/
DIGAdPY9aU2ScizPzmHtYGSxm+wcRNO6qR8JmFqLZWvHwpmrXp2S1QDc1YrbJbDAlSWoFcIGlmfD
r361xumFhcoOWg3Ib8s1ewHb1Xgpe5aVqXWyChaPlKxJkB5kk6In1YjymVzpxo7pinWMg4pQGjqe
Iox3/RhsODlQ2SjePOdbnzdNytglaSbQwy+csg+9ZPKg2cBZ6Gd/RiqnFOWfo8zlI+9IXA7st54Y
CFlu37OgPWsFioqK2ciEOqcu/zK0eGZ+UBCGAY+TCUGM6WU+F5Fpa4UoTeAf6ZSY+dofv1rrp415
L5bEUew1bSGtbA3jTnvPJXwHd+aWXg/rTEdA3EfvEa4OtzXhflaK/Q4KigYhYaRHdZw3H/pUfUcM
4DMF1Wrrw/Uu9fLHGquXOL83Sr0POgYH7II4sA0sCKGqbRPLfk/yfucTLKs0CYUKtwLIrogEhowe
oc/Ee6JaCGTb+Dlq6gnSTOl28wgwL+XuHH8y3f/8J2TAlmxXgoJ9kMVwTiqvyjj+tTQpyQR2TcpO
mjr8sZ1aJfDStJB/PRHF8kFqSKsaSYGx7C1ZratLHY3cqfXaiiRW3cO7lcV/cj7+wCF5lSWow5DS
MuobpR/RTTHmUtijJPG6l/utETbMRQOEHJ2TBbWnDrj7EWksn6DGICw3D9Jkf2RTt4996Rja+FYa
dQVY3tES4lijnnFHefQp1qvqIQRaSjInOhY+bh+MQLGM7j1J/Adm2stkEKNQDbjRwGRhPTExuztd
Tw3QTmyjMInN9IylYb+kM5a3tL5YXUVR259E0n+n3Exc8cZoXLoOTSfFRCX5n3aTv5qVHmFzajEl
q3tFU+4QUFe5nkJQx6kzI+HC+PY9JcNbAAGXHg9MZzphr1yC72iLM2wHBITPYtgUaDMQ3nGMynhU
W30JOqr3qX4YVfsWMQN0EkKvAl8DGaSKK/OGN2Pk6a/4SYMo3Q+MFeyc41ivKgo102QA5QPHDPIf
jETnMuzfAT+/1AnDC3RkFc2lHJKvlny2/M44EF/miVpqUv6FGt6qfIRz2tkM2Z24zo7MVXXb1aCe
VIg8SnRx7OkHdUfO7iR8hkS+o3HeYMqbrNhNDf+jMyiXxlvbSl6MFdXKWCiX6lWBS4En9BrLZCmW
n3N1KcTOr/7FXxXoykKhEdXWnXo38DNUn7LgSQvDb9WEA9yqHMbbgtDr8ZItc7Zg8e0Gz0EfPrs2
czPpV2YaVA1bgcFl6L8yApkDFtwhhBVBm2xrjwRdWJ+h2qmy98IiHsGPnEb+nF9mbE0g2V0fz3E5
AeAcfjW6hiWQhO8o0FlAAiMjgUHQRowxf/CYrHJzcOtSLONfmoDI1etDSGzgQKqTwT4Im/9h7v78
sfOK6sqbfrQCtAckQIybS2W/psmlzLsXYb2xJTRmRjwcrBu7uESUB6K/RUpxTXKxRruXDh95/Khg
khad6Sbzo6Ki6rwh+MAKRkRatpZIN9UNFgkchkry1lXXprmqyqHKbfqpzsvEuA1BYU7M8JvkSqCu
NyKQ7VWDBufXr+wR6I6O3VXHAwLKH6Y8Ii+n5p+rqu5OkBEV5Te3noHpjRBfEs1yJtBJA72RNVL4
16e8652o9rdjaDoFHq5B3QgbWu672bpyrl6zZUvCZn7RQzR+hRJOvkwIIYw3Q5dJxQYcDOWNBGPa
XFZ58uRZAPtVVCLlMu6OSD1BuwiWxdWpvcJCewcjtPNZqKqB4pSjwpaHyRvKekhjFqJX3jUHmhLN
iEYfALN5KDcC917EgDgqMq/i38Ak2UKSYiu3vriOgQnk4TZXXl6UVL/qqkn+QvsUhzj9dqpyt40T
J7ChoxEi9PoZFMchMJBZHzjqwJPXvCLf6UUowtPT4aSLGjXHtc5wihRMv3tgo5sAFAXPTy7XDuGD
rNkCHZjlK/DDAttXzWxpUwVvNrycdgNuSSUrN1jpNjLZymMRS3nKE6mZ9PQoOmw3MI7a0p0xOWVD
22yz7l3hsYzCEPILlqeC/dpbz8X+S6Yjtk6jcGEG45DRu52hvgBuMaaLT2MamW68mG+RobwkCcyb
AQUGar6tsiX3xMjOs73T2FqZLAs2jPZI0QnoQaj/DI8cQRD4dvTVcFeYB/yanYzJ6KX2Dy2R4KHF
9dbu59q+xuBrAnM8Ra3JeuOvhSrd8PNgdy5DBon99xBsqaGagIIU7yVray8rUTBFv818bxAujTVE
IWG5eocZvJHcSxkFbgvmt2QFXRhoPy81mj75Y4bxZbD1mzByyeaIzbPywoRSAsFGFcMxjL8E0gGu
3oLHpbSf2XjVLbqM/G53mReW+BIl5t82e9GArUn4T8UdFFMfxXJ2CaadXqNSQPP5k2ecgBUpMcw4
kM06sgQ6xuZQJdUOMcl8t3n+MBShz32Vpn5rLiJri/wmFYNjE/7awatP7Hq7Bn1M0YjTtnEK6IXZ
NdLfIFOHsgZG4igF41PqBcws8HLGrl720IPpVp35aWom18UTahzbKHQ/wLJwrK5t3N1ah0dlSTpg
tY9Gl9jjdp1Ls5OfIvOM9yMhEttO3vmfIt7UGIxu2V9iEoNUOAfAT7b1K93g0F8nP7W8ureo2Pxt
GbKRL6QKQBHXavZuDPmSnNz1qL/zY2ewE5tTHTmjzACN2BgSoSs1O/i8oLEGHQUhtiapbxpJ2cN0
DvHcT36OENRCHyNbT7BeeIPZgNVS9tAz+Tc1iebzJ9AizH+MeX5gEkcMW/5UnTawPunGVWXxZHAn
x7W2tTKG7V3J8ZQU8rqzCYg1o+ekVWctKF5nvXhrIt3gumIJjJm9TyHwmAmX8ihOFsI8U3vjKj3V
DenpuV5dRg7VqSu2LarzJprZMMuMGVBRMORXI2YtLcA06mOJ1W7JtCpVwjcDaE0+1bQsmbZf4rBb
XDd6KN4jRfrKU3un6PoH1+xRTTFXTruWg1zRrXVNaVdaMkEKBEqF56RjeT8BCCnKAR3FyKwCxkBM
ndCA0cajMWpXVuOUKSiGBtM+hJb2yiz9NWdEOA43tMhHVg7on7SVrrYkIjPz5I+xG+bIy6/Ns6CY
/wpGd7390+qBI5gvagoqRxZ3wbwpFGb3zA6Aes64gAxzPiaEDXdycRCYiBmr2JK5jQyCrYjWC2j1
e/RVPQySbIyA48abFPprghtlDB4FvLkxZpzeWLyE00vWEvURVStb4BG2kj0hHmvry2ANYxrDAWg8
43XQE1b4MhUfhvzIxqdPOl4TDG6Sm0dk5s4kfxUgdYxuQrWU7SYVQuOEgwKhgaLcLOZTE1rLrMy8
fnDkQXPLpSI1YCySQJfzvZSmtmpFv+qTxrOsI9lfeM/lVcZyrYkow9KBpQyA7FFnaJ6wPoCeHzIn
Mu6mCQSiYbeN1rcStDzaqkP2BzuPmfTs0JAdBnKWcekL6VLzfOgZBWh4owMheiGpcTqTXCAPXoDB
RoCj1xpjQ2QC+Vi/RcdjxMK9ZWZHV+RpwxV506GlDaTcPsp6g1d5C0ELKY5MbbgpnlG0E+JKrqkr
IzOwVR4rlD7L4BdYAHQHQfzhzMfjS6AyEHaXVJsVNaFg9TZSf9BX0S6orP/Ps3+ZNy30aEUDCarF
J+SuCGuBUYznedCOEfVWwLIjS1RvmDtUppVjhyX3VAnJxISlQjXK/9WoOgcTR8YSsQPqpSvOzFHd
ZJS4c2N/DYO2LxqkxgCjpkFzxDS5grlnF5hERGFYChkGB3s0YmqSbrQc4D3w+K56Iqd0VOjFVmYf
rLBeT74KcvVsy69xgcZ1gL9sSm6UMkMelhuwhLPC7GO6K8kBhrMbLPcu45VEExzdTy39CYbvUled
xOx3GBhx5RBLPFlOHVR7PeQZriWai8nLaBaKfHDH+iQ3/4xROFLUORELsIoXCzKKG5r2Th4yaCVn
OUUZpHg9O92QuTHI0ZVtl+sJMaTcb+op8XTOB3Jr2uBsiDdBudASV1XRttmtciMx5xSR1W0lt3SA
wBkxwOPBy1lzTKagANIdSPL8iz4yyvSaEZKwNpKg5WfVPkc66/FDEmN31Qjsy7KVwTCx+5bwjCgq
OANVnAD2ucDOPHIXcWCwr6fDmL/MsXFMpd+OhXVM8IXjtjg2y8542iV5ypVpo21keKdiceX0aHsU
W1FBt0+/DnUpLe4+9UHBt1V0Yl0o/lpm8qv5DeA3EEGcl7pFd08eEh9QParsHQqc0ZiMASRojA8n
6dMM0Kw/LW7TAn1KxVsFlBOgCn/FM95Xb2F8VWi/K+5KvaRJbnmmZ4UXwY2D+tBn3b6EvhSIYJsO
ITxrYOvQ3u9KxjiSnMJ5AFe/s2rmdaSfl5OJeDnzbCTNAM7plc1TQkUTxOnZJsLUqwKJ5Z413SSQ
nSPrswoYHkbUYDJdo2txV/81i5JF7x6ZMSMBILOYDrY3SKkt6aMhJGmJgwPBGxKwYmXF1lbllddf
C9IxmRaZFxWVCixgZ8ncGSHdFGC5pDl7q2L/tfibqMXH/Ms2UFo1VA8S8HnYYqWP66fJXslfBvGc
I5EagEMTJMaETi3Y4BS7iArSmr5KGWfJiJuDtFqlg8XHQW0L/asQ/CwBSLps0LDJzmy1UDyPj+BZ
ReghwreWtYYPnQIJESy+5Z2W0h3OTLA66kr4IxxuPH8B5kXqBUy17iw2ksI2PWWXDjF/hg0KJU1R
wTRWdI9NzJRcIzKPAW5JfACVXPLdEzkgfdrPyLQOvcVQK9CrM6PHTci53XUHvZp6R0C80ER51+b0
FPTavmX33cPH1kefWp1wMXIHYu5VRgnSHB1lRK1W1CKL1pBsZ6xyaSKMr7FrKMZYkNbw4H2Tlb8j
cSv4rGdnA+tH4QNAoFgyQa/UPoJQws9V41VJlkLHvNFbbgyyJ0ujfa2UEHrUMio9ijF99mb/VJJw
W+cY9PmZVLwDdrFR52GVofZUqhNDtqT7MYZ3s7nZInV7YyksbPXbbpKvwrc2fciePEDHqb0YhQ35
yty1UXSuhPUclygwPn5/6Bk5WsE1RLOhZzhkUdwrVX7vq/qkMKLvaaF+MWDQDparZPyK2CpZb/HA
pIL8Tc1n30c7hc7QQN8XqEjle9n1iaopuyXmgAHiAtRIYI7r9CRonhlnhMV4rMLijT/BtUTn5ThL
8UWtfPyeCQd4Cs8U6zlmNhYNES4ThXGOwSIrMPZosqEBRt7cN0TYw0yP7HWnY4ge/0kDgzISv5V6
ZMx1RuDnSog54vEYk26DYp+VYI/ZyFy1HU9mNW9sgT6YcssHaVqgwjaUh9HlpEWgG7PKfZF9W0uy
2pL3ys7CRnASNb5bKimCz4vVXCNwW3Z7J648N2BgXRTtofNyAvtC1ANJK7c+zf5HYcrK0J0vR4d8
Y4P/DMdfyHggyiU2cOEqyJ6xFUAXZulZVIcZ6s506MCEl0RQygTJ29l5kv/57BiK5l5JSD9Yfvqa
mxffUvXXJlDXkuzeyiAC/N4VsO2Nod4kZnOaRORDrnYbH22MipFKIt6JQNu3WGdbJXV4DzLtg0RE
T0ZqOZsWCH2y5/mlpfys5s0Ly76m5xbsIVfloLgEMIK0Bk5K6z8MfMDAeSe4AcZjaYUSw2Td4rMJ
CDS2HlXEOdr17+ZG0TQkfvZbXvWuvuQtZvVLrhUglyggO47ZCpQ7WSulOrFg/CcoKtj58pNeTZkq
nwNYYl0ZG1RR7GzSNkRVEzwCWG9JQ02BfTfg1pLUb6UZHY1xmWR79bL8neKTMYhnR9RtiOY8eSG+
caUxsZuJBJYrHCcTEpEBt2DCkUYmlcRIQUKxlb/FBCOOATwx5DArHaGaIBEiSxBJUN6qA+4C6zE3
HxMMO+ETXFIkwBgQMMTaM0Fvmdc3m2Vfv67smgX0TaNmCCDD1d0viosYk0OBqDjKX4claQoWDGvP
+HSm9FxBVgfYBT2gg62DUUhCEFbbcC2DBSESbZmpgQ6hwjObl6BEjxzEn7Ng11rTtlpSxYekOcug
kTPVwLH3zyqqVcKTYJoU5hoDlQB+xnJiidVyF2N7YYWQwfq9K3H6IqU9Du3Gq+PnoF0Q8rHvhCI1
s3mB1uxfG+aHddAz5yPHVbqmzSW2fpvmUVGIBT0Gdj54/GLIW9LNUDDVYRNvmiZb1NxVGYnJMWV9
Vxwa4zpaxCFM+tWmhAW/7fVy/dfAAsEWyTJDLd24YSrWIJxLjaeBfcJvbiM2P7BwJlBR4f4f1x6f
jfC3pkvbqjUtADlaHaIjf3iL8R+p54i9r5VSfbzLmbxdFu5B/fBtwjQ7jc4Sw7FCDWxYB0S0rSOS
8seUCFlVN6Xwj32N62AaPvuy+7SHV59oWDrVJP1WsNXbiNXyEqFaSEy7QFrCTAWjL1c0mqcQp6oB
MG5sPiq6hFyELyX5GNCuXFEbDC1GhiI+7UsWbknwtOIPIZGRmdfEYzuMW8h55n/Kj8Snom2sV9tU
AA7QFEPMiRqx6ZQS8SrGo8F3GRCxmuO9rxuiqRuv4q+W/1EY9yWgIjYSUJxLAnzjdurFT0mQN5lx
/h/HhGKoc2IiA6eIlYcyUqppykspX+th+LAaVCAd0OMRPE/Cd1uiyWnVq6k+Wz8ivMBEgDQ4GbMw
4FN7GpZv2c/OYfPeYphNfWXXkNVDIbcdJ+hOktgsbE9KYpPxbyYHdMXtL16db9P4EjoKKrQ/ja6u
yBxd57QBScGBUfk6zQwEetR+Y45rufHU0dxbAN3JxXq3pvxNFPPeuCjdfBFGs0/l1inDr0G/xZh3
VjrxoSUTOCExlLI9XT739sYQ+9q/BAhFRsW4a61/bZHu9jGPp5mj6/QAhvJRKiepYYAS/hBtAoDI
3E4BPKCo3s6wRmbComwp8LoQXVfFxIjxjjpAbUH1J3GJSNKXSFgWsSNrzwmY6SQm6Ev5GOT7ohZS
gtADFuDZJEMwdHFbXLE9QUlTRSoKi3F4ajRvC237WxWoUsRr1G5zOjyZklH7U81vwYjeJArCCopd
I/GtQiQs8gIYQg6/zNo1mvYJQsjrigthOcWwN6vIywPURhOr93ojpob7vVyZ3FoZ325t7Pr03qTf
hnZE0XgdK+6bUH4UKPyoyFzyr53SlBja4zdO1GvIJlohOc2o6cTFTNQrlKpeWfcG3uGJRydECmUJ
/RoPi4RRUX8i8oACAVtCRTqGp6eP2P4wK6nELg26FwLl52nLW2VUDChNzEQNVRTjY4VWKVeeCYts
1Zcgxqf7cG0b80WSh10/g0pbrhHZmP5FAXO78aXKui1ceVf1PzsIMGINiMfxyRUiaGz4rBg4Ytxz
DWD6rOG4fTntPYngoEwm9Uaj0UTKNEiGa+XrEgWRr50TDVDhfbS/QvWKlCNm68Vm0CRAfD0B3LaL
jAsUDwFNdQpqAjH1rmizf4PPV8iWFzV0N6HBxdDMwGEWPsziUNoOOavNynTncN4w2BoM0N180iGh
UjhaK+Ra/mliAU72i9uob6I5GInkKl3rphNdONuVYRJOSKuiZz0BjQ4hNy+GhkOuPmc0EMPg6T28
a2WVs2uiPHEVbn7N4IIqeicM5ZeZXFGt+jF/CDLkch5c8nYaQA3VHkkBBRjM1Fnla8XGjJyyM1Dc
RcxaBML2YZtI4W7KdMjN6AtHedXiXm6wJWj6dtLthw+NCNkZuD12I4Of7ytgUZViOPFkbKtYObTG
iE5C8oael676DkCV6755rNT+rdVbdCf2i0XIe1MCpMszL2vozizo8qJhlYTWBmGiQCSf9PEqpxIw
xnyroJ+foR7fQCBv1DJcUwDsfHx8goxuXSJj9jNjA43+Kwt+Qbq6kXb0A3baLHuT/lBwi1X+e22J
9aL3+/+/suqT+y+Frz4+VeQiikOTncAWuBJPjiTIhAsWkSlyYOVDCz7tcaWyGloQXRX4F6Azcxl5
UUXGC6QjTilGH9jDFZBD+7SsPYnKb2CuHXaMC/+maZ1E721xFqmyMlhQoKrb6cgoVUQpE5mW6LdY
byg0cbLyVxK+rR6r8uHzI1jx99CcQvNrSp+q8lvNIZl3VDFM9zo+OQ3IJU3XapIrp+1+0+EnT+55
/8nMFTybsNYjc06yAl9bmI4+YhH5vaeYi80HXAq5f8QJIRzbBAU6balv/xNoDoPxxWD2NccVbt2z
Ke9qvpaCX4ZsJtrrD5a+mf7r8zdzvQp9UMMbmXcbMwES8aC89uq11k+xfkUIGLJqsv9xpPdae877
GDXCp2z9E9DDlFkjbRmKquGV+THy0TkGuBn+1cUtsJ6l8lW1A5UjxC2OpJBPGybhOrWarzjUEG8c
coRx8kug1G8ss12/Bh3/MAtglMNpbv/xu4y14bTpgbBAJ8ueWY/n+cWgThxZ7MY/6vAmB+w5X5ep
u/kV9r9NcR2in//FhehyyXaVWYlMxSswIxvqFDUfCGEqkdT+6qpHSBmTSO99gw56+Irp1rT2FJYk
nH1WnMU5xkSVOb6wa/poyAYl8Fp9pxElEqOasxIuhyHcB2waiuYxj7++ae4bVhk6apWhDBiXjj6C
sytGPY558Atc8T05FoXlqZPuwoyZlfTL1paNjVW8TjSaiyoNO3edSWsFHpdNr8FJpkWv87zxF90X
405m7e3zVfA+Ri+D/TfE3qRhow/Z/gWItUyFBFI20fptzu/68G+mx+nUvZ1jS8MKuMvKGmArHoRJ
fbXHRXiHv+xXMXcpYjPjR+JSM6tVN+0kZXYLJEcsOJcO37KJCuyJTGRpY/HmL4VjvW+y95G7x2DK
SrJPyJC3pfSQSrhwFPwRVBT2gK6JQ5BoilWLYP8/os5ryW1lS6JfhIgCUHCv9L5JdrONXhDtBO9R
cF8/C5qZeyNmeI90pCM1GyyTO3Olo/krmYh9yn8e+zlBc/5ARj2iX5YTW7ZkMRyhF7Bm2WO37J3g
3BuCBkmGgylzIv934K5HWS8VCz24500un+rhp0lBKHLZWCGzcQJgrJ77Rx0ykeQO3FseA7WTyR/j
A8cwKvLfDKue+6Zf1110CVKi3OoHR/5C1E+UcfnuufTw/OSvdvCaGG8uKGG+roljhxv+oYh8G/dq
UWL/KnBRCf1Xnz4i88J/mK86iLFkJRd01pwJHGLWmBx05wthZ+TYN90HkAnXAfHWA7jXFB2NNBXM
NuzvGV5JpOyIJd1L6Xxk8YqSL+YoWMve7RNn86DxFhHIEjkx5W9oN2qc5RB7GL64BQB2t9rXsv3r
G28R75U5MthKeMv+xBHuZ4JxtiM5bGJUgepRMzstEYwD5klB+FliLFIl5jpqgwy0Ex2I1W/AZAcG
P6EH5BT1Ug9Pen4tsMGX+sGMn5n7wR3BCswU14ymJd/OhrFNhDHcQ+TwuuCkGrEMx/vIGsyYbqDv
qpA+IXYbk3W4SMm893m6xbm8NimpozegwQOjn6zu2/OJABEr7cmMQnQCvYoU63EAz078n4a8HbIX
qdd4OAEttDxa/56H8azDswuii42GmosPq+Cqv0+i18S0FqHcg5/BuszBE9Uh0t9ZXPLoqQQhMj/W
nXhon7TL8/Z8tfyNJg/CEs9MDbWtYH/AUO+9OxWLf86jjd0sfOb6z7Ei7uDUbDprx8w/UE/KXtJs
CEgmtdaEqKWHLZN2gneeSy25Te6Hq33jaeVANLA7McaNn/3wJSPcGa6JQ/m5WkrwmdpbQwi8K8yl
ywia9qR1WmkcTjF/gC3Edkgg3YMo5S+mr9T4ROk0mRvP1eQ3H7UT0PhSp9YaZcuG+bfpTZS/lcOw
ycmJyg/xguAQSRcJ5YarCGUFwNc7aJ4EmaHkJcG4K6uWAoH5CGesI/JEDIqUeRmaS28A2X3Tird8
mPAjDqthdtjTIdOuzLQlkUL1RFhQU2USTyAT3qcnhk5cR4J7Y7x10UsUH/NyrbFBqVknx+M1bWl7
QsxynJsX1Dt3ToUEHulZGmWsPzTgcvB2xufZv5qv4aKi7bNqeyFp5pNvk5GywhdKAdC9oaH0KCu0
sDCp4NMU4hridj9LPg1IsJjnygueCIiZznOtfzLDX3omNZKDt+7mn8WxrFG44R8KHHURFNiNle8m
8chyhdWLkjxgqSVrIRjs8q11adfFa8Mbiizv3ZU53jJi/FX+GN2/AZx9fA3WPTGN74YzExT8X8bh
9+HNkIfc+XFnLGpIrZzDcuYuovhL8ZtVREaQP630ARAkCzZDsg641D0JPc4Xm0rtHe0k2UpquD35
kw0qO/tJiQqQcrPCJ+6DGEBN5q02NdgZxkkLsoLC7gmk5lawnoz+N5PO2PGoym0WwzxDSs5u9afp
z+n4jaOTU+hTHLAQcECCgLMa+d82rp7yEWgfuVtomwFj1BdhXt2ZIJppy0Lbg6onC7wZmRdrPxYb
qMCFpGkSYTJYFjaAEIF7PgMePaBEYWVlmjQhMST5w5se9vDecp3M5iVafyZaTioGAdhk5DJnW7Z9
eCWN4UbfvqR26+9g4HTQsl0ovmwEk9L7GFLIOSyIAvcjqPz5zohA4Hz4fBRM64+grhXjj9xq8ihp
vp2MbJFKujHmONmEAO6xP9Q0rnm/bfwCu5sdGwDTuqueXSs91PJPZEC39//GWc38/0W4JyJeWL46
E7dkRtIAT6jDzcJxd1a3nZS2qQMG9unN1n7H6FUQls/jl5RJkR2vREy9IabBgUUAV15Rver8VnOc
3ZvRzlboI1QqFgggRz0kanLC0kFyWYW/Dvmu2gVkx2xLRuiasboqyXyOj2f3ErDpBuXdmbXBg+o+
a0rhEHzXIRiV7NCbRxKbfr8L+rNl/THKeaP6jNKGWwI7Fb07/a4MT1Sy0EtRdfdseuDkpgrHwior
a45kN5li/szFuqG7yyf8kag7UrnI17SRV9g6TJxB3rgaWsYBUBxoDeDQOMot9h1VEr/qOebs9P61
KJhLINTlyU10tyRG/2vHvUURq8u1d84y1iTbTLZxAh/dGud1/tMS2vI+He+J0jj8FFI+xy4ZR9xr
8XtnCCSwZMWZsmar4RDR4PaZtHfwAY4H/im9l+3vYAU884ymQL0SibWGe5v8Nd03f4I/2fwSAyz9
q+Q70fTHOr/qfzqMUeSjBRt9l/4ViMEq+zDMHz04D9wBpf43T5k76D/Ku0faPgpfWYbI20SQlCb6
SQ127MzY9HToxslzNF+SSvw+bNaDvZL1AavKuWszhE/CrR5OXyofXPJsaGEsaQ191Fn7CU9u3wCB
yzmB5R1z+pP7qTfPNi65kiFuP4AFfkJcqwn1BaEPUygGooEhFmqzdZmTDhjPqYhZOBgQYBTsotAi
GxiuAqjoKI+SDX5igZQYYUxOZm7/MXDjz5jNu1F5slioTbmf1Sw/MAnOVPC6sL8cg2yrm1fL3mHo
16nFoDZHPiFhEgPHeYJUapqf3KYW7VeSJZRMcb9OjpprHxwoqj4jMBhY8kkfKRLpYHVgrWEHYTSi
H23kbmbApffC0T2XZyO81moepFEEF3wU2t0pdgVC5syhd0mOjBJv470xL0X+GXcsPt+u8Waye+T8
59qzRdFLdmLQlGAViS+/RNuR5Gt6xrHr+kuDtYLDdItvbGTh9dsX3/piJGLZLxlzonJ2LxBaFf4P
iR6bJKUlCJOQRRj4hVdaE0WbrnQ0o1p/DNOdET/9ik8s5bFGm+2SeDGZPU629ktn33rvp+x+8v63
0X4K1hzHP03NxeCOmzKXpk2qS05p9854rdHgmh2LbsUWHjRc957xcaXlc53MrZrctjnobpl4c/Qx
GXpLk/cB+rpZrnWq5bzhzsEVxgKkgo/OQeP9UlAh2+7X7P31SDoUd4XOMUzT3ieHVD8fPXD6S+y2
afVmtx8W1z1PgtidhQK+pLg8aM6tpIYH/Rn3yC6glQhnRjp/nQeSHfgxnfBDeK+5+0Lieh+RqyuK
6d1XH6DJh+AaTbTlUnXNDChkWZgzfKM6l+PdMPgDCciU/i4x3zj1xhbbRMfHsCT1ECMeQITcKtBv
LX/T0uJeSq5J/eZswdqpgBnRftas50n3MkumrvZTJ+8Ohoaaw5XajYhggzxHHU7245Sc1fBuUcBm
HQYEJ618Nu8lPPfUjp/T6nnIee/yBEV6keXoM+5XNBFog+LJjLJzDghvxc18t4xTlhzCbkHcTQUH
u+2wKJ4yPmSJTyu3fnQJ9tKzy0cLO+M6Yn/vQKJAkee+VsiLVq6n9N2H1Nc8Wf23Z/B84HByWs7j
0atm7AL/d1QfvgQCVq45S7eEo0bwPnJVT1+SCz5vmhjeDdQwAYgpTiAdT8uJgPx8Ona5k/kJmeyS
jzZ+UxRq9H6uVQvpnrPsPpc+wafgWxi6ewWlU9/07Rc+taRfS84kmf/bxKuKp8BBqHwd1GXgPDxw
Vu546xGbDbbTkE9oES5zPh/xAJ2OwSj28IKLWxxTZ1c918r4E2CHSBgCeBWeX2NcVjzGNl8TYR80
wjAKZ645YgttRv2bDycVv0eNiSwNN2aSXa2Ytj1EaeA91shf/tPRP6CerJTzEAgoRmktnXXg/S05
+Hh/gwl1lIOHNkNyP+lHC9Pb0P1kPL4Jv1r1+ikKAd0zfC0VnCdFpRZi8ih2ZaaT6qQ7PmALqDAD
GLcMzTZiUJ2nvwV/r07BEHgyJ/IW/H89AyudDrYD4yjm+qVe3HKsK0ABo4QZnVVkL1qEvoucTPfF
Agm9DI5e8keiEmEtYzvATsuexoWsKSHuYuNXtwg/MDz188R+AXoTz6bR0rVJ7REBpg7SLdDxISTB
1nXbmlS5xUdIjLCjcAyBsx4iDoqfylvnGuTlDf0H47Bi4O8xHbb0ByOkBRmjNNNXjv5l8/mKCYw3
LpOZ9k/MwMLt+RBGHo6xcmMrZzMXmYIIG5T2TuvfLhgZsFTdKqZHJi8YARmf7kfmPBc4VHVvzvdq
6/k+P3B5T/GE3YhlFn/G+pL6UEDmia1OxCBgPLzB7eYEH3V95nPAQddp6SrhoEo86pHL++RAt8dV
SsVCBWWCUMJInjo95OOz7VCVWoXrGo9wXL7UtLHoOVqI3IgAd3oJxvzIG4nf/pgO3UaHOuYZOpx9
zfxo64pF/Br2c0sep61aYDXTEFFdtHKyIuVLU4bvBEc1nflz47U/ouNqyiEwNikFwYUc12R9CiJo
0JRb1p3a7M+c5rLc2qRezpyWz77LqTQhNFDnPRqEeojy4bAftvP9LqXTAwgtDmxq2damAsLfhWfD
gUFhPKuyAhim70zshciROy4ec+6436KPDupBrQhRZ7LVbfQShM6yYBalzLdefTgjuTG80Cgx0LEY
/tMU1453tLwsQ83JWygNOOblb6c4Kld9RY2rNTutOgkxyyEcDJiD4h8vhhdCypLfzF+u5gYRcRJP
YQ+5PlpytNcUfmoOVGlvueu65QeAwX8qv2PogDasiuTe4JwMEvPZnbPDGnV5deGuQ07+KVQ7lRfv
IRiiwWcLG8tTmvp744dMJ7tICwKaYggfVEtmb0yS1bVb7URebdu0xaDO6DwMVkwdljGHONP3TxFg
uaH5W9b4n+YJFDtIg5itxepDZwpusFGXR5cFOH9jOjCMdwghzIak9h1RiUnV4JeG5jPqJ829OD28
uA3hODyzzXkI1mzuyFFbp0UBiuhwZyegeGy+zbImLN0fypMCDt1c0XeMHgdzhzM8W6bNLjBIqHFg
olYjYdMwrz3ti/5eZtRiE+UnDX1GfVeP4hd1Bp0HBOJUPiNzo4sjpNrBXWe2awMM2bT0lsa0EfPn
XnmyFZfxNGreM4NpKxNcEplZ8bBAHDCGotEHoDb9FuhDldbSVPtJcd0wL8986kcYQ8M9c19j9Zpy
36MXFtrJPfeb0xTbJpfdSB7+/ROOQqgwjBKJQ1Ys4mJ4hFYtD57y5OHfP2XUS7Irl1V3wHzfCM04
WBQ2cJwvB/PgBgnHeE5XuiL68e9lKLVH0cCJTC3wrlD/iCaViEaYXFrOLGk5758stEy8p/6RONa1
AdqzKS1MyyAXH3UwlE+VZRj73CeVJgFvXErP+MaFYu1i/CsrO+21hyIYIz0cAX3k9Lw59mugGMX7
RRHeU/blclLPTocq09hclwoJLV3UlC25UyLwNA8FtAbO8mZT/SlE9DKFQUj8CZcBGQB7p5XAlFyX
bbprqLFuYllvOM8QF4eLHNF2crfGKV52AM/As6TBzs6JYmY1LhlRNxiHNOiVQ1DdbJOrHCaoTaYH
7Smw26Mf0Cw+xe34oKGIeg4fmxpnp2AZVa149HYSHYWpOQTlPUpY3ccQEx3i30mGWIKGPLiGm76a
imupMYWYWgPTns7YpB7AP/SCWGTNrAV0JHiWUhJLDc1rLRrz6lmQJKDgGjvfi3YWos1iHBMJZh38
JZjar9ChtST/96MySy42rd2ILyJDhxzJ7l24fWhi0fJVrkQr/3YzSaGphuxZbzy4rF32VGSyxwTI
UMgK9OR5kFaKEDTsJAioRZZSz5WTAd2mWVOvsnFTeNK9O5PsOYnxxHcpdDed5o2sbMuT1xA57QNa
qVQhmZtX2q0YBvFWDTVWSebIPiCJTm/ZW92QWLDeyvMoTXmGoweuMm0/w/mncPY8atB4K77oT8AC
8jwoy4SszD+hYVMr6br0xxuYcwUCG9l7fKQRhJqpAkL0n5dUF+I83yWLOcxpNtq7PgTi7M6noczF
UDHNPwz10toTUD9FvTGdGxMZMRNka1LG+iPgmOJzKiroybUcz2HDi1eBI08ThP2EIyOVtt4xsewI
WlP0J8PxOi6KNpq7TkrC5NzuVwEpg3+/06/UePb7aD802Iaj0h7OY9lg+CdEWGpYk/3MZghaJuN5
ymaMcHYos5Ty5calu9nq+bDHyUMYcW8u8TcVLvHVf7/g38uUi2BlDnhme5Di4VQ8SgGZkr4jjsQa
PTuDFgFC1Lj7FrhiDzYhcowRns7YflVqSt3z+UVGabYzaXHwHdbHum5iQIehg3w7fJkma3UwyPRg
J+1vH/r+MUuISlO0TXYC81gJXxyg1HwNEJhBVFQ+8zZW7O222EiAv9s4tpjZZF13bjR/r7utv0ew
bs5NMtCdy+At8QKmFFOd8LCULXBIXrh366A6TKw9fnx2MLADlsT5ZvcJLuqJI5lv/xph2l4QLZaN
lOGq5XuwNCt6wgFtrZvJ+c4C/dVvSU9pgXh3pNVRmjB+eZ79Mqmk2ptS9jtbpL9mE5lPRg66O2sw
FbTNui84ww2m8YTJuUxDNrEc0k/S6Ku2KEY2h/Kgt2Z6NOzhlDrWPXXEXiYYU3QPn0kVKA3QQXrE
TJs+45rHY4ujd+tNcbjLoHSozHN+IrBSkcHs3MfE1uoVZZSe9Zvws4XMjEvGeEk45dauDOCY42um
av0+hpAjq8pe2nnkndnis2Hia+jSchtRxVPHg8893c+2bP/81rSi+7WGndtMA/2UOiQ7WJXtVfgN
8OtWXuoUCFMfCHQJC5XWLAVXHkKgFMSDkJp/ihRoe9UjFm2N+wPZb8azPSMtNeUNo3MBE82LQHc1
E1TjOZjl9bBsocR0PNMUf/PTsFGWGAedVcR6eumtJSwLfWdZ/fsg8+aiWq++BEb2PXhjs5MjJbNx
ObB4CXZX/lUXTfUFe/BpAKYrrCDYhZ2L3JnnJhIxOcBoEhU8XHrljJwVrBr8/krd6k8hK/IdwmhO
RaQPVztpOHo7P6WT+p/kgMg48BV7UbgnsJdf/72YEfcnJyxHhL30R+uZ5HBxEecMZ9aRY+JLyxhj
ZWZQwfQw666GZysiPZO+tGfScMegwSfPuOrzMQAkAImnqkS4lsYw7HI+fURbmvpmpEl0mfveG60K
9uzkzcJuvPgWIFCNVULFnhfLg3Czz7QvvgwzA/TaLVydli8F9RR8MfNxP/dPWcF73US069UWmbtc
e8PxWS5bDUhkqPGf7Tr3oNW+caoq334qov41ISkmCzhkouTR7PK3UrfFdYBKp1XTuHClaazxQENt
Jo6zyhLYDmPKZ84Zq/pgcSdfBCIaaVWf/QNK0MvmUkcY8IlYOVUnnpSVMjxNibLlednuQQhCj3Fj
nijwkIsxHqvPwta/xpAvpvT8flWkojqSVYGN43nB0iH8vCFBUK7CynEWrqqTI7Gk5GgqAAtmJ2lA
YK3NvHY4hllTrvMIN7dTj/0x913mbzVK6/yjroozIHBmhpmRBhvCwN3JGXMeF71h0tLhEcm6yFvp
Eb5VXzc/dPSwrA+HEz5F2E09F0/GJuanZfj4YXT8AG0DRAN0XzMrAp7Z8Be1jP7OzfHeMLPuhkF9
lf6I364Q1FWMBZCkMA23HOnE0qgpiAqZn22xuqwm06w+6gDbtZnUBH49bMYGbUwrza3l06g7u34C
cJWnDYFr35174reFauy95qIva3Q+2Rrfci3GiWKRKccO0zIZ9pmDWSDn0tTdO7XRkdHRX7IuG9fC
if76HmmLTkbraB7ctlYZkeOiFbM0IPSa/jVmWuRFeMqNtMtvgeeNINMoR0TfSj1zOOqJdxsdXx5r
pKKbHehEMOYnWPitc82ihW43DJKgNaaheqEQnEgvzAMPfAXP4DsWuO7MSah+qdFFObRw1fUrQtBV
17zMvdVpYOPwIddysVKjQLdFKxASjSjA/5mEGulX5pt34lBcgbl0O3h8PvDuoubk2XvgJTbJP3NV
aGZ+zmOATKXhNV9sj5DKD5NthxdKaL+HAMM+YLmc4scmZWOc0YvmTMOY0m+P5FEtZy+aK+LNoJDb
TLMcd37XpavAFy+BZRRPo5/dplq9dcogTBP0tMo4xqsIRfdoqizd9ob+nYe1sQKPENxDfWJJn0uE
Jk3dsk7WN1sRKcUX/WyqzzYZontCzwxhu4l3JGjAa6YAOqL6uZYziGAsvjqndk9+0nwGnRgPHIkp
weOsgBQnX9lVYm7ZTgPdzH+uGt9Z6E1F/BFlT0tj/y3ouGMbUWgy/lMMgxvTejWyc6pCjojI3rwR
1IKzuhCe7GddTRTbSlogU/2iu094+Yt2cggceWBxjVatWg1rierS+mhX1sXSe7ALmDI2ydwwF0C4
//+XbVVC8g76Eg9Q2IRXK/UZkGQhZFSTekqjshBS53XU500+y1aS3X2Ow2442VZKFRFCQTzm0YaV
t75y/K4QdpFqyq74IiGFSjD/fDG/CM8x90w0f/Im5d5ne5+TlQTHxnG0w7+XRPlzjQ2jx3//wqzU
kurQW9M0UAr7bt6rIWpQrJQsQy93D2OgOYRVukdcqX7DIcM/jMrmDBedaq8xoNPUbbpxgWN0fe0d
fBH+tRpTX7NteQc7/FNNdrzvcObMP/7vy+CXGTa5xjh4MAIQd2hvkHqHJ3FQN+HVdPXquAMmZhsk
LBeuQaUGXOpgAQgnnvkT57HTas5OTbji/GtxWNtkk31zUunsJ5uWKYt62Bk3M+6o5Jn3E4aLSS8Q
/DLiUpBZpk1c0SMyUBVbUlqxtOZ6F7/r0dbN5DNIoaj6KpcrQ5Az7yrNOlUWLUhDIjnu9DwVAQy6
yZLdk5EZxjHoeXZb3dw07oAhQOKo87lnHTwd+0wQA1cdgpcQkFLvy+qpVMMtkaw3PliCbVRyD7YU
Ro80wMOkh3yQqN6OpL4vdPlaZPnMfTcmJAfYCXbP3BSEF2GgRSOZcUZp/reOq/HQB4la6Q5cCluC
nujTnUpC/DuloGwIWUg9CVWyZJfSWg161G8TbczJA2vdKYwoyXJ8O96IPqgeCTjiMJHBuq0EjCnX
a3e2tIi6dhnInzxIt9NaSKo7qvhTmL53KsPpxbLNbJnLmqgm5+ZFg0pOOxUKqpfs46AYXufTRmw2
LWdLToB5TvqDEhvjHAjbPAk7YwpLQEoXKoaOGKltxQVJ8Z14LXwn2AkU7GXdtglC6GS8Znp1pLfC
eg/ImNs6S8nk9YrUpuoP4EBjLr/rpOqJbWVucRBxcE59oqCxwDNNaCxhaN++BmZcv4pBvNpeC2Ff
hv1RVZ1+brhVMdMK757Fn1A1I0/71H7X2lsU1Dfs1/4uqjiPJAq3gK2ygZt0Gp7C9BDhKyOyH9Jm
EE1Qn20WQ9WVv1YJejjtNip28IdTao3nXoFNNDKI9HmFToEYPVXgaSJitp2NMy1wpPZDixry4sSm
FipsDcw3+CaHXBDFcOmsDiaG03ZPdp5Cbq2Tu5SDfU2lpMVkwDkCF9e5ukwTJqBPwCNuA88qhRlJ
vdIbkAelRjzI7+2K9D7BpQoMnx7F2FfjvEJFy0ZAiuaj6UvqyBInPlscfDl8zVY3QybniM4CkNNw
XlrytPhrENASM6CDYYSYVNleRjXdU1460803vK1Ik2HZTlG5c0hkrEIvKlHJ3GZbhziKxrg++a4i
xargNPlU4PZR/jJNEOmEBZMp57N/qp03x/ANuG24Gxs9gw/TYp/kKdEROJqbnw09TfGEKHJjOHay
YLwPy4FQ5uQtK7tOXryGXYNP1CXXe9jRBgquyvFOGB4WzTCtqQQzceLHFFJtrCDW1npJ6lITyWce
heN5iEFFBgb9dZWimjmzIcv0KztyjLvSJRFx7HNtF0dXS2AOVgWVUyINsnPCbX0TeS2ikj7lx0TQ
992DAIrmF8bCU087zeQKb4V73tk2o/5hGzlA8vmFvpXsPEYBB4EGV5looTbY/cgsw41WddiwUpp0
PYyauc+ZHZSTTYA6Hv7vBXyLvbcoSDIc0zsOPff2fy/wvnAxGAFBunquAEqx5tiO+78vXkTpnWQZ
QAqKm0Xf9sXOcZtz2FHOwUCLGWXWBNSX8KKb2iWRGlVMif/eOsluGgVDWfwVpz63xRZ467vTKdw9
okAdFhHT8gn2AY2iBnusX30N84+GNodaS5aZswu/1W0mQopdKzbOhLYwhj54OAudU7reeDPmF5Lv
eJUMxmsGhjtvMMXt34v654aNOUyrhnEUZmp91+iFOCSO8ZvGlPcpjeqf1LaGQxdwHHTM0oUH2so9
LGzmnJze91VGYEGFyvpOaJXnArXqqt58syZuZUROygWzHoiKFK2eHR/mJafkaF26Jrh+81dFff7t
NsE38MALRzH/omjEcaDMs0WjvQqsKOgTf1tg81Zpq73tEk8ObNfaqRRBzIk3U5xSFDDYagN5yOsK
7Y+nkPwt+lqyCJrpmNA+pEWOufWGCs1uKjVUQ/9omNFbTwY5KZ48qhbOvgXdv6oyMuYMp8bONl8Y
6RCPLLxbLyTckyycriZ1WEWuO3B0HcGV5LnXnejhJ2IRA4ZwzfaiQNhs/Mqi8EolJuYHqS2yJus3
U2n3mz4kAytbC6HFnVlOgx6/USwGjCd9j5EFdM98S7qRHdOfQQQJlmEA0kmb6DfbH+117epPk4Ku
Z8SjsdH0KrvUNl97V73WGnFiVHeMAJgjiLASxEsAM2VIFYBViI3VCDlaE+0YmmVHj+BKJa7A59s/
ZZswT5/q9NIaNyN7zxKPNFSbFFcFWLHoUXYD6kce7cgEpeWh7jQGSibEbyPq8LmWJc1LXlofavWU
W3a7y62+O6gaA42bmesuA47KF/7wevfb1dR06j0PpbXSsyW3cQehL7lbfQ7XOYrFpXTAaYej82Y1
DGgr6YynwlQkrBrnN9elcRt6sWEXI4ZcczGJ6JouiSCe8wnxP2XAyXztaDgTSIwoX4S6eYntrCJl
wm6LjAJZWMO31NvMWNJJpHsicMhIWkSUK0etEQ5+zIZeSmrNHplvUbCa4kSfqolpI0ZxQyfthszz
DFbh6HiiuVQiTuGudBFmaERo+6uPGf/qVnoPwNe8J2722mbQI5KqcdaEUWfeCQmPrhoYORP3WwxY
FZkvEj0PUrFLysg89Kn3px8qeKaGv7b5NBG2CKnQJLLANLq9ZICTKfpBXkV878+AHyG46ajiWRl8
WUPzbRSOdjPlM6mx8EDKHIIHyObBeisNmPhE3PutbgC7luG+j+lQMDq/XaNHMhNIjaUReSN6hYWb
PZNbJSlB6wSDL1trkzWaI326esxDT3MP0CftrHS0ewRnYkOzSJcTJ5VuPL7jzaIATvAdp49zoxo8
25PnvHZOMVvILYb3OSTzwjEko8qednss6itNhP6TEXdbE4BqN0NBkVj9lRs59S3tcZD0Kf6WIMcY
MZjc52z7HMq0Qjjh1seBr9nGhojXAyFsoBXxGW8sPQGcB6cEkLLncpW0Cp2PgVnQKIrFb3Qs1qly
EDszAhmSQWoOw9TDp9AdLeX2O9EXp7bSr9zccM52d0XYfUfmGZHEOJHxRcTI6SO0epyXk8IJ6aeO
fVHhNnJxiJVudfET/i5dW5wNXfyEnL9XfpebAEjAHmlad8Pwoe89zhkveejtBtzzdaXF1xKNYeUq
LHJ9RyPgQHt0Z0QkxKisX0ea0tfBhCE9I62/KWpp7aweHSFSyYGoR4r0Tv69YuIK2V9j+hJ/Y8is
H2XEdSoHvsBuRi1FwfxYdGSsHQ0rltIoWijtEgs9vRq4W3t10CyJXtjiSLPylxQpTVC58NIMHuEp
LaF/hRMB5bQOl0w4SK6pUQWTr9Me4IaWTETN8uwa65Nz0Vrrzgo8fg7ar+AygPusDi8zq6wciH9k
2KpLGf64JkqJHfWfqp3ag6XROsFoPjsYPf3sSFvtLkLR35REzYLsvTTgsGhBamG5pjzDKqAsjUW3
FEkkWJy8LXeeN0OjJcrFkYNP5TcfDclbBYTSMujGa1sAp4p+9IDxee1zzlQ2NwDLdvOFo8X6C/vr
voiCs6Z38tJ3xZPG7OAIYV9luA5EZr9FA1uV7DNoRTr7HVlsjH1t+SjG/LMY60PbFfF2GJ0H9Dr3
EAgo65rLian898BpD59orhVTqeIHI+F6xvHQo20HZYsaEWoC4uvQN2rnylo/hVQgYc+eQ7CzG5sJ
Lr/yCWD4IMVnM7r+Ie9T7cDk4nUswe8IAJ1HVxvHtQz4srTAmjZQ2+5lwV3cHNEoRxlxhooKfQ81
mLJ6EuMDKTGz7LOF5TnlGQ0IhGdzljkV2RU2gnNuzFRNnTJQYKnuaRqnTx5YrBVZje6VE1UCZxU3
y9b1MDBWj7Kc6Idti2fKdbyc6anAKllY6SOLYaSmRcyKWYCrDVv9EMcq2dot6QVjqqiH1bRl+Ef6
TnOiZjAzpolbF+BKikBMJfY4p4SQryIl9uUH6mJEWDKbSV3pw804bf9GhbnSuvZFtb08BzTqdopk
0zTerQk/XpylhGN7wDJV9YVJoibOGnw4RmseG9Uw7aTEYHKsjAYm8zu2hc1AvDjyXoWrsWiq9wDz
Mab8s2Waw4fe8hBOCGjwFz8Gz+iXns/pFS7Qji1vpUyvOXF7JDBbr/niSdX2BtPlyNiFARlKt/Qf
E4w8PwfQILDHEGUwCXrm07OZcl3n8cqz2NqDnlWoehzsCNf2ZOHbHpsIci436veIyOBep+WeDPc6
gzyxclpoAFXv/g9H57XcOLIE0S9CBLx5hQe9kX9hSNQI3nt+/R5u3JiNvbMSRYFAd3VV5skgHyCs
4IXcxRYy6WawGqcQshj388PHnMhBek5vBMdKcAlB6k3Yx6eWSosqEEUg8M36NuzbdbjKMi69Jn7i
mS22vHK2No3Whz1KVAJs1Te8pUi4laSIJsM8TrFJ/DnO8MpQ0CA9OAlM0F9UavCitvbUOfdufkxM
0vNt17PAt1l/0W8pdjLtyXyJrX/lJKSOSUqtWGp5MKXllklocywGis5HX+OqQd4naS/pMt/XxLOC
cTfuFmEKjWJSXrAguXD5YcpYEvJkyWRmxfpEU5YVunSlVpwCxjo4rLoKHLdSowofR2Pfxc2bmOFf
rx4WeTjqDTg21gNGlZlLiYNHQVEOk8llAhkJF7ejeZe1Bj1CA61TnRp0vjj70HCRSDmgpzRpNx4Y
QyHKY4U26N4YBjCIxSLgwtjsVitayDjIkfNR6hb+QkqLZyU3/nrKvdtQbfWpxXO5rGtgIO/uLAI+
SVq8zjiUjoDnw1pN/tKOmGlOuF6hi+dxHnDvpEux0xiiOumEVKW7aefOsHngOX6iErCXYfQzofsw
cpn666n8a0UevvL7gRZkDZL7AyHOVoW96aYXEBMa9sEvYnNof1CGPSR8TmlNZLM50+GBUjEyqMbC
3TLevTbTqym9NfUbH/3c7JN4T0R23EfZwDz4giFawIlS/pYkZZLaZHFiolX9zDfJH5QHdHp1aHzG
8ERJ4COLt8/Ff/GbJVrLfVuoHunfteI1A0GmCPhcbdjN9bFtz0D7ObyjdqO1i3WRLFut+EvKfysS
4fYnU750eOyOUdp2fdYdNGf4fmi3sR9DXEs52tKR6RxsTIQfxSjkvZyOCG2zNcLqOCKWZ/IuH2H6
WsbhsWBdPNXW8VEfrP1ND1cdC0SAjsgoIywStyXAc8VqQEgd7RwNkfvqAPvKM3deNqQRP6QXdIA0
OOFJ9Pj06e0adhUylOi8WfAblWObR9SLbNJu9y3Ucyfye0aTR58UxfKaS/x/RnyRsQBb3D3y06Be
LdzLoCqQIdBWIxLiIr8/MdUh19g6Q9MRw3YLHBYl8/HJMNtmYY7jlNmsStm5QwjV7OvrRLFInlXt
jD84gK/VP/olXe3TLynt+SfmNKtiXUJATSkHOiBYXlWf8xFroM7m/wihdYnDRkT9TSY8CLw3uMPl
L+KQ1R48iBZGx9AxpC/FhWcqwLWPl6uwsMvbFearW+43sJpQhqkeRCI+F3oKZRT33uuGCYwrupPH
dvsBbjp5S96UIDnAa3bZQMVj8mZ8EUIUR9bkEhK1EfbJQVg94h/bYVPR5OLdiNh6bJbIx0ZnFyWh
9SvdDYDlcUSdb9fJcJNvekw8inzzG2CGv+RNvRp7PCDqEY/UUNImd/nqhEBuWy6c4e/htCjTkKB9
8VyLd3zP4KK6v/UjfVGeylY/jXIAFX7yRwFW35EEtXeswnv5WO6kjZU4D7Zv17ymOy6H9oXgfD3B
vMPa0lEhbNCBys2+sK6Mn+31g+YjYQV97z3zcL1uD1/iThuAy6al77wvrmSFksUpX3Ho4b2lcBif
X5AqSK2YbqEIQMoGWgHbHTzC+QwTw/oSkci3H1YJ0sJmFrM6wxuoldlddAo2+5yw46JRjsPK3MXt
Jr6BH/Yqhh5ddoLJ8Et6z2Wc/sbibE3eQmDO3yoRpsCWDezEHR1IeJyPYyIqKmccTkJykuTDrTwM
PnfiZQ1I5zrOGwYlNjej/7g2H8Sx3fbE1hFAmkXLB/raUA3kYPgk40tzR1u0/7SIuRbBdp3/f5zZ
RoqkE3enr/zSCnVi95foU6KuEa67mIxOAB5cwOuORQT77EwuTAw/J+FmJxBNWwTgmj9RyzjFPglu
Xu5iKnSgbBHeB0vOE3bai3R9nkl/NFexUe9sRkch6vf5Xor9L6mKXhtOWA5P0kk/qIfyhwQFXOnR
SvSCR2KUv25uX+JGDrj09uqUdsdUWo4eAqWrQ8LbwmET8yzh6dWHeDauOE1EYhY30i8i3H35TnKx
eZE+/5QTKIJ3IQ0Kg1jXLRGcwC61l6cZ73RL/OzVvCgnqurYFd8Fd9zi7Nze+FVp521JRvjU+P5X
jIauWXH4ObXD6dYhSfisi49aftWk7SIs6Hx3jzjkw6KXPO6fAam79qgfs82MtWNrpcREoH1HIg+J
l6KEjcOpnl9W5If+KODPlQCVcOlF8JnoFzM07mmzgTXf0l+ekBr4wM0YTMfmGbqWPfX8F6T/PfP0
nvCaFefycBymfTygxwxlCGoZHdLkX9X7c524Un4C9mshdq8u0kxvz2U0ymB47Mmg9RiOyH65S95W
V3CNSPtl+njMMSNG1qe4hdMFGIeRKSqUFUChz3g8AnQXaE63rz11z9AVVVUfVv/Gn+7f+FK/Y9Tm
giIv6aHETqHuoSP+K//6jQ5y8weXMzJOyZsYvJ7UsNrrXHy0BBOYGQ/pa6/t45TQTchJLyreYyLu
gWFHLJuStxAdlhJfbtdbXCEmbWrsb7YVUqFrL7hVzR/CGpY91nm+RlAO1bJpDE/l6AdmUQ1oLPDh
dVQyR00D2MZdFBi5C+VKy37F+mOWLysC9oORfGR06eVACMhcRlCmpBu6MA2IhBYcCFpgrcS2xrFD
4pLaADk+ZdkzIdGABzQCffWbYP7JKMFbD1thQZKDm3wZ/5BTQCKEApo9O2C4JuHF+hJGpdnmXFXP
J9Ip9A+OY8cEchGQL3dHJxqCj92yyyUBsgVQDb2yq74G2DVEn5K0Az9F9ieFJxcxGmFCg+602tuT
MDSS3om3YKbFGt66l2WJctkeRzRLQYkbXiYS6SQtzsRqxo6LdAB1KDsFSR8JAAPcqxD3Yo/R2HO8
DQ1ZYqB3gNZNEicfj1FcZi6syaII3MqliVigXDQuRfleWz8j6c1xjP/se6n+0icTUERtqmFsl0kl
+xq7aByD5gEa1mk/GxMcli8RqiK5KzHscrCYLhlWS0OPcN4+DdhkB2SfpbZfCcAblKvJ9q7avfAZ
50D/QFDaiH2FyVPpxRBdX4XScOy3/Q12F7P8C2P9JPfiJjLNM+Xd+h7zWYNcs0mwNCidCclwa+DV
NO+A2yVstcwoIzN7Ud+zET39JTG3OAD74qX9zU2oIQ7PzW3ZJdsWOayAFJQ9m+IYDbTAtwE290YD
jDV8b1zkmT3RU7ttC6xmroif+v/LTXhQ2+MBDRJM43jFTTtvooYzJzEQ7hSIqZ1+orov5ZMMdWo+
xMkOdBA26ANtMM6fem3zUOMik8DbCS7aLMGZlxPW9NQI1mynlNd1iPhYDGRvbBWgJb5oEmHtfwpg
iNEsGURHcYnwjLvqkD3bLzB5PBTu8+T0g2cJAc+laDzXHoHqcnzrNuudzizKRIlWF7W73LvlQGKq
Y45Ofp/eqFKg2CwAI4jQUg/It9Gp8l2c1X6EHDAUVn2edBQd9nTu3tJPfqS4owCdr8B1cJg+dCDU
z29SZoc0S07NKP9AR1F1OQnjeqd4HWkNh2XDehyxvjhk9f5OpL+CrQf2GrsF9YzxcmtRpujICnA/
0WfgESDbVvMpHmicjUHegDvHtOk/bbrcw0yO/KzzWzaVzpfkc2F+aPGx1RvcCBqSLom6epQ3Y4Y8
oyVLdZHHm1+o0tfaJz+SWZFDp2CSHoW9kWXXpoQZZtWIvTD2SsVPherQySWV7V9F/IYohk7bjUJO
mkniRJTFCBsNLgKl0oQodhMtglmN7ClxpVsSt62HpfWcMPnwldsYaZOyG+ikEBhUvUB5ShzDJBLe
RLytpQAWmEK7T2Y6XbHNMrZkOnbTPWEGDmQXXQTyV1B1fUzXVsJvuy7ckEmTs1CoRL4ZJeJiiPdn
Q1cp8ZuLRjauLedjGZCDqryaVDRFTz+qUWuAHpQFMiscx+b+uCxIRPQlEPjwHw/ta86LzwqX82io
W53lunuTHOpRqJOecK7eeFjvZSRtJo/b1TevuEpeOJtztt1pZ0RbERczEF1i1SLRHWgabFqNxRto
ql/ppeaDayqIFX18Wimz6BqmAMzkzNZjHWP2StBWBRi+kT4E/WA9rO/xirwZ9ZKmWoHcdO8SMp1I
RqaK17zYLe3JAvk/fIy372X90gIVasA6F/eMA7Q7rQKNeCn7F4M52l6Ffb/lMGaL/uvoilF2ECM2
AcZ3EBPvHFd9fkfb8qif7fdyd9jNbutiRXeZJjrK+SBuXzF+2JSIx08i4vaH2ZftvyR660kwfn4N
9Fn71fRWfusx6oJDE6bR6C7e4GBbPiQe5hh6+B7neochgo/Uy5f9DUk/trKhA23r18aGYmbPLvwS
GyQur9rYnbdZeUfYX21qfee19iBj2LyaI6tvwxvADo/d5PAtbdi1PW7K2GFC6dzs1X94QjCc8ZW3
O55GqNioDzUeFNVvXQzAo+KwUH0/Hg49zXrloOx1va+znqb2YTbDUdlp1oETpy7vpOKqPY69dOIr
hhzJMisppisypzedN7qc3bU/OWSEYK8u6OKddAYOclC+pk0eLdTXhiuuPqcOkYscn+rI2kCI8pmr
IRV2jU0dcZDdMBjbGehUb9dVOJaP7U0LESj0c1BO8EFgZARdukkqV2E9Ky7jTgoqPszhW3E2WXC1
3MPo7zaFs9ECMj65AmbpM6VR1ZCcYyE7xEed3NrckxgFl/7chxQqjNIJvVgcxKfqsjMbD7I7Zkt4
MAC4qK+m77h0cHM6XYgqawMNgI+Gy29fIfk7xr53b/5knwA/ovvhcLS8PYPTGqfUutd2WCAYMq4y
p/Q7N1iNtfhSfT2PrjXRvkzynfhOE3QX0+v8xL/aYid7vEqQMMWW/sSgb/tkO+fWRbsllypeX3Lp
zoBl37NBy63ZEVOwBEgbiIAbV3z9BMBsbpYnZvsxOdYKYeAnkZIJEo2xSaFOLiE0FnPdmeqxf1xG
vJBMLbB3dtw1RsezkCIJXH8fyebGe1xfUuMoEyb8IJF9H5cAGV/R37Wpv2pf63KXp1+w8aISonrW
RiRzxPl5EM1gwqDC6Y0I/5q+gw8mO/pR+sPizpg9d4o/ApcMYsywNkHyR0/HVk8JuxuC/EUfnLlz
698i24va88DPtiekf3Xy1Ty+E1ASa1HhNuDoidolMLuQSGwFcJePubx8eQIo6QGQ/yq61h7Expk9
EvAgaVcJSxApeV5KQPnzuxM887ZwBnc5fdO14OBN78ce9mAjvNtv+c86YD1JbYGFFrEga4OwN58/
BA7WGIq2thk2+S678MpwrdGfk6NsFW4/OqNsz+Sr2eNO/nhuqDS9p2cvACo41OvbvF3E/bPxzev0
JMEG0orax01fmocz7tQ71Nl88OTVb/ku2jWnAdzGR32VOrvam3cGFH7yJkfZxXp9/D07a2+3a/Zm
XusdL5C9IV1H28WG3DLxxyHnzPcRn6y0K94onHAyCAaZPCwX/Uv+QnhR2x/H5LuM2mj8uOFscJ4r
luYUb0Zwu/IueNL4PUgBYHL8QTyyM/vprnlT/kRfGXaVsY1PMssMcdHYGDstEv30kx26uvCCL/yL
eefZ9mf3lV6VQ46XrTl8fhte1ie9zBFYKvGzVWwllSd+JN8iVpc/a4MehZdqX5LLvEtPy1+j28Ie
q2J2UTaybx7psnyLH7JLXM+Bbal6U+/s/AGUcecba8JmZem305fWR254pgpEGhssnsRvNXks9pT5
433yGAs+122vZaVnCbvDSJKo+I2gc7B9blkW7X6LwMJZ3TVaPBoL4bO389kEqEo4SyF2Z/mhwuds
9c5hzM2j75vzSUaQ/V7Y3xMtrtbNnTIgzIGyGCg6HFpbdVc6JWlUvYGs2KNP8oHJyIm3js6U7Pmc
ifNWZ4z2pRZx+1btW0VF2Bx11NY3dDswd+N9Zx3mCoEsM4p71/9U8udteaddFiOj8Ch66S2ndE5w
7EdGtX3gpRJ2WIUwecXIdp1Uf1JWIJvHLDBCgv9nZC1lpuYNr2rY76rv/NT6pBIRRwEhNLUTecOP
T9FbntWjduaW1s7Kfv4Y/uR78tbfs7+EZ4NG0ZWpLxpMPGiPM3+13nn0Wd177jACJC6qPzjlkTqe
w+dr+56prnng6Ff8G/ZLgMrwvG6FnbBz1Qtmm5MVlf64Q6K0fvQf8vFxpiiaKdTJ/eMRr+3HHnVa
9m8RQvT74HLhpO2t4LEp3pIDmPIzcQJ+dki+b8fkQsDs/nblCaijJGQV4J5+ExgP3gsTsY+dlDwa
jrWH8hKknyOPtrhbXWmTv8gfk/eJS5VTVHjzq61xMH/jvXRQ9uSxHDEfaBtqazps673Pv+j+GZwm
1yGIjRAEV2xs5HdwlBxJWdLrH47SKJ82sstNeuV0GTti+N271rd45RQDDCzigXvnTIIfI2oYA8Eh
2iKBFs/KqQpuR93PIXQ4UEyIBN61qwtr+7f/KQmFICaIdYglNnFMVDaXeruGhdd9D554NYImMGsP
OQeEDRc22vjDtQd7kP5JiPiPnN+fmwCW5O/eCqTvGCB8GjKdSF3lb44SUCfbkkuhHqUD7eT4H9z2
SDgDJTuij0/oxz6zyX1OUP7wRm24qULxBP5IPKWR6Y/vtG8yWsJnenL0HUpm9dQBLERkN9NOMf1a
87CIU7pjpuWsybLSt6557C7TK7iVvnY5IK4hnmsYzeTCPtz0KIcqW24L4f5N2BT/mj2xI3v1hUE8
QLbqZ9qkL8srPZLsq6AOKX7kcf84pDhdvefpKMQDnduayNErQBopABiwkz/lxoAbmbatUh/s0mhA
OretLyO1sVPF+/g0/Rvesi2d4Skw77yZsQvpuva7/jpSCOiAQ9+tL/nDCFj7mgXDlkfCsGXXxFDZ
Y+0WrzhqkldOD0h3PvkI9cv0KZ65JIbiKi+EDOV/0rUjz0qx2+0KcYTAVzIU/pW/VHrCqWxfVvnZ
aB7gNvKLELhA0693suSq4TwUN7UVWtKROsJYX+iM889G4sCkfycU263yHC4S5uc3iAQw1jZH4IGg
Vmg7AUPjh6eX5XbgvzCKqESwA1dF+kg2seBiSVDEKEFPYh3L9jyrl2ykO6t6vRHyXjh1VqRG4HYH
qEwrFoFO2GVg+AGglM/mahFaSTS0eM1O0/JCYwo2fe0adBWx/9E9G9hF8q2oB4PoZVLYRmxFdJlR
QpD8ztF0YkrZ74igm5yGFgbQqzSCMQRG9KEjF/MZ0wntFso8ozeMJ0gCciEg02KkAfWACRe2Y7Ag
FdLxhwqcYmH0EOjj52PA/JdGHtwH5lcz/auu/6CKuXIPAETsCyxPjsjnHe/ZRynfGyRb8OEPNYBV
i4EpUDu3jUH8105vHBUk2MWrRjHWN/DHpIYort78y4kkoFrMd73fbblBpUvBlA/0OQoi7OmudBG+
Oasu4bB9Cpk4AJAE4nXhFKYB4EMCn+x0lyJQhe2Rn6UL7t2FQ+lMf96h3mmUoIUvtZA0P4g0a+vf
2KCjN1d4MnjZREn2aAzIk8VDTQ27uuJVYv1TAuJ//p9NdN7ivH9+N7ZpvweUDxyJDofr9e+bM5C/
ce6Wcw8+64gCHoQ7T3AW8k9LmTAEtYjwZBaonMVMjUC7/392Kf1vtnmHSHSbRGpPO3CWx6axB63l
kXJJWBEzTT57G/3mO04cop23Ixf5nPiax2Nnpx48gOhL8ACxn/EvbpMrH/X2GY/6yW0VwFL3pECO
eqYfcWA4CVo3P3HJgqB+U6PCTdzuHQkNlg2fsFg7/eIZPlpXOpjRCHvx1IQC/nVoUrZwKODzhBrH
tcmpnTh6p8d6Fm31+HyWGWuzumsbxbu9jyfKg6N1Zndges4eM0ZFKO1pRLGbwgsiTWp0HhwVNswS
Xqlr4s/pMO1loBN1sD78/KP5Gg7ZRQ7N4409gmVi4NY+YAWjcN1Vb2kknRdOL7INwYaac7znkUyv
Q/fJVT3BpSi85l9JvUUtB9hwC2AiSCOM628IjHQ6MiI7VscVaB0en2D+rH6K7W3XbEGvXPrn3sXR
Ew+qC9vRGbaap0fP4sT6Tvw0MCPtkAfcfEwN4NnwATzemdgrtUvMwsgkIZx+lEu5110C1HgV/J17
hVk4HeEfYGDmCT+ycSEc1SW18qSfAAh4QGN9a8CIbkZgXR02en8J43+IdRNfChkuf+JRpzCCB7rJ
aVdgKuMVLOd44+Ct2/fa0TdDqOx5N3uUkefuNBzrc3ZFCHXM+azObdAdsUhgan+v93BqIVsmfrt5
/phZCE12EbukAe1THB3XfeYz6e0d+Ztp3rZ7uLAP1E/UXhKWrNmGoKp+Dj/EGPB+6Jxea6KtQvWT
/HhuYofFHcEdPW+0iA4xGfC60MWxX9gNP013sbHWhLHqu/E+/uof9U451x9xlByAv+HRxqRPdz1a
ODiYv7yWGfFeKu5YM7qFwLlDHswdhxRnll2ZI/gHjUT9XnxXb/0Hyvsi4ws0J2c4IkTEfoQgr/Zs
2pCq0IM50j9xl0AN/gAUSGlEMpjb72iEP/6m/J2apnDlZwewOFTeKMATtect8xN8eWCyeKY+4pfp
j2EZAz0stlR3HHNweiLFMjTW1qhoHHoC8C31O7PKtcC76LB7k3DDoWqkzs6+9J/2RHLGqeb40O+K
7+xbPsa79BVq0kMOYTYlOrY6T/mz6EHEPtH01bfoW6uTE6smuawIdK7r+8p6hcBg8fUdh2t04Pfk
W70vf/qRw9fEogWU57lwcuaFtkrL/Hv9q9zkWGFoZX5oK1/QjnNCwHQH6WcPrBKlK0JV46xfbjIB
Agp6pyPT4u4VYsfW+mSgNG+tGTlXAOZT9vV7i8jJftCABJbzMdExOydbsfCpzKW/8mYn2+51/oG6
IIc08/mUhj8akVyNmPooP00XYIjjUQgYQYptSEQClRUn0+1NdfXBNQ7rJ3eQ5TJ/j+KAyq+zldkd
/souosHjMp/Zc+t/6tEjGJjUMCbJNmsIu46uR/fH9NqNPUyprrFXgnKnXk1COO2Si6XRi5i8/GV8
SX/bnXiXj1iafppw9JkcnyX+p3n4D/eTc9cOtx3OluPCYtF/YhtdLpANoyVM90TesCLEQRcu/E3m
C0hCbZB7PFTKdtrCYmV+w4oyhLeTeVI5Tbv5BqpLyA84tGyXPumbrAqMcXpbjtDZGV6H4FXmyj/B
n9z5fI4sRyzWgX56XJTDirvs8vxo+EHvD6prdAXKwaJQJjv25kg/fdA6AE0imT6Y5ml37QN13hWh
GU8QbnQeYOQjV/lOA3JP4tW528JoQp2cpceBhBgXNJlriDajn8IlvZKb15a9ykcwxg6lu5SGv/Kp
eWdfSANh9CVU8ezDfVCJk24nw4JgBPQWIOIiXr7WpNi2Y/UP4bfBUZ2T6SSzvzKvWLblQuITwiG6
IsIJeXPLSQXGwaZ4mXZk0RCgfM434/djN0WYMt+Fi0hU0nlenBpruEokMc59J1FFrt9q6WEcS5GI
lh7XmrktslWzlxexKgnYJmapL/E2yDlCYBHNTDXdAg0NnnIX5Df08k/A/6lt0CFXptVs1x50jPJo
8ZLnKQ28BJgobnZyP7hvHxktoYe8yo64aO2u16TYS5Ow6S3hYExItUDPMAPNumarDxrzp/qGjEJj
5A4oyDPl3ypDfz0aIuTTmLHfdOPZbARC4HqIgg9tIV59VTZ6vWzKrht8q5q2RpIstvYgzCUxxGlX
90yF9FTNDwMIdNyvgsyhFUidopI9i9mQjgjUeGaJy6L+1CLImwbGnbEU7cHEeDXlED1rHZ8Ugc8l
TpKDborPVINgWhFnwUxFZupXBCMkP/c77XbCADRKktxDoCMwOyRr74BUL0qruiDilxsLADt4nhcU
WNFDJUoNWMLiYdCImPe8PNQ1yDk53DhijwKZ8aRd5hzaHmUZwIIJUuMCk9nRYwR4yDPHrOS3vnk1
1W1567yUlbek4m8/ZT13SDaxl9rrCoK+Vg5rNvQTkx4BLI+xx38yS3SQRStDycy3m+QuQawD3tqW
ra9MxG9jdFdX4njYhH8ESd2osNkkDfTSck7a2DWEqzXPvlZXzFFMT+vQzGmlJyjwnvlYidS9cfGq
l1uKmCdOQ3l94NIuoq4RI1FMNjxCAFUyCaAXuym6hBA8tbz9SzbDaJ7xyVysR34ZxviCbJHanygl
Px90v8C60THxzuFt9mCbijz329tWwQWM1tXjX7lj5ng59CM6zHcgpLOxY3bjwmKhGp/ChjkXKX+y
hTXNwqOmyARtyAStPXZV9dhhpOU5WdFhCDTgzTSPFMEMczKGO8kfhdS3yJ0ckyagQcpv6wLt8TvO
aHNo5NV2O/gzmFFD7H1N2ikWGfQP+EsOlItdyS7/tMRsDKiHmpckpLNDADJftxYoe60hU2CJqR5c
CfESwMQC8a4kPOh/Bg54LzTtRQirYaOuQpgaRtQ2dLdQlS6VvG2fyR5z2IvjpomNaG5TGH0k+8LZ
f5hR2an+rTh2q7TNBn3XXjfoBbxsyBGidH48PkCc4vWA4Jl0r1oBaqlF6efKveBPOJYVskU6/hT9
ikeFvklX7ktz3rPZJnXwUK+PnPmX9r4W+lbHKBz7FQp7JST/CITWHA5jHz4mBtycpJHC9mHy2pt+
GcthS9ZT3ObgpaYoYRIoLIKnT0xA8VDWNNsAW1lLvlt1a7/dy18miTlEPhIhvzoxWTdD6z1HoMuE
ja+NTCVhvk9n8EhviSHExrKw75SI7ZLvGbbDaJavDDkQOXILcFKtQmNOw3q9BTcFYUl2GYkDSpMi
OOg+OqlbcTFa61SsmEJa4ksdebE2WfFrytCc22k/dc0u00nmlYTj6uaquCnHYtPKi5+ZHILTSAa+
yiWSFU+LB28g9tZoSDtCn2Xij+loQC0Kk0eDs2Wz+pVhoPIpggZjORcuEMDWT0YS8jthMFhntM+U
NTdD+Eh98mCfcT8uSnJVfkfkOdZhozWhqJCFTrqfkkBYKZRAXe6EizpV3wZa9FRBIAck/2UaqXEO
j7k7IFzYaxNndnY11IQ/15azGKsokfNF0D4Ix4i3rPtb/utWt+RtjsPZV+L6lWe2h6iv3QhWXDl6
o2UzzkZTHJhUfqisbn3BQOU5ouRO19IBkA7AJp7MHLuDatN80aYjLv/zjP99lqwX/fhexMKBY3Uf
9y8FFdE6IPWz1FfhPLuTJWA/T3YZmFqLP9Pbg/2+x/yItk9dr5pCZwy1qwFCgXR0Ry8Nf8Ek1xkI
moTDbamCujF8403y0oWTYVpHObUWbk4UI2aYftSgpfWww2qMJPKfLNIuHB4HXb8d0fHk57KaLprU
Xkd+7zRut5W6vKT+kiCFJHItUSmOgCHsBFkhmDTbzcXISSvhZj3gkG7pDJJnxNUP5PIV5K3j4H+Y
gjUtQ623wqZVInrDjy4q5Vuk0YczVpFli0svculFddsa8S4u8p3gyvh6j3+6MQctAxSNyNGGP7n+
VUHHVZTr7dIiFa4kzvexssUX2PYIr+LbFXlLmnUvYtK9WFG1H+HST5KIaWd+nUO3AvdfyYIHomnX
g3FbO46HBI2TxglQR9gBclRlb2aGoFR+YniGYqEwAf+df7SGna2iR46uD7TbrZTWHWaCi+4G7FhV
nkILnCasouXEHBr+xVOZiruvuQ1oT9msQK6TiC0QMDE/GgRek8CPZzAdM5gV8lC2Bn/ql02iQlE1
AzbkrjxaneZyzz60R3AzrnGG0J78begiZVpFAuL1+v3R6W9/MUpsFSmpEujdA4gb+MQBnRQh5T0E
l2woggExXhaICZ3M4fnc5QFqrxt6uwqVElE6OanJrEcF65GkeN04+JJQBWfhZHWrWwVlNew5VjXK
tK06+tngRLGZ+iV76WqpnpQNXs2lgra03iRXr+nHH4eNAoueZ0CVtsLrqe0MTH4EWtCgN6GeW3v9
OqgasB3Fx31yGd1dCTPL89K62yTCyoxjwZSm6OCX6NINJXbsJhyIRCZHDblPBQKyCOUiQSRqBKSg
BRmzwhz14MCEfGn/yTrowI66JcZij8FPjoTGCEvthoG6Agt5aBbDw8YXiYXCXjNvQY9zQ+TRzZii
Kzqg6ua3XR50jW8hWcEgw2xuAvUPgjkfn/ctM8ZHUDmIvqsAKSPwTbDrKfG36g6OyxY2WaQtRWQB
PM+pqZNec25o9QVyVy5Qm5zBqAips/xeInBrImkzC7tFCpLtYA6BkOmUFqgW1Yx03gsuZ59n5ygA
7m7mQx0TwEwv5MEoa7TOcv041znCMu2fkqxRNY3HJDTFdbcRNnmbnWulP5Lh2GkEJy/+ilBnVeuw
nfKIUWp7I8yGM/2oBNUjJxKjDik5Ei0ckjiS8ypquI2ysNeLUMsrvqtG9Sa4i9bx5NCyzDLfSElU
765yk0TGFLbMPwv13TDmV7OeXkwju8rATjSz24yjb3DL8fz5A3ZVagqLx2zhxDr3WRCT/FwWf3rd
hj2UVu1xeBbTvR4kNOCW5qVSrJdssF4T/X5LCuyEHPJl5SCEMa5LkfyGbpCRf8pn4Xm2GbelD3w7
aNG9gAQjn8gKcn658pptxF4+Px3Bk2XZim5dVBwo2twyw7Mf6XwuRg3mO+i3T/kZ64x9q6sR82J+
LxcjnJA/GZxaRaBxWma66pi+TECAY950S1b79HiV7YH4vjJNg2RRgkdCet4MLVP0RAuLdKp4Q/Em
1f2mcXL1sW1NbMAlQGbqtDaWdqNAM2oBItN2VGWhFTGgEYHDGJ9hw/zglnVhqSIWYYg1E7rIu4mG
efVKvBBof7xKW7mxtf9IOq/mNrL1iv6VW/d5utw5uGw/AOiMTBIML12iRHXOuX+9F+wHlqY0Gg5E
NM75wt5rg+BOuWpLp7hNgwHemaqY1KdO5QLWYL0+JwDUXOnFVEu358viIz/wBeDGTfkqG8EhW9Xg
w3PQo+ylbWPPgOnU1I4oZpeU6CmkinDe7EwW3YVj1khXjh++rwEzapZZLj9zXL8npWFQN2aKN6sR
YhRowZihNPnUcn9lqepKD82KgwxUXeQZleF1Se3FKtt5zXJklTIlW1yi5jOw+5W2WxeB5ODOlRId
YlzmLf3k1Tyv8pjwrOJM5VNbSrS7zELIr1y7k0TMowpYbUFBtsFMICDCTZTioidEBsjyWS9KvqC6
9dYxTy9jAYJp+DtLDUbdXadOVw2cN9YxzgR7wlFVQtOt1JLwNOFQgkIbxuHQDfkhkREDooBbV1iq
5qEKSOdjjoLFnxBUtgdE0BGChMfHQb+pq2GEFRinLOA+p2asb+hUHfLgxBsW2W51FSHxinL1sAEB
k2fq+xxToiBMGQslVgIojJDtdPXMUvaUwvJIPjoQ9n3P1RqewcPSUaWVW8BG+FUtq1s0V1eQr2es
Qid7P+eiQ9h8tv0aeuMo5+0pM7g7s1MVPF/WMNNos/duedYEtOdEVS3U8SRCM1VY1R8L/GU6l3z0
mK1VlmtxAnfAvy1WmKMvzl2wRTrDY9J4UwUSee5pFsVLj+Wys9W2oisDkUUCQ+dP7nIyTaK6n/Yu
eNCtYLn6+yaSbPKeSEgNa0CGmuFBV/Fx0rKcaPy/01z71VuZtLdJ4K8WM3TDf/E+r6vfK2h1aWhy
DaFtxhoAR+rC/1eTXAwqYPw8wVFb5uEmXcTBOK7p5o2IwZeFRnxfhvBU9ttwSgvlSPQkAQLTPnqD
up8SAcd4jHQV6bLeut+5cDQggKYFscgOewlVcOTyZ0kxC04ypl/BrY64opNM8JuqIztNCZr6ApAS
dfeclm56lgB57rTfyIbRsSUZaZ5Zs1d0CAaLjvKMhbtEhcyXrK8uYUpTcRpHyY3iD0iCB6U+hckx
Fxffyseg6rxZQXfcE442m0cQaCAyyWL8NUmAFwzScEemvdMXRGBkwlrNktMcgqRIw7HTw1xoj4Ns
Hav92gPaEdYDdXWtzH5FqEdEb1UpUgBBMWTEisK/VL7rjr2izPR16fxINPxazINUHYI25q/pDj+J
8MhuEDE7HGUno7NO2+qCB7oh1eznM9yNQMZjK2PVITZbMwKDYm5t9LAyi6PMAmFAq0fPKuWEzOnG
MT5kw3Q25O6sanJIfHABFREFjmZqviz1gPiYWA+zNyEjBWmZv9dhG8ojcRjTDeDXmZwTX32qifcr
vryLdjiMAwoVmXm16qhxf1o3tqI38rYzsLDAnXtP6pglzps9Jh3kgMQuQwZZdXXpOAzW4SlWZzUi
8WPi2J/pDJXRRcuDahkoOyPfcT7mLQd/9r5OtQt5pSh/S6xy+Sx37Jt+nnbR/tgo1jErptMgxOck
ULlkB6PxpAV91fxXRE81f6dOO+eBOOXBPCZBEqEVds17NPDGTFtY9lloiltgHAB/GnXAuUNMAzLW
thTdhsYgJRStS1xMYc461o4OeEN5jp480vaceqHCyXVOV7PNPF6kmH8OcQNOklaNkBQlrzljrZ0M
+Y0jV9ztsUx6LfO4WbQ3zXTH8slZQLG3n9QJiamfhJhPF5NtGlKwwu85QLs4iKchHDAMjIV6alT9
XNGnM9jvo7POT4T+PwbfN5whCfCrep5m/bxa4nni/WaAEMx6ABKrfeeM1bVLvUHCW0jywJDFNxkX
X+j6gBwdV2w8HN74CsduPCpifsot+nfyXyV/g+NRJJbfxDFcIcMpWLwJJnIIledC8g2/OK3zH40A
LXkiR3Qq77NiXVueb9GLytjTAEnVwkcRa44CRPar+Lj1EiVRR/+6iK6iIzDAuYWWO94R9AroMKOX
4Eg412HC9p6RN+kChzJcxV8KLvuUh1QacQn0wfMpLBmn9FPnMFh0tJfuoL1IRnmSXaxnM2HAQIR7
oXRgVzt983jSxUyEdgPBnIV+zIZPhu8DcdogAX8VpCbhgsVIioGW/bp6Ar7mqKboMLiBp72UT3Pg
Tma6sy8yBHW2NLhj50xO9JWae7lnGE/uEB7qX4J1KpF/E4nFsh/nxGzQCsDmfeo+k9KzcHhRdpHW
gMKnpKrKlIBkx7DqJSYDGNN7NNJM7JoaU+Vzk4dmerobv3SB4Aim0GgzJ8M16tXruAa2KgtKgMaj
9qtth9CqhXDDHdTAo8vCwstUM6ga/ketM3FxSOaVYPizTk36Zy4Se+JAmS2M/ODU8gMI+4tU4H1q
6VCG8hrl61VJQPPE+nVO1isgmmvsJD8ZponS+GIGNKrHBkmCQoVQrCCZFuv4t0Cxl9/TSr+1BktN
iJUVE7mVwUzUI6FWA0mlyZYaX0Yu/i3ePXUD6l0pQa694awP4fKkW0qXTxoVqpo4f88w0ODWjTfV
TyZtTyz0Q04xKZN4ZR2YlgW1OAesu/SKpNrOeHqXdtv4KfzZNqCdhBETBDLS7ljEYwD1nzPnrUUn
TPBcb2x2Ztfq6CyxQl9HWghlUG90btQxZk1k12JRXD9n8rdswclUGm7Ml2RomIQ0dqmgUJKVwo8/
TTaueW7z8jwSYZSRE7UwZs4kNr5k7qxs3SPVrvvFNqzKBruCrOpcy99z5055fhNryD7xgvukeMAp
f5DX01SHUnjt1htr+wECH6uwbxDdM5eOhcFHZKUmv/eaem6V6qKSp1ya8kVl2hMlzW4V1ku8Vhcp
j87WAZCkywB4zTuAu4ha5X0xoyApxqOWNkeakIoaFAtCv/6O5i0cyhrVMlERtXqk7dqylc+R9MEG
ifJ+VLxCyBEajDZo3kNRbOdSEM91JJ6HfiJzhB8AnoouHKs4TJvNlRXMrXmgjqvfKeeyNW1oKGFH
AEXd8JKYlV01mbD4WETT28IqBSGfEu88MTCgAITOYfOWYaHfitQZG4vtmDg8I5xxF4s/7BCqRdmV
ieKRLO5pD5iL5CyD/jAV1PyXJ0QwG7Egcn/HWQLdBewvzP2pzNyVsjCmLGQ/qVDojyuTMneKfRg1
vkYFLPfiSbWUUyJrJyOVT7Myn6S6OgDU2SuLy6JMaRB8mKqHBJ/HAK/9fqa6T8zjNFugpRB0ye1R
EqIwad6I6W5TFBZt7imcfyWJQPVoy2mDyFyHfDSzJMmdma1brHv6RLJojzIK8Yh2nd+ZomeIGEA3
G0PtixVSFEa32EetIpC4zVduc7NI/I1BB8V41aMWYh2pO9TiSTnanU6nzgZmTUJL/d7Gfq8YGTFF
55oAZ4EUluxcrXyEVLxwm3E05/g4p3E4YR00XkeBvG6vYjUexQ8dkNmSwrH63rYPWfGidnMlEhhQ
v7uxzKjZOA70fEuEmltmeWdB4WasI/6KewTljLoZCKnkZJbYgDNzsTVO2yiH1o88HnnS2NG9PqCv
OZ2Cvc5AScD6q1iMQMHaJo4Pc1b3y4yBdQXNh9icUWil43TNyltTgLcsxZtBN1oLzU0xjWvhTpmb
a4ghJKcnUqxz8dlowAVK2iHFmfhsjjSwmrl4akLZTrsmD8xFOAWt46JxP42PZYqCElM1g++ax61B
hQK0Lx2mi/ou8dMuvjpeATApAlbTO+7yHludSZNVk2FHdYJi5rHKC0dNqfEz4B1ysnoFR1r5C+br
tPXJIGdA8lMZL4IxYX1YG+1QVNhgUOya7ylHtSBZ9iKhLh967E+iIzGIzZ7bZ0kNDaq/pN+eJR8J
1ERELPmJwMeTZvFu82lS0hP7jKE/gus7btJz9DdTcNZUi5WQhBlW7aLp7emZWsx/0rebJxjorGQ4
l8MeBH0nFZfcEM9Jl6NHGE9AJwgrIZFu8TPm6IV+HuPjhHgYtzno3+VHIAeiZtjI0u6UpnBFTfpF
1fdWJBB4+tYSGTXVGjasmWF1hzB+zDtqKwZUfe7pBL+nGm3NThrWU7ylp6XHMoHM35iu6ppdlk+4
G5AdgpLUxQ7r8IKjDJmybpDohKacqwkmSVqTfjW4kTlT/HNz8yU3wQzUK+lpoDrWu3Hlp6iSWWb2
R3m7C6j1K+IrevFbG1SMg9RfWhJK8cSGK+L28ROiS4CS2KlVUtqmrCqbmbxQcAPQQym0VFpXRV4O
1eAmR/1k0qfmbNwZbI/VddaI/dj1AbDGwh7RgetvwywdSLIe+5iPrubHKu6FjXU2ghkErQaraoYG
pVSQ4GLXHBVi4ogTjFrrAGKK27/3xOVbqLAPZB9ZlRw1FSe/rZ8AswHVGVhg06HhDH1KYqZ3Q8xx
Nkok0+Yc7hIbo69s0g6qMfpDoeEAywLGmwi7BmTbpquhZdFTnL4IWDqOkg4BJenyDL6YJ9IOEa3B
Elm2kwxdOQfMgrrOqmco7D9b8akwwZWaxKYNBCWEBLATSGXBgj+gYlg54ZzSyWjix4mIV5OZ45ck
Mfju3GZftSQeNR4tkQpyO6IMzL7EkKs5Z6/dHOV+nzzdkuNG6yyZl9rAvw8hS+nw6o/x1fqkrXiZ
mjdlCSCvJTp5qtqpJGe3JZmHJMeVoUIZMyMkFyaeYWBYaJvw5L1HwpvELAKVI+ltZJvsZZAFfDZj
Xb0rCgIBswG2JbPBn+4ggCGIvGsZKcafcTPtGLECTSCnhYm1va8IfsMzSHWXbdsuJwE7Eb/E9YV7
ez/kvkDOivkcSL53cIUst5FOreXGreYLVbRL9TvQB36j7m7shxKJ18TvwrMbJ+JbSKY1Gbbh+3vt
YxdB8Fo4SdTv1dWxbtueRf1OqH6qGZcB7BokNs3jaZHQsa3zRCbn5UmGpsoMsBqYL4naMfBp6aou
AgxMoxswYwy+YZHO/KulgJEyMLYomobhnOTiaWhfyvSRTn58sqIF7Q4GzdPK1b5+NO1L9i2QG6Cm
Z8X8nIjeeipQhjO8rjfRFF76hdtWtdU0VJ7TzWUlgx2zMWkjJfCg/JZr1UmDOyaq634UWOTajYbD
Qb2imCNbIBxn1LyOyBO4ptcCjUf1rZ1L5Z16dR83zWXD+iEax4joYDlFCsg4dVxgEPM9YLJmzwII
czc15uDFb1Be9kWi7dgc+GNXuNFsOC0OVtFa2Gvm7shjgDGxo1dFPpPwQsRrI9lkXB4IFdDQ6H9G
4ys8ziLrLjSwisg7UXUhYM1Ab3FuyV5m9hhqkdYrgAlWyMv6lDPpwKaKj3KqyBk+tOZfQrlJpuop
5Y05lJiVkNbptG12npavHKxJt4ACjK5Em+AXlm7okoCcGMVBUEnxamhKq9JXlHrHLZAeQCklFbce
OMT1GsG8Un/jjVx0AGtnnEVJ+8AghBSqWeWDwBiB0EvDMY9phlOlZQYoOELyPloBzdGef0IjJb+w
p4OfUxGBFuL5jY/WW2T8iv1Kdcxegwe5p9u1rOcKhskRCuj3d0UFS2HrLyS9PMFzYBocYgocFT2l
MuoncqAJFswiLqMiO/Zrd+wX1c50zAr159ISZ9lmwAwkpyx6dF/RKUrQwqNdK4Xe1VjQENLiWqwF
qKPZYtKzuvDhgqjZlaclXGgNWITXUn237ia4pz8Mo8nTm0KMM+APCGrPz1QKeDCF42rxYibyeDjS
ihVxpwYlaFNR3rvRNh5/JySyNAIRUwLyNiGUSuSNfw3KxETofOT4+z4WQHVvfpQWAdm6HI3+k9xT
hesH+IoCI0MyCcEASa+k5SoaHwVFOYhhxNfARFBkD1gtIVzicIjLUI/0gH19sNkdS5nEYqS5FdcJ
k6xSNjA51XBcraCyUX/QCPTnikjb9KZ0y70RjBfiqNw4a7Flip4QvyQ2d0RgcturDRYU/TSuGTjx
grqAqoovyDvh+E7TVo6+ZxYfucys/EzNnK7va9igKKeSZlOYMKuavTXMu8Rf28SPXzZ6hm6egKjw
buCXrJ/FH7BWvdicgWuC+rNE18V6mZGQAOiftszg0opkfzAXR1IQanqS7tcygTI4QhXkdHWsBWIO
4Edpg8TOG+29e7PyB4clnH/WZ0fLoLIXI0/kBbYfsil8rP0+58nUtfmEyOIzW7aPojfe43p7mFPx
tilnSAvCH/ayzVu3qZcpic4QlxjcakeK4034XaevjNuovVeEDaqLkGHc6bZuE+zXSf5gmF5HJGLj
dtwJFXfglF7bhYDgMrSMLhis2Tf44wMHpHJV0adqBFhrFanOyIuVxBVYI6aC4oBRdsioEEn5ppRf
0yFcjCT08KIo6fBe96FZ1C9xm94BDzTRnebIwLXMYESw/iZifJ7pUqM/JJvhsu2j10LsTsQRUOh0
rJxWVk5GO4K3WvyaIkn5tUhkgi9rkGHD2ywgEw2T/5SitOjRy/FjXFJsRvFhy4KBTWyWl5RE3+0K
CeERxy9zzugUu2s/pEcZo14OHYGmNtR5wnOelSTLfXHyQM9+d6lTMhroxmv+EwHhZK73tkjba8IO
yxTcjIDLiiRu4TdjSXBUT7ccWVQp42cJh67ZfG1k/anI8weztKExS29wUK+KNV4ylnyRGLZEnHYi
idQ0F6/WM25S+KjeNTJLo+ZLFn5T6aG2IykaBM4GLVrCwWfcJhw0dS4DK+DVrhUL03DBmAl2Naq0
uyplt2rOLoJesOnYJfxhCGsxz2/GwldVdhXfZQOypJe/9BK9Z1qeSQDGRvzRta46kqe9uau27hu1
uAnGJ1P4NMz0YNEbXK2pgxf/qb7l5kjmHYaB9mvKTD7BAyE6KFvPBl4xVqn5yYg10l6vA8HyTE5V
lg397kdD5AqoA5qOusfCWH0bC4z0KBwzG++3jiFJ8CXFxFfLSd68/19SD56uKruVAtdyw4XN3IPA
a4EgTtl4cFdVlnTruYubF43A0MmWTVJs/6giplC4xTW/oIFUlquK9zW6r2VzGYTtFM+8Y7tsABro
8Q8ojqHSR2gN9Rkt8pqJhy25SN3q66XiUWMypkutsAi3M2ltWA0sK7yO0ngqCa/VkugoL9KZ7EWR
UYyIGQ47x+hULT7UnkQsyhiW1KNvPlMFM1aIa4C9UYvXZ1LOSz0vjjDrh1XSX4D6wN6D0FxFp9gk
qaAeT9kaHetyOpqFAVIbFSoy7n0vmEexMcKhR8usdD5LrWCIqXzTQNCto5VxDTONGc4wVy+6rl+G
hieZ8WfxWneuGalshLcw5avdNv4G2c5LGhGlE4iDMnugqXozm+m15eIE20ilALjGyBVX+JM9h08R
ux4yobIDMlXJNgEZz6lua4KPkzUvN09DlQ2eqdtLn1aN990GGtMBjix5aBTrPkSEdJtMeQ9R+aFp
Cbmw+EoyzBAMAgYGREaMnnAb+TUQMb7FOLi75dysalhaLPFrypseL1PlW5XiW0UZVMMa0IMqKHg6
kpyYO0S8d8IMcIwwkDbnSNSPk1Ucpx+lt04iAIh1xYNnEkwjOEv67KVLV2bxCXRw1+jXbObx/FEl
xK3R57ygcyh/C0UcUDV4TwfQVmQBMYkBqXlBqXNk9l9Le1cFMmqX+ioLn3A6Q31T7pHGpc9pVz6x
EyymIeEM0Rnh3cSHTKry6mBSLTJXuSs5HY/6MQ6Rt2hry76sE/YSqtxIZyyEgaArJWwvCQLHmfRj
po+WhK2Zkahu3La4Z/X7Oa4IzAfQoIMsaYeWodS0odFcu+qYrf1xybefGPmjBOkue0JBUZ2M1Mcd
nIR1+itVMuNIpLvLTOzNH/2poYTgP1Aazy+K0CMwXk9/AUy62QyZifWzxWXA0OVQLKdJQv0m3cdh
sKep862aCcBBKOPXxapfZ9G4t9zuXhl3JDzu1wjue2z66fwOdhy1pr4nn+g4r2dU8dn4Wxrx7eCW
LIeRGSwjNyYtC7qETuJn3JyNrp32+ap+QoZPd2aCTnJTLBwu2DnERcWlLX53+ZOMzhaZ6M+VcrSP
4QOhsNgi5SDjjic8lWAxu7RqW+8YehepNxQm7MjF57O01Ic16MD1eQQrv+S4VX/D+MklzlGMtc7a
pfsBuSNhFGhWohgClNC6okj6iGK4M3TlnNCtDH3oQZjFR5kCiCICrY2Ld1EyHsaHHsgloLwWU7wF
6wVkTmBBoA8jefWRY6TFpWhlZMwKKlbW5bhaSSBicPh0zI8dpaLuthw2Ohf+uFxiYqP66lQyodOt
W8wPNJeOq5meZP2kb1koCiiOi4F1wxau5o3g01CY1FAEb7TdS9b7sELZVWADhKyiZq+pgnfTlNy1
wPi6kf7UAYPe/GpNfcyOQ6N4zfAZ14TyiQz/No++tuT6rtABYvobGjvOJHsk8ZGDQBOYxI3KQWR9
0RUwSL5F9aNobtEGTS1HU7yeyX7y9ET1NjX3UWxzHvJGSJSeJbwDYuUmfH9/l0tHdmJyrCX5JBhu
DnlolLdA7qugh6OFCOdRgz7RyoWExq/qp7XwV8FzYE0ut6HR9qGSNyF1KvxmylZUc6PFUb2MfIaz
IMEsvxEJWUBAihfj1lbGNYf33P4kUBOIEdIz6OuKoyBJ5cazjWRACTuDjgK7kv1dkSLAOXgmqE+D
3ceyPbI+oWhp+hzJbe1UTAJ07DO5IzH+2uL7Szor99oS7sSpvYi6cF8qiS+cxVQihPbccGsWonzO
GF+mfSijNYFM7SUsYglDvQsHhdHmqJ/rsWK7jlzeGO+13txyVmhUqZIOmSjRIb+N9qzJAFL+JphQ
s70W0eiQgS2kNhmnPaVP2sxhywJxtbRAbidbYXzbPFehcpCazjSLbrr1fsO72MYMEFXsB1H+gaTf
aSvisKmCZxajkXxB7NduZ1lDF2BN3iLhypZXb4peOiO6d6N8fwq7O/DvFvZAfXmR9cGeD1kRmNCR
Muy3Gr763lWK2R0tHjyQDDN8c7V6VfBEqtGXGr8tuP/lKAlSPItNO/DZh3AURHMbFpMZaut8jFbz
2CPm19ya52aOf42MgDiTZnyjuXjvNKfTpUuP1FxV/DSVz2s+mN5CSnIhZsGYmyIkoF8FDxxmoFoL
puYsm7mrBakovRvpeJ8ZhKz5I86jV71ZXyzZutVqdo1JYhaQNVSctqudaJatSQP8dwMZR0t2LfP4
qOAR30mIGSyGqtMvgl/s/hW8tFMqIAvr1ZYtMk2PwygeddzmNKqd5VvtGio/FFiWdUR/ch7cJW3u
kFsPA8PBJScqkQUaGohTHFtn6WaRX2VCh5ObESFLf5nK4rrwrU0rKAy6owZ2iwo4sgiiYgnxq3sY
lSu6NEWgb4IPWBYemTqe8RfhIHpEqtPIGeOw7MhWl9ajBQyFALocsA2tcK4d4/ghR5Mdx/OjV/S9
xjxRX8S3TFiRQZ3Gnow2I7tLtt4I1yWpLsPdbhvtmGBZLqXkaKAl8AGDvz0zWNnE06Y+OJ9pGSfx
C29uEpX76KM5b6vi6KZXyGjaK6R+PjiWvhQvPEWKYYbnoE0wZB66e9qIF0kpzlkYbMp8BkTQ8woP
6rHrKqyDOZTcivzS4g86atdYiK1pBkgFNR9sxXmG3cXiHz3PL8PG0LXhKHcoZGL4PFHxpmwkoXHc
CaXwwO9VYeb9eMkvtbnxfKhwB9AbigYwSz14OZgIwxfOWcVawlVvwo6JoTES/MS5hZyQ9f3m08Wd
BpZGeR17AunJ8QpFlqUGkccMOSe9IIOYuQxVJXkOdiqiX4e/qcuaY7IBWDt6UpTzhL1rQphZ43Ha
TOArFP8fpJBE8inpzBMxPudUhnM2J7bGg2/6gji/im3yOj++hArHO1uWFRqhiedD0t2vqrd2ZYbs
6qOcoBUqvcuShYgQGkYEga6igc8U3JFk7TrMMMZs/kI7CSfcN/fjTr6LokiQqOKX6peMez5JGFm9
J6jvNkcDGKMdIFYxBn5FbG4nKwwII/XE+7jX1eyojxtKnGcyj2VvLzgJSACWrZrB6Ys+VoxhUBQY
v1ISG5ucCXcMy7NhM7+eE5DSWoMJiE1w/pIPxq4wvquRAe2IjaYVQ3RXYSXmsLdiZyVBUPfzGNxm
6QoD2st7PkHLNLDx0tBOEke2eigRfyWTRyqcEoESVLyt6z1CjtxVnF3ttUBJx2IqkqTrQNDvLL5N
5E/Q6BDZSFgDTddqcJ0xqo9OVkzEGk30rMG3DVgcMMNuwdP1oVA9pxQ7Ixd24vDDMnw/fbbPZooV
qyUQN438G9ca1kxVuWTL+MJPi4OitOM6KNRrbDoqs/V8tVwMITTWMO+ZXA21YzEH1FkciyqrAYOB
le6ZUevxMc5yw567xbaUq4bsQGQMMf3uIVzNieQikvMW89IqMEY0JtHa9zDh+VAZKLyPDPHS0l6f
y565Y2wunlp9Oy8QjSIDtqAVqvMRWjV6hFQ2HRkxMCzE59b+p2K8J6n9QS4Z5VfCMdvkYxOT+Hqo
2viaS9ml5aetYC8pGjqYkj1FP3M3Q78RAAX8nqCwTiX5bBSEqq2UuMpM9IMIetFqgxxPuirUlulz
yb6V0ZeHn5RJ7NJ8WRR6lvUnyj7a/NTOKw/2ngFcwRuXv0fJxbD+imuOb+iNN1x4NUVUefFnJoWy
9iVKM3mu3R5vxaGOx2PXquG0UPHXebA3RZb9+Pvz5b6ytgFI7Wzlr5WmP21fCOnLDsn0Oppo/hj8
Ss90evYdo/pFHMmOhJqF6Fv+siIG8EdpOg0GBY91OhvLcTg3mVvnuVuzt0yExVnE2kEua7XzwUqu
KAqbCghpJjkbedgFEwjrLgnk5IFYoT4kGJmYh4bfYAsmVuxlmC3EjNWbgu8vuLwdnAq0MPhbz3mC
OIDjzdgljMS5HMhjYljEJH65m0/MI3dYathGNtrRRvJVUBT7OI2OugyUKj2ikjDxwO4x+qj4E4jx
M5PugrqLJ2Dk0AgLLtGYy9E8g/lHcI+foPaQ3g81vKkG8tCwOsYToMkshFxXdkd9xzCS8GNmlcTV
/2OtBk8t9dohMZ9MTTbwOY11+chQCy0Rinh0x0SzRf1ZLL9U7W9TGh7h2fgf/qkFHmilh0CtK+j1
2fF3zeZ1rKux0neExyr+xLbUinO/XT9ScWWFs9s+CJt4MN2U2GxTyKht+bGuycfAEDeI6+TVGpgc
N8XLVM13M+BDgcOpqN6WBQmxstchJM8dehcwYGrh6pBDtlg/FXpzwcvDOc/DMKk30wRjoLMHWFeH
v5TdzAdIB7SgEPey2R1qIlG71P2nIB0L2131nFMPB8mx8CcqOo7r/M3S/kRP7AlpI9wkR4XBt0K5
+w92mDwya5lXhXNpG5cDO6FlqA8Kuw+EvZesTW/JDJQBBvCYCfe0VU44vEiJurAfOGmaLaRk/bUC
hiQJJ89oIwm2I3ByzBUgLqfZSd+jTd04otGqUmghhivP5gixAvzuqPX7Sejt7p4oEseNBb+U8FgF
3RTQ6wSJ1qrQ/km7/IAsyXwvbDH+GmfrDSAeCj0N1yfbRURaya2plivC2gv4P2SfP0vdnGEL/bMK
BfFkEaV2p5MVmEMvGXkW0/w4pkjBRj6leOIJ1VWAJu4l+ffMKdSD9+R1sgIjX+fOhlEpbolIqaBv
PpQvAXJg2QE0kRMnugx/2yTxIAlJA8/HzQTutNr/5KZAGqyAZj5tWUJZhc+1HYBr9Egw8dT80Gwb
1RhukxzyMLOaEyyK1HKSgXd1IHUDI+CEEVBmeF1OpBjwEFS6Hky1BlPQ34rpyojnCsAPxOS1Wz4e
ZSjwojVLOQA4heu3urCB49yVpdkJi49nblnawguTzZN80EAMGQuQ2EUmqsG4tJJ+W3DIrAxdBxkr
sqg/oiR6h2CzHpd0cNXKClgIpVSLvQ6lUbKzR3604LbLPMI9BYeygdDmXxPkwJyHolwy3OzBhuMd
vG437P6JRq3LYhXnNZeCFxHXybqcqYnx0oO8mbfXdPkrTiAOI5COf3pR8v8x0t6wTDQDB+W73ftd
tV7bLL8J+XiTG/UGLOCU9uBR2WR3iJFG3YmV1EfqscvBoEyLxid4NxNfGKtlsDmptfgyXwJ++6g5
5/RSI6p4FLbTaPKfEhaTEqNYOySn2+gJ0G+Wtky8StrgO0Z9zCfy3//6j//5r9/Lf8Y/9bUu0FdX
/6pG8rHTauj/+9+KLv/7X83//77/57//baiKLPObpihKyK9USdL4979/IQ+L+ePSPx0yomSS6JlM
vf2/0QJMGmsS7PF5hO6bg1BT9R5aNTrIm+LKPW2S9MxRbA9VtQQ43XYNnDcZRG9sx6Ba4A9csH14
ybH5UPO/zeH5M7PhQEtF5Kqnx7h6Y8CpKxG/KD6S8rMFSd7nM6kVAEEXDPRssTTkhDmGI7KtDkqz
BJYMs6OWbZlk1WxI7E5+lO3vopsR0epIb+JgVshdpJfK2+I6F8PVqLor0RlX9W9619J7pcu7k849
7B+4VwUULvDb5vY3QmeDkortmLGe5ey9lF+B7XFv7ca/Wx+5NWYeoh08KUPdyiJsrMBksDGa+ZJx
8zT+aBHawYxnmEh9bxu/jixP7JgQNPwXIvVXtLqDzAiWmyCbbAsffP+/jJ3ZbuRImnRfpVH37KE7
NycwMxexrwpFaNcNkUopue87n/4/rOn5UZldqBqgb6q1hDKCdLrbZ3aMVy5P42CfxtS482vz3iTA
MQx36IUMV1sS2uY9Vtbr4G780XjQvfwxNYZHsp/bkGnLwPQd74mZoO9hcQm17RBhSESPcJKrHeaA
OABnWyfbY9bbPRrFSx84VJctpfEyYI/zXQIeRhszAvnuwcfxQq4/nKRsmFfaLYYtMPqHKnhLGntD
XE0Pz4Wtn9zcPQZ9ShFxf6A+aF9BkGMsoBIFPqaZvc+rWEHVbuDeaM6mmoKtKF6S9kuStyINy8YC
IUzfzuV/jR6wt2e5AiDkogWzqW7AT7H2oktuTLrVY7FLRn0/XUnAWNVBd8pl4k3njoc1dZQdNBFH
hisbz4PsnePILkJU1IF/2rmCgbD3IgcQCTaibkF5GCEzGyEsXVZg/1r3Nt1uYW+iNJMArO9zJ0Vj
3uROv4dPnxz9kDNjdTCrbF2BVmdLx04O/AvkMfvDK1d65W409dA4cAvS+hI22sXwh3tS9CWUCCO7
4ReYRPMUdiGJVgcPfO7x/we0K4/HxA2PSdIfHA0OS5LsRUp0eQ6tjwPoIwqKJbe5zcEVjeZ7Vxdo
5nDGewMTerUreRJGE7A7zOtBau+VyA7OvDhTQDdSs9Dm6UuMe3PVK7EO3oNrDhFseC4nc5t41FPs
iqeO/MyD/tGA8QA4XcQrYBc0goHLzgBHKPcGivbBzDOYNulB6/s1NkGixLkOUoJtaLAwR3NPo8sq
n/Bn4EsVtTiY6avqv+JVXfOwBTA0KrjHJ4W8aXJV5sR3/FY/j7F25iBK7ttunzD6P4WaxjhPcLj0
Hv1VnDTnPNFO9a73gXSwf7VdEIvTsQIuPN7aReXQGml31yHRFiU1NiI4UmN3wP3Hty36Pt3q9Y+B
QF86QUwG7vnXS6XUzX9bKpmtWSayp+FYunR+WSrROpTKAywl3pdh4HTlaTbAiRSXwM130rJ3XYW6
EWp7NImFaJN1YDBIpuckldcIPrFJxiRmRFtjiEViLdBqEIVRjtD0M/5/3wdFAZa7W5w3WgZYb9ky
s8jAosbOjkjnbQzSo1fIgzlx6+h3Llkl+RwM1incidU01dt0xJjA5sfOqZGI1Rq0Md6nTbrr8fth
1qPPi/1eZlIdzhE5BbtKjwAOIN/wt7ShLCqOmBXx5qpgAke8uRgws2Lsr4uOxazfTUd/nok+jb14
Uvf5VnbGjjqa3Z4i+QnkD7FVXT0bGl7vN4wyyZ7A+a7TyrnrbWtaGAeyQ4Bly5DE5XnAYG3QMjIj
ZwBKxRbCFs+IwEOdj2lFeh4z1veL0TVA4K1tq5PmM6rdrAjSMRqLM4TeYLiC46yT6r5bj2hEkJvS
fmuqjwQRoZIEEpNqKzdQHCzrMlTtpUQRAzc83Deme0GWmXClO5uGNDIOumajVQ3OMbLDvHfZsPYs
sk8S3uAC6Q0RkRO63VLnR4SD2CH5uAT3lCM4PVLJJ819dAgFeR5shfrObTEnYFzWg+HB1NyH2nMf
aCQx/VPauEfOTBCNN3HQHEtsuqOYDgqPro5HF+D0bIXKlw2jv6O1NxTt71S62VcmSI+KSaCl0t0z
8Ulv72HjRild1YF/dIW1/+tLnsL6Xy95y1S6q5um7TimdOT89T/sDuIOf0ZpjxEVyp/acB+F0350
QLlaH6WW7/NxFkl3o8OQO6GsnimP01Hy4LWnEfC1PHSrwCA3Fe1t+xX9kxmNpJdWPziwAD15JfF5
UKqA1x8damXvKxC+Cd2hA20zQ7iNcgdXUrtJiD/T+hZZJoDCdm2cjFXE1jfSprV73ITol4lDQnNn
Q7SYB/GL/DBGNvdZxQnR3UlWy4IPJ2T6RskUczoTO8kyD3a0bFF+ExzBJBxVnN8Z5Gu7fB6RmwTj
5mKUL9IQl8GILvY9wlfx1IPQ6Rf8D6oKa5XgpC1ZqSJ4h9qiGdMtw9kRPHpnWjDKAMOZB8/u9yFM
z6k4jRfpbCdiDQ3PG4j9NP7comc9LR6Q2Ao3fxp8nekpEjNxxko/doV15LredDHZjZFjVFQ8mU0I
kvrOL/S1xrBo6sNdDSfFjV0QddF9kkQXPfPv6Bs62imHeIb3m46BTFfilGw4d9H/o5pq7RLr7CSn
ovmZIl+Bfi58lF/PBWOBP8HQmZwso8zdBetmwmQcYZVtGN8W7T60Lrruofa1ew5Qe4BKFinYi7un
Y3iXPNGCIFwYEx0J9LxZs+lcxLp/Mu6Dr1Zr7suXTMNwnhcXWYd3URoTCLw9I7RBOtCL5vDXl7DU
f72ETVcYpjJtXbjKtQxd/HwJ2xT3GSlxhaXfB7S2crrfxfVNXFjlXptZkSnzS7SncOLsnTsiaC0R
NKuNkCSZEBxauCn1osWbNOtLTFLIjWTt5RXrlD/dm5667wnAMPtarpyajc3JzI3H9C6HconD+u6c
VQbHhezqY5ehx9ldCvcjs7BmiQE/RM5eh7Sra1PIOqwpWV/TJDl45xCBwiZWaenNmUq5S4XC25EQ
ktwE3troE/LP9rp4cALE83gdxMl8TNiE62mRkx3Z70Ug7uwCG5EfXkYtuAQr/9BJyDt8yotynumi
vxnewTBKfDTQIjNwJ8u9a/nPYWU/OlH+YFvdNYDIEIlD+xbohBKDaRdZ1b78rifhdsCQZWUhKLdh
B8VjlsyCBvPwB779TZf3m8QXJHbx+QsgrYqgXHhUw4NLCcUUFSzUNFpRaGFgOAscl/Or2vXC2rnb
O8LsYllL8VJ04zPkXkCo3bTnZ+Jm7menvNKfjsVtiEjt6dP+G/FPY6eLcAu8G5zzUjdIZjEyLqp8
XbOTannWaUUF+kVsCh50xbLUxDpHS6rT6dKczY8QvGXBpGulN9OuT4B8DQb4EWPnX7Kn/oVaFdkQ
PasefHYsPoncglOe2dKpYJsIkMMurHhOFv7O/RynakupUILF0sfkqHAj4XHSy/JQDvU+3zmnTOnH
36/x//jpFFf/fqr7nhcMbP2g+eU///tSfGUPTfX11Zy/Ff85/+j//9aff/C/z+H3Kq/zH82v3/XT
D/H7//X6q2/Nt5/+Y501YTNe269qvH3VbdL873lz/s7/6xf/8fX7b3kci6//+u3bJ+iHVVg3Vfi9
+e1fX5qPpzQsO/ofbvj5Ff715btvKT8JYBEc3uef/MzXt7rhF/zTcXTHdrnxHek4UnL87b/mr2j2
P02hdOUqTCWG4tFn//aPLK+a4L9+s6x/KiFsy3YtwcNPus5v/6jzdv6S6f5T2YatXFNKW+eZKH/7
33/+v47b//PJ/PnxW/KP+en0PT9dDenaum3zKsrihf74fK1F01BDb4uFvk32FAUv0c4z7HysE9tp
qYBM42++l5jW5Le4f+7B8K60zR/esT/RAOS8Av5RAvj9jzBsc359x0Sh+fmPMP3ezKuCP6Ja0cgG
sTGSyc4BKdms514DXvGRhhj4eUPErvAKS4axrLWy/2aDLX7dX//6d8xf/8NmI0Ee6XCoMS3HjAAm
kbkq/mwKcyk3IG4lmkUJxg2fibz763fgz1/YRf+wLMGn8csjQsH+CjPNEouOA7DF2R359a9fwfr5
PVb4VExOB66wJXXqbKR+eQke10FpwHMBmhQzIspb6GfIPE7x2OnxeIjzOr74Te2+xPbEzNwpipU/
pgQmRebDuC4mDBUkUkm6VQXD/kj/Xgo6QzwgDBen8Zm/EnnZMxZ8NwfcTjmJ8zVJUEDjoIaoO0qp
NanwYC3sUhhkeeMmpFEnd6xLOTL6ofqxhufs4gJl2IOdYnCDdqnhl1qkbZnhvUIYXWVEkd8cEEC7
yGvbpybJ22vkcGhWSU2Ow9HIncWRD8xGwP0tkXgn2Fo5brLQGceLrukR/ZRJXMjlX7+93Kp/uIJ5
d23LEK7DQN+ibVrMa8Yfr5xeUrYpSgdUb1udYsX2rEsPNg7oQcV/81I/Xyv/81LS5QzI1Sosoc9/
yh8uUs0UdaAnsJzdQH9yNIWRd7TDv7tc/uTfI13DFrrjWIbp/HInTAmtKWEWQHQ3x5UWzcF78YSO
/P2v3zb1by/jSMtyWep0Lkpl/fK2ubifCk0fIcLRO9RN2B1VVNMggVuGNUjF6C1t8jdnin//qBxW
W9tWkiO0xbL88/tnaGnZDcxEF1EHwA27+EQzQk5eIovGvxE3xb/ddLZjOkLnqnDQN6X45bWYiYrI
HgLqOzx3OUL7a+nQOnYwTcfuhUL0ISencBJAKP/6feXX/8k/UznufNNbruRT/OWt7c2i8sEnGIux
8E5aoe2IhCxjK1ymlEr7PjQM0hAtG6e0tK6eZOuJkdC03zrUM90LMXe5u2Ec2Ka8enW8proePsew
aCPqCYEaJ9OK+NRjNUQ3n/eyVOnSbb8KmxgWxU0exlzTzFa9cQkTsYH8z8SmwruWUu/sLZKWOKz0
V1XxLQFmYLY/7OwhFMzqlPeG4M1qU2/bpl47doItRH+bGuezjB58ccsECAOqiilSRwECCB0hZtLj
rYq7cJ4d5v1eUxZ2cZyVTt2SM1PMFqkOFO02sS9O2Fxs+rQbzIlaveQOBSEl8Kbb9Kt+zzNeekbT
IiNZqXeXKChDExP2QuyKyiIJOsEHVRsDHkDbhhSpGa+NBVMKurpBHphuMMRK0KrTum6aTTIEtJtS
bWEImhioRWmgMVgMWWxBrkXXV6ZmgV0zxiOyybXHB9YHAakheNGhvallzm7xWYdIM8UADccPu6qP
AQKGlo5rH9JFq9U7y/thT+7FRhQCyfiWQEo1+HBzcoHIVMjEYgukh0aqV4ms6pfFZXBJq4T0kYcv
Lmz5xAP8jEnVjGijxCJrDNOOPTIms3HXO/1KljwCDImIlrD/rc9hM6eWLCy1Gu5e/UOmzG+zOZdN
Ia0X3esTCroWYfgL70Zk7UEYR2XxuJ7OJq4BbG5LR8gP7nH+KGMd+WAR0Gi03u9hu9hPzBOgr3BK
ELumJLZd89mNzx33qGU9O/1ES2RfwshHKmmifdJJtrf4582cZEtzKQd6IKSEzw7liyRI23/qZNXj
PHi1AzwqKWmbyZw9kla+UUG/KXwddAdK4Ns4UToh6kUlULcNagXG6qsunOdh7N8qLvlaM178bCT9
3RFvGzY+mJ+g6u+saP7U4/fUHZ7jWj3XjCSD3sNda6/8pqR2D3kgzjcYRYksdc557Nyd7zY3esRJ
kGX3afaiN28tJ5ZUMf2v+4+a+8TLCUfKk9N9mgMkWlLvIcnBYQrJYUWEftGgFVVoDIrb+Eea3sLo
BcIIfTPtNiK5no3uxrPVfhwfrfBbleCWma5dKtHc+z2z8kVUvehaflcpE5NmjBECq6XGxVK0zLf0
jU26pS2hszjqRBfpZzMNvNNWtxrjN9e33hMv4zT10lHtZgXwQhWFDBVs2ME8MJddxFifa7sDRksw
GT9g2k/7GKdMgOMzgI3fxhTziVNTak9FCdLLpHiloq1jclmD5r77h6y4Z91Bg++XLS6SguQamXBG
gP05S958naxEtRiC/punE5vmVGwSX7JLWBgd7qWIsSA8yqXVuKcmEGe3ouWqf64wRviaIh9Hv29O
QKpiTo7+BmLU8o/9+Fg7xDKBHiGzoMZRfle/BQKVJzNWQd8+9278w2PLwlAyBqNHCUkQHuMelb+W
28CmFBaf66LB1aTAs5e9+TDSAdTrEeHPpDhUlf6ceISMBHYBWR+nrKRZOoiWsoVKqNmU/YTZezuq
VVLnt8BHOedz9ub9Ut1z9FZslFICAl07DymLXVzFl67RO+CluElqpolifI4N1DxzWme6sQkzNuyu
KDZIUCcBNpB571tcaZh8mCPYIcLWALsxwNTumd1rnwJQjZnam7CfTBccI7p20JJbdEniO9bSFcm5
CJMfGtNCILm3BpcE9LG1JLJNqvYkzWpvpYoKGW5NwtsGhQ59Wm3jSp4RiS4+JqKxoVkkmMjAMsZN
RbeKRsQhvMdFFT+bmLxj4rdGSQXphAlkZLJV5PFmDkU3+LkxMl4Lnlwsalsx07mzNz9jEeWo65IM
HJhZ8bFntXPNmjd8xAeVFzziGTSzLjrLmv7EPnyzONNLuzsbkHDYgSyd5qGXAY676tnvGDMMEfgw
zTnZE/D68NGxwb7LnHQ/E5q+3fl0rquSIB1kQYM6F6/8QYbtzjMgXM/A5TFfGtKmzMHe99PbBDWk
ZCGo9e5YwZ5aBV7jbyjbov8wKlYJwVzl4/b3BuurryBYB5V2H7boB611zl3MBgW6AcUaxUgCFnNW
UlICbzLAFrxbpZuTbIyohtaacx8brBG666NFj/k2wOEeV9DOAvs+TLR3s9ZOeTkNXP4CAL2qSMPK
VeYRNa4RHIG8Rr5cwbdbOkbrLzziFAAQuJApKW1tctW6HDkNVXNN5hzOaE5TUj7no/7VViYXlxbi
oprMFVWEB102hBcE0C7F82foKJrJFQFoBDZLFw9GBESAv+AHBo1lidl8hRHjOKCJYFdqNqnUbl1X
nrW2OhsUraeN8aF71qUDbVnEhArKroSB75JlQvITXfBMQh6DoraWRrfNZ7/LhMZotTjDLc/+3uQd
WYB0mCDoECqPVT0BcZm5RPFTmWF9KET7Mmghq6wjvgPrXE1GdTfa1lHh3F3UKn9ya6rT9Nw/5piL
1ymG5hyWyaKfyScaDVhFdicmLjOmKW9mSBGBzO9VFVHyosFy0WXyvScok+rtHQgzKnq4RsBGFuzG
QuiUbqkthFZivtVB+ZD9S4SdYJ2EdiOHrVk777KBTpimX55Ggp0Yle+2a1uKe+n0V6+pWHKnuyDS
aTtPur0VUidDgWdKDlBFOB/sXL5LLoqlp+xT73pfTc/7EFjBNnZG2CEATidffgr8lJaMztqE3TUM
31Stjl4uUNFDiAzFR13pX3E5XAyjKNcGo8ZOag/SIVtkUm2R4G1m+msSsJqA+7WAnXkJbRUj5Eyx
/VKXLZ0RsX+f6RX817gzNpNPLKLITIxJ5bhwJ4pOOw3IuWUwrBnnJpHWgVGtHCpiWtq7JBuAoJys
axgP4H6TLquuTAhNrPRkjfLAX3UuTifLit9l7f3ofHJ1LrZKHCPU7txwhuS0AGn0nBHPE1H26pCY
uM+NbPihqhSuqtdANE34hMOQFLQoOYWqWtZrvYNBFYeRtbdaCzgIGXqZMinrLPM6dj2eHe2uTVjG
25INnB6zlBotSmWVylUbueo8jHZ6M/IOpZ7E+iJN2/BVpeKxTEbacNsUp6zKLZ/gn6IocjKtu36k
dWFM5FMfOcTFi1GDJjzO7P6ANGeuKOqycb7efC22Hk0Pwdw0JKlQu5leCk9zdlkVGUszUrSWMk98
0CORrWUh3G2Ph2GVDtlrXDQMm5Oh9g5Qy2aYOvumdTOGwQpCWPhQdS4sKJ+WaTBWl9yOzVVpB2Ix
GQSZu0p4S3fQ9FUUwcwL9DTBwqjCUwcF79illguFSVrqYgYCpqfvFD8mBP3ryBhh5wPcnlc3uewS
YEerqBca/lkRKgSoKdJASji4EYQwik0Pr/TopMEApkhCpHUHqjD03Au+JTVP6rAs4pepnYoIPITf
0RFicN1iMCrrFaxU40fWlHP1OksYRGxHUeRTO+W5zMnleh6c9sKrmF9PBUBYV//sTdzE2djSAkAf
8kaME07MdgRwm1Jmk2v1W1ozxdSHyGf+P7QLNXnoZoWu0WSqv8mGQ1XctykBZkAjdjkRkzJMhnET
rqBliby/cHqteWvCMruU2OaYt/vDjN50rcjh/TXLaokizCyzGjoYTI4PKt1yXCioZTXH9mJz56ND
E6/y6vEdTwS1BKUeRsMJ2bfq9sIDhLdsaiXouu0qAhcpl6ckswZMwNFqQb7d7lnXeYDsCjOgRnpy
D9ip8l2eZuHWQQjigAKiws2bmG0+2d/OrBkfplW/thVmYrOd9Ncykf41K4CwChKuSRoQ62MMJZmB
lOs2isn1Nwag0hqLU9xH3pXvgFUv59nzxBBjjOuxANbv9+chcZD4xmyAYO+GSbJyfQxMhRpoG/cD
GLI5/cRuodcHWzbugU0ksQlbQpowAO9ZkZc8Nr5lrIN8PiylLQ8JNKaQjo0We5cAK5exE2V/cu5K
ygcbPU86hgU0FiyLhBzk4Hk1UPAoCQuOpiFAeAQnsptW0yVXNXX2K1eZ91mMJJBhRzibtgH8W+O3
he9hVCGJbp0ZaZMB89r6nAD5hhH2Vz7xkrVWdHdkdIkR2wJItt44X03ivejB6K5Sx7QvbYXjgUM8
Fos0UvqO0TVRIzMPB5yJVYZBpDXiVP/0cTjSyOQVNXkFjdU7a2kAxl9rOdNBU3W5bghKrls5TyjM
hNYOW6fWWOH6nJaj3dBBTTlnKrDt2C3OaZ2HGUdL3KcycwiEpZAPMfImEMcsP3xKJyK6mV15BxEz
ZEVyMhRzB+xzDiEA3fyUenuzy+4o8/q1cIyJioPgRbrZQ+uwb0+J56IdyGwCZEUIhJNZamEqbOwf
fV9QOOok9xht141d09zUdvBvizo4qMGZ+90LqukCG6t9bpsPaQVYgzcJRFCIiMlOdd+Q/8bZ1Fjr
oqLjQE1MsAR+vmfBMV6V9BcNXb2dCpe2LAYaVFbI9NWLOK5pEUmOlmjIKUjFUs/qFHQtdOSMzG3V
UUmTq2jfFViTiumaZRpOiE7BSRhKXGT+6K8r3XtWdvHIXWVvwty96rHBzJECkqEjv73Im8q/tQkI
K6XqdRHCicg5yAaux6Cqp1G0rpr0SRpEVoqm3cRenq+duAwsSikGblG/7dntsZmYxATAxJ9X15rM
hAhT4zqMDs2vpP13dc3NbmmG9UN0rfFq4Ax/6oqaXtHBbPCC07KXeF9pjtxq5HdDbZsXU35zrM/Q
l/HNtEjmVWVA3YC3yuhSjjhcGvUISvoBD/AiN4FI0Y3FA6I13rSIfeqo5KOCwuc6wyYtki0kvqNB
OarLZqw0GDIPngO9NnlwZ468422F/JEnEk2IaNWEkdgPDybYprHbFsj5fgUpyySWfuvZZKnZ8xDU
L0wZPwv1nAlyeQlHgIiG22rw35LkBOugVzuN24RHBiBSuU6RCkbixBkcWDkW+2To131SXiqs6uq1
Dug3sTfKe63GZE2h7VJRmZ4M07shg3Rbqhepk+0+1Dmys+FQzgWkVKZXdhnrsY4QNepVIsNrEvb1
yqnYcLnNfTH2asFBSl/E1oCj+blyXg2c7xgqAqjeruZD7kkWFYmV0etXva5/TuFba9Kepo0oIVhW
r/rs+c6CW1tqJ123vgLOPGXb3cXpj1ZRLWtw7BsTpIoZMBZv6nTEXkdQ1thG9OnlQBzzNH3qyxiW
Gzc0JUP7Pss//AZOPWcBZ75my4I0K7HZGefzgF9hUVli1UHfsJ3orcqm/eRuhN9f1HjL4WBaI6am
l2pSNz/8JAu8qLgcIpczrdmdczv/5Hq0HssRHHdv4IzzVOjPThOPDtqJNhMfU0KC1o95waLmnMyh
5yXuJiYtJjCS9IHPuP+Z3c3WCK2TCRWOxGPkEEQJmm9p3DyPQ2Tu+zYSuMZLq1tomhdtokIXWwfV
fxqy9DFU2TZ0tY3LCadAlMMNyROrWdAys664Lj0G5GlK4y2WzQxKFL5sb2XGDsNs2cIYoRNeZpLW
vE5PWeCsfjmIjiTAUIpj0fWcJCSZnLrVVz570BznlDnCh/TxT2+jOv6A3LjC0oxiyTXpuNNJNPGy
c6S5NfQoXJZjPzxitWGMK0n2MrvgM+h3ZDafE9Vly3oIT6kFnLEfWPBS6AumyFgmQzpC6OOt/PZF
95xtbrnc+S3nb6fBCGo3NqSyqUPucCk9DZOz67wrWYFkLuZU15PT6KQc1LoJgoQMNu1AfRl8ByRD
64Za9I3xzS5b2mjLVqyZaGEIJvi7MsZcETGVn1XYtFs11ecaj/ooEN0Vm/ppZNfJ5x8V7E5sP0GU
a6zj6BMQmqfuYeBu04itb+hcrTjoIECFHK0nih9zzMgpeUKe2z7GrXZn6YFOF2VNB9DQTNgpA8X5
HfNrBVp50YKMzDW7Xee5qF5ofSFjVVmogh21IBP4FNFq10kMDbCnZNFY2jLo74tgLhliXOiba8sa
j2rWWQyh3tN8xhu6Lro3Zs66oQPMUyN8SK7ntP7QHWumYS57FT5MxZNn8Hgpm20IQbSpQQphRwCM
jGvNfGAHSNJlIANzA/NyDdoRGqe9yOk7DRLnOz6hsx3+EGW7dALI3nF3rknx1wDWdXYSUj12vCsj
JZUmsRJhHJKBd9fTOGD6jy1MHuGW72nHZK28GfbwIUZEObNg7kk0xc6Mt0Qr7guZgYkIjj6iG1Wr
toKH8T2e/GXk3piboDCFq8FDSI+mp0x/HCZ69QAG9IF7QFrGl+VUrx1yiwQoopdfSV6vkW04cL4g
MK1FPYMKsztLr66uVW90mlVHugG52LuOdjrYX34JcB7WCsCITnu1vJF/Au8gXuK5VASx61aFuWAm
P94Jdqm+LTd5nJ5dOI11M0A5TNC1xuCSmOPV0HqWX6hFtUloJ95n/rghCn3ShXntIWBVU0WKbFwq
9WBj9k/65ErLwdInP7Iz3WpDkrat59Jr9JmyOduyOBeTBKxLMarnLWpYEVPPxsJfGQ1vzaQOtFDt
DDe5cgo/uVlKgQ+9bGDxfXsXjAhsHHEWkMoqiS2ml917lhXccwkjRuhgJtV9Lky/evpuZZW16L2A
el9t0Jc5UBKnwoTRz5Ga4jr42Aj9CcdRqlHY29tsq741dn8bNFBJbPue7JJnY19br6ODEDzNO0rj
2ZHjWllkr6BL+FxYTY6DEWRLD4GGw8yyciUJ4ow6pRTHHvvZvBFfFDOd8p6EmuH//o7bgUd3j/Fp
1ZCpXZRNKMCO2YMXrPJv806jrKF0J+1jIUKSYDwWKM85ucq8V1w3vvaWxvHNNz244cGtwv5rh65c
dPr4PNoEMGhsSKorrPqLE4gn3at3aQjluPaOjgVymYoGrOfvGQspMixvLL9f0/BgmdMyx9WjQEON
8UedaQfV4tqcorOMiO+4dacWWVwCnVDtfalNT0z/d4xWtipg4XfBoGi2t9c5NaEd0onai+IDfAOK
zy0NmUvRKpiP5zjJj3b00CUTNX/unYlbOAox6RNad3RSOKjM6GZ3jEg9Ckdk+NwXxUsaJHQPxDQq
A0ZOPBYsnhYnzleHbGrucEvcT47xnJM6JCqHM7o1n7qmfJnClWFpDC1cKHk54IcJ677A4bmoC+rW
4VuPxOsHv907Hr1XxJVMg6NpbK2Z8pzMgWPrrKllDYHDoiwMeoloTEMqeWw90gKeeJa24NFo0qwo
946TXfJifJt0UHXpdDUlub4h+mGNhHCsCRaNjrcpwNuHiW7CCDV6d4w6NwUsIdUQIyT2YTDQ6zmx
ZqmaZWYTM2drj9DWwJZzysIaSCzHeasCTgBmcoAWdA/KN1gXPsU8QlMuHDGkuygpgLHEkqJNnUOi
w63vMcoiZepDptHkg9a8OpO40/t0qYbwMujZpm9JPHoarfBBBqZlqAmPmB86r1or90R30tYxqGnz
e/3NbsWeTfsFuZWTdIhqKjsSggRbbW9bDyyQpRm8tX461yvS99TA0Y+a9MOL+0dI9Nq6URlMA3Xk
SZMAGRSAXmV80SeYOlG78oubHVvXNkLgDCDQFNatyWA52flxSvSnwaWb3QewxNQK4ZoNLbqGXhba
bDNfDS6/eRY/hIgpFKb1LqA7q2ZkUHM48XT0QzoujFJuLNO4Bt7Wz7SFFTIY41TVeg5ztwDVH/5L
yqEX2zAlyHbBdnggZwYzqSeHw5By1bAhil3YNZpPCE15e9emZyiovhVmcQSOLDd9yhYqMgumrI23
5tzHFOIE9uw9de7HGI8ElQupOMiKPzZguMnxayFLsTa4nfp2BpD4Rz0FbjtBy4iNTRpnpwbdCRrR
xtbluRD5Sg+9HcCmxcAOwfVAIjlnKyLGlMhvRTS8p824G6ceIk72Fji8kx2t3/RiCx4TSat4vhA6
ZVRVu0QT8+mxKZnlWu1C2DCkHf2zzee71gueeyffZl7x3JTDIxHqlSbtu3DQ73SL+r4qoIYy7rVF
q9wvrYW2q0DPyhC4M+SCzag7mI8B2yWQuCb66R57mUeohTNCgrKFnTN08tI4BpeCTlDTy1If9ibQ
LbezjYOKIrq48DtTna7WochpQNB6kJo2d3dXyr2bZttyoMeTyoudbb1nfpCtw4apR48RNQc0Kkeu
sJ5tI3EQFaMM6xBB0wXqDHTiUtuPCqHBD+yWFqi0XhQglqn1696DJH4oQjYRQz2887cMi6jIdRLE
yEEiJTbNvNm2m7MLQWtYGdq9BhvSjsIDp9/lMDbW0oyxl4PsHWJy3ZJjBtF0BnIt+j2121W5MwtW
ghwolYIloDXWuTK1pVelMAy+8tKgkxkjbPw0cUZLpmTPM2VhckASPLC6DJDFaAPPQjdiB+ayy3Gq
HwFSkUMRtZ1wtKF0Zvp/HJ3XcuNIFkS/CBHw5pUEPUWKlNcLQqYFFLyvAr5+DuZpd2M2plsUgbqV
N/NkBIdkftXSkZPbO89D82BEf03OShxmcwNrV2XsOuDIW+O/GUXCo/AcH3n63Zr/LLy4sWUdHAZb
H9N8G8CCAh5psdKl0ahv8pPCKekNPkNKu0Iv2eLagWD27nn1oxQcS263S9VvDV5wqD7qzFvb1N/U
OP9pcghl8ltCDejwPOQMOdV4w2FRAslB0wkJPYZlDKqDGu96eYVBV1pID+lwBB+xsvjfKZmbtOD9
CRg7MNne5HxkMz4b7bsZPtT4ZlJZ6CKfZ+V3oRfvkDO2vQNzkUosFNHIepSZT08iLi6dGA9ShUWB
WDFLxiF/F3UOZRvWdC3LOFQJr3APaGESvKtCXVps+qDqVlNClxs1UJW7ELzAr/m/+vBt6meb3AWa
Es1hu6gg88JubUzFSan4UxbsMTTT+WvJKPglA29W+2TKmya7FpPqX7yUVoOJAJKsSHel1dGo8CBY
7rr0YlRHvyjcv3hGjyj4YDFPL4bswBL0p9eYcDg3oOtq9VOZwVUiw8fz6bMTwqH0oMWcJ3OAUcMO
+COLFqOV52hQ8PPd9L/O1XxWbv/q880MXeole1iG/LuDlcZqOR61f7Nkq+jj1satkLwFRvHtYe6A
JAtpmljvRKR99Pp7AqxoGoz1NPnun8vhs25LqC2RJ74Ty27PQ0sXIRunrbBo1BC8UmuTk9m3eT0x
kqq29ffsKMmYTy6hIiDJwzItavM7SWw6Qc3gnpUV+Ji6dNxVnDXOOdUntY8EgB7brjbNgBMu6csb
iemeg6i277qWxBSeZLLq+HEIFpyMdBLulRE3kFtp+6zdG9W/el7VUejlDJrcOLbQiZoHLj6/PLfj
CHB185qbDhzO0QASaEXiqqVt84lXc9RPVdVqM9xmvaYsavQGLkFlIyp4Ejx+jP2alSAERnlhf0xD
4G/xOHercarkuhe1jbsp0T90EIXgf0wQu6mj4i3D7sugJ9kmpy0+zAyTbuW5zi8yENzdNKNIwIcM
YGF7DymeBXcAfdOABIsqt2qSroFIKD1izI6b48og1Brn57pOtFVn6m8+bY63DpxfBmU/7zaWF0FK
b9ly8TmQMoRf3h87GdRffmuUl1grc5hx6AbPAjLhV9sKb5cUvvY1T3O2iTSrgpjNIBwbGsjUOiNn
aE01Th+nN+y70Ob41Pue/9nG9fxUBhWv/Dk1XrU6gtiTUsJsum59VMjal5m7PIqGlXWXljMRWWRS
L6kFRcrQUrPYcO/znkjQZ5exnJKDPiiSxLKCi4SFEDtI+pKYivBm4y51M7YeIU2TE6WnXJ+JlSOi
XjOtsODG4hpVjFUnP5g18vqaAS7KghlkkUc2hLdudEPLl0MLmcjJee49diMgkOL6xATNlDiUy2Vp
4ML77fdtBkYlRodBZC24aNe+oW8ICLWQ99xUsx9aOMubZSMTMWrlWDRTUTn6KvFhhKy61I0vHefD
3ee/QfE1x/Fo2xYkkTy5aBYMhwlf/djNO+aL5mKhEp4aYywIyDu3rmk2c9ExaWcrwM+Pcet2DyqQ
9rgWgVVYa7+NXshK7hLDZ9gkAmA4xbNRijA1gNOxUwoduzNQ6R046CxjnvpAh24XQXPjz0zaMzYZ
71fvo+ohB7D9mU2IC2XZ9GFjtHRTYapeY16G4KEcxXxokFEeUgDNjjC6TYSb+kZNh0kXTNHffLC+
v4CI4tAf0QSHCV6hNwburuX1hpZhtDypFmZRpuDCBKQab0ywnAPL+p3pAxi3DD35HuOUDvDUUOnV
LidXWwm/dja5nb7PhvXg5HTq8QYt+Cz0h64TqJkFdKxi6o1vd+oWP1HG5m5TpCZ7b42rYZTVNLOk
WOKcwTpak/1XR9bVNdxf4TrgJhwEk6QqxM1fspZlPZj2OmrmZXfHnPropLovfmRcIyybxC/gZVox
wUad093kFcjdq2lLFo9eUuBUiUg4TTLwVn1f51HILEQbFsP5tu40DHCdN7zQTYsIYAPfnuPh3cFM
9OBiFHLzJLrrIycmkRRKWGvSml5x4pF+8qrmFBTj92SPj2aycMm1FqtIupftsBe+s3Ni81iV/XM5
Vw9GX+37xDkZXQ71nnfUmgOBmKI+seOgx3AOKueicQt4TRMt/fKbFKXME6o804UTcJmnr6vSg8OU
EoBWsgW1hPEKDafL0cd5nRRLX+ri1LJBZXPlDjLnUrK8kryrCq8L08Z5Gpr50PcNPRiF9USk4hPK
IFdu/9CoMV4Tmge+sGibg3WSbr3QX9I3GpPx2FxJidgaeInsntJA6T8TrmyDu54w38L4LolIBvYu
sGDiusOTZeq/1sTfX5XrotxbyMJ28VnRD9F7XwNobqYp3wcPIXGkIORebPHYWEeJHTBg5OImel3y
vnV6dYxk7WTP/vygwUgpCD7b2wTLg3l00ndl3NhSePLsi0eBwGjREMm3VPdDnypVCMM4jy+U6iX5
P2ehSurc+6DwevldCMKoBKlVuyvIuhQBSGsXV+WHzo6wYIiMv1L/KS5+0voXkkxTAV6H0KB8Awna
D5U37CQiV4AdUnD81PhPMNypmflYATopoM1Sotf00Yfe0zX2YCHdZuI9KFmAgxXPdKxYlgO+nuXK
zMmsiLz53xUNXiJ+SOH2axrWEw5qQocNqKPWuc80AhrSpGBlsUCgVd98LD+FdVTyB0RHUW1jcS+W
i6Czk1yU85OeMSJ99cWfCaqyLei4I088zau2ektpV3TaZyHrtcjhBhBhdyHj7Rzra0wKNqFfzoBk
lj4H9S0tXlt2atOu8/c+HeDqb4gftJb1RGhLcIR81V/N9ClLh63bvdtYJ7Xy2XcZYVh9BtNTrt/Y
2WKZyjeLv9EWBJY5GpZw7imQZ2a5anpLy1vnfUXOE2pIjvdz5moTAHO8FnAzax/aUrFZ6HSSMxl2
p3TwU4HfjWtG56rhF3EY8KbYw9nzLVgIX8s4Cwkh9yHxIFu5j834ErC7GtOXKGk6JkGcEW1Fh4mA
eG1+2nG7xrqwp/NwHbf/5lhtPRvfbupgCTI/ec1DeW2hE1qT80Rh718UlDHbZNLR3Dua+G679FEw
rNKNo/ONNxOBBxBWsWBKK6aHin5OYbwO/Tew1LXV/SHk5inB/xfMt0X25IML/1/6PxHd1IZ5xdZl
YwwmEtxJBdcpdp5rEZ3kDFLZ5mSyNxNcXbZPuKzXWE+PrvFbD38NbSQdGkFKmXZc6iS8X1T2qQlu
UsYrqauO67yCmVvA6OstDFz6rkq2cbChVoiKBtYlJ9gEoC/cAZv73F4al77Rq0QF1tpNCg8U8TI0
1IvneIdOwA852M26p4q8hDAjCurFsnOv/iL7tY1oWv/TdGBelyB6tpuwmditupDqZ3vjaWcRvM9T
utdsc2XpN42Skwg2ph+9+WV5SibAZj17/mhVjDRxt4K+juRQIjKlA2gCykeJr/H+QB1+MNL3aMAv
1wxHk8GhtTHU2LTPSkXFT7A2m88uqrZmYq3a+IGgIDXq6f/OUazFK25UuQX5ddsNH2n8JccPL4rX
Y4Ejg8jyiHvilz8GYZtbldbdRutaKKpL9Jcq3+XWMwTliSTQ5MFaNTYe7uv2/4QZEk37peVYeMAi
GfJfjgfS1x403jgpgobsPjPzTUdCpQcRc5wRiuGzHEeCrATTWGmNXrxBw1zpot125OMa7V8nqp2D
UuZO40Wb8EPQQHWSAaUqaa7/tEgxc3oJ+i9e5ts6fdOaCqAQCI290SkwxtYqMIedOVyDMWPkAWNl
NZwp7o49wxXDwoq302Y0GBaTPKzqT6t41+170nw4nrsbqUsOMLE51zl6555eaXtqdcr+EadX7dPv
k2UYxq11nz/FuHApKmpKDv3KU1wfaj5f1l4b1VABogWKwGZbcpkVLhRewaqXZtsGqErXA++vpXWx
xrbYcs9/yvylxfW95gfgDnlydP1g+L9aipYdRRQ+FaR9vfycxxG1Uk+0nKGlWSjkabrSMbVhMhpS
Yj043+pqfO4s783yDPTfiuUf7UzSFrQZqEd7cnHNe4hbln9Je4R2lfP+MvNj1cpshUFh3eCcTmLO
dUjSUUPRDHOpj78dt8Q2sOY1qO9w8BS6K1yursQiz3hkpE8NJXA1Ww2MDzyaZsSL3Fd4m7zsJq13
aXPv8yZBTcVP0vTcrUfqq/LsDoXuc5S0ifm4ojBvdvE0MIlhI5+rO5H3MNCgD6U8kz4r9MKmtRn3
8NhfJJeMxLDXwmJNypx7GWdQKviUBQu3lJEFUdg/Wl7NVwIdFXUN/ABuAQp/uqw7t5FOCXEcNqKh
GrpANWMWTbkRGPZ1GGn9mtrE/MSZ++NNgWR9BsovnkgkOBIDDJgVTDe99TuogTmhvRvSecxcDoAS
E78nRy7nQGxgxfDXf+j8ltoR4p6hY0KRrhxeXkZXsmHW2l0TUB8015fO4svozdHZiVtt1yaTv0uz
HicGRDADo2U/U94wxnGIH43fclSf9MnHM8maX2NGcxQrbpo53ChZfKYUkUUXyc+ogaGag+JQJBRx
yu6SqOy38/oTNqfNULYY014aVwa8qQdvNQ7QVoJkmh9NN2/vbu7QrGViG4nmLNRRQ3EeKGcHfiB/
buL0it3K5aAbL3Yy484LzgNBqxB7e3Wjzot8MuajLjXuTgcNvm/3Ng0gQWs5fpjWmr1Dbpcb7Er2
OjVQeFsTU7eVDafZTvlRZ24OWRaoUNelCYc0TradV9uMPewDwiXdA85O/y6q8cF0Hp28fKwYv4KB
+TFa3rXVbJzzKIO83fZfBtbRRv+cGz8MkJu85dVl/wQYTQcsbz6Xf8+6U5vUZ1QIRXQGWp+RuVvQ
gmVRIaL2F2qz2u5BX0gyLmDRR0XLAU9YD/rbL+/CvZkE3rOCpTIgcENSjaMs54UQxHu/mJucASOy
/AfDoZYJAx+9g/ynrj9GUUaE+K9BX+H7AlzlbTSSjYmXsaXKBNVUd4IV29FTQJFUzn0anH5j/iM0
yTjmrkaCCx4fSt+2PNh/BAGa9LRsociFxE7oeQy0mDPVtckeVXNTxgSa7Z4P+yBCSg4EKL51ppId
NtQtXxUgzBvsW2KGgH6pK5aKxW72XxLry6GFd4Qb78TbVC+pzEVHABgSr2T1lwh1aXIiDEaBco35
Q7K+GU69dtYw+tJpUgwg0Zpum+GKxUG3TPzkIVygfEbEX3xgGc6RM+v3udo41UfVQOFmDyCvLByx
G9/i+MEihxbT4kDrNT7JRt58DyIk652fmT3tTBXQxLUXv2k/7D2HA/RxjC+6e/OMS6QfiQVM6luC
sM53VfM35d8Wtu6CGI4/f9E0CYOsMOjKeO+4bwfPDCqOvFgYQhSeTGxiJhVlFFWAKHG5cFD0Y+hr
5VlocltN/QiWk5QPQO+gEZBN0bBDB2ej/2jmhCF1yoXsvTEYPGzfHeaAdn6tKA+yfe7++ac1bTx1
nuYDeUnaIKyVR6OF+BS9RErEmMtatyR4Kvy/FEj+0OsrMzvSXle37yWswqXftw9BDK0DJvPOfdQt
xugasJL9KP2dRLlNJ4qpGom4nRXHZpQbr/ykAMJMfvvoKSFE0xqPwQL6HTaGhhSDKy47dAiss3lp
7cJiS18c2JZvmqZldbH1ooTFXrbObRaECUMLV8LOGPeY/s459GyUp+2gm2szd/fKnNcMMTEiX5Q8
s9GoJQXk2XGGzRk5cOb13dg/TExMo/knzL3ubce4gFpWwxvCkZ6dswRSO42F7nchbwuBeCKABj9b
7O2hZp9BuKO302vkBHc/x247njKCJK7lQArlSbfVJ7Loc+o2D5QRoM48yPqrb4JLBQqJCsbYuEWi
pa39wJ6WfNy/ijM2EwjGZbyf4kMbsLV3PYQovpqoPBSkFWAn3F6couhUqBc8f2RodNCzc9iNz8l0
0fwfk94gJpCSKhAKt1aG/TOm5YYe1HDi30zdEUx4Z6L3bdgCxiuNnQZoGCGg8R4Krj69+1Qty3I/
+x4CWp/MxFcPI4gJ0OHNTuSs6HrxHgfWHnUZD1F0DzAnASKhmNlJD02WfmW+uQfszEVZ98Sx0Bxo
gqN+M0f3JuDxCbO6dzYXoZG4ljIMhIgXJ2h/MWViFsGzwW9XHNy0xjo9fPR+QC343N8jepkqAl/u
pO/9RQcUdfM0gYUvc/3NpUDViVhplFZ85ZBbAAWravlWt+2pasVJK9huia/Z9xlHVUQOLP61qD5j
gjlpUvBpynBenkOSJ8VMsbReh/ag07qhtJ6bXXToMZQ2TnKIin6fzsO9UGLbIoSvHAwep76K4Yck
2d2dEoCG8yI78AGkIHZJatD2VUBjpJXOGolw4Jiy5uLfRA83vOtDMCqkzuRpHNU/aQx3byo3ibSW
sX2n+P8TswR/4YRauYiALNIs8zJk6ZFyOKyk7p4B/KBS9zzEMeZE8D9ZskGCCuXCjYKS7w+LbDiF
VcHPBHYkL5ObA3rUjOZ9V1JfxTbiGgF6IKJEQ0R0c3z1h50LYZVT2/Fwx6n1DElQ762P1s0+W7df
E7G4yBTBSAbvkYyOXsRVCF923GEximt5zvvoPpBTK1quJdy15zY5s07eJexZQMNsi6E45H2sban1
vdNGvXVixPncotI67U+G22xFrBGacdGKgUloIno0wI3PNICOpfGbDc7RS/JHlgKUfIO4JMaQjTg0
PNYdHB0qDy5OZ13g0WOE1CHVcNLGebdDY/rIyqxY2zUOLxObvSyufdmz69eWMYTRUoIEBr1LVSqJ
yIBFBt6oinPLUQ92xaZy9HJ3tZgPgM98+BpvrUSbyc/gfBFDdPFY6E2Rd4yG4BZPJS4WLnpeRJwT
/ZbmOpACjnG1hfEWO/HNG+tjELc/eqaXAFqj7Ux/ibRhAo71g+aKWzPVmM2cjeHnXCytcMaoo4Gx
Wzl6+lyk1YeJocVhmB7jRnESg7puEmzQNozT+om4BuU92rlpyEOK7iid6o/mMWcfl/jLIzogWPDR
RimcJ+V5463p4nvRMjCmsxn2wY9mjg2v3OpQJ5W3t9wAdRVVjMri0duYJqV0QQT8bGyQm0jqFHw3
kdY3mXT2KrNGcF3VMQYK0juYXZX9bEGva5V/bnoNm5eOKYMkRBbGZfY6Y4TLZvPkaAFDGJmKrRB8
9d3J+rZ0HoVZ/alh+TX0BjlKfZPC47az7jo5grps46HrB9i74MaIOVWdfqoDjOltcmevcfdx93hm
S2usJn6KpOOgGu0llMeOZLDZxMM9fRoD7VU5EelPeRzTYXhjQSOf8u6lBpyYZbFzHRy9u6Va2Z3t
gS0MeizWkP6xaA10XpqCZQF2LE1eejvD4s/WY6gYtBxXDivsGNh2gCHxhNw8X16T2uZNFxwbt3yN
yf/ZI7g5wa/Cn8/MxTe99L7YWFB9Qc62rWmO73dWnxLvFyFC6huI3w08wrByo5ULzzN189DwcQAQ
MJS8+4sjVG3CmBXAx7J71MogXS/rEjnkuLpjXgeZyfEG3cosBAE/D9cOFVUrQ1Db5jKmZiVPhDZZ
59ysH8cW7igM/HVi0jboZxb69JxWG61xTl3Uq7WrqFuV3LundHgYA/8Np85VmzC5EVleZRbCJ01q
NWksMmfukOGm8rEJpimKhDSWRq/YKsivxQj/DfWHZfaTMYpKTQEJ4jFIE+Tz3NEfC+BFYZz1POwD
hIhignhnpwDdK8YPyPHnujW6cPZZvuclHPGcgl1t4gZBkqMOazf7EkYjNjhTBWv0mt0FXIqBUX2b
+Q7A7ApOm1E29AwMxLJ5Hniz9Pz+2AYQmq4Zeiexd1gpbk1bQqkbbiyGUoDOwzem95kaOYkDEGqE
xqsuTILsHllod2i9qsDED8vdU5zEPbBhN+MvWx9xRTBol8QWmpbR3NKNZ6/P7rODVUZDCOW6xFer
40buNibMColWakgsES72NQJOFNW4d3pYjDU4k5+eNxMXrighqI27IWaQT0bDfmF5MsNwwinrz9WL
BW7uTHch+/3eLk8gEZjqR/WKVZJfVCn0lTZS6Ba0jtqnnX+0Na4J/YRvsWQvCZWDXV9NyQBs+Lck
rcyVdI2fSS/xx4GjwApdhV2ufvtSWw5e49DNPo4n6QIJ13/zJnkcsyBn35/rODjMTb2Ux7qkDtil
acgJ2hdh5PZMuJkaT4p5KAMOXtOM4B3R3pzoY4FfB57fMPC9IiT8PuRauTYKPEMk6XHNtcU/FXH4
cU49+8k8nNp+yfzSZa26jkk8t8sHp4fV27ck2klSYJj2P7Ok+jJK8AOuwq7LGcgUXOOnYUTgY1O8
bzMOhyJLzoUU01EMnXaZNH7gWCjsA4JDVze+pzjF6UGE9FjXE9TfYSLRxUWosNVvrGcBs3KfH/w+
e5qT7tHVIIqmwpiXGkkW+EESf7ZW9yJNSSDZe4o8zAFuqoxTkddPZAXeE0OvHrqSsrWx/BMW5H7D
uqomgX1gb+GXIFXMCek3/z4RLYv8HJao/8u206DTqf/RzRECIA6mnisF3fS8w9zmM6HK1Mb6HNp4
fNZNDBUd9SLj8GCSCxSOzybVi2e/bOptSUiBd6dyln028vqIHcnF/rTnHxT4VWYVZtMCpx/UvB6o
Hz/VA3YvEpmzv+4HL36KWfLjHiIy104EQIJpcFndzzzJU8unqQyyTEIyBwhTw+BiNfBmi79Ksmye
Jopfc89AGxldbSDHqAm8KvyasnYdzLr+6ZW0BmuF2X2oajlKyK0cA+g3a6+ggQtfTjfTMRTN9roc
reI81g2LlLTlrx473IlVooEm03/JOqzazLOugZn3SDZocmI02EFRPDwZwb6gdV1kTPpOFZGlauJT
a2UbKoT3gSmAl1Ys/xIAkibWnGWtGHrugN9qfhs6/8TwtzJjDZuLdzQVoWi7oE1kQGCs5PNsLr8G
WK9JAvk4cpr3QGaniN3SWmgOCiLI5IYWlGT08RTjK5sTIz/j2kdudjuAapoOTFd25lfgtgfpasTE
MOUN73rnPNvD4pYQxtatY+x4OI+gf10rJxtINZfoVMr49GkQX1v5kG9J0IdzFeMmdk91x0IcS28c
u2+Fx9tR4MyXjnJOdT9hSIxwlc/NRDe4CrJ1JHyy82g34VC3R5IWV7vwwaTi1tFZUWqzQ6V8Ut4q
o4e2jZkRnyPNs2r5YCpYtbL+NzuTdepdTEiD7Ocni7NIDnG09jQL/TmnJaQe47vHjW6FhUEdTXIF
DOsI2UnzovlgDAwTSyELjEKn07FY120edmp+9YaRiIBglrRM5+A6NsDqJMvqtWamfzobnI2QAaWo
eeufxnb+B1Pgwyor7MrkWjH6+3JeR2P9wRLgh0z/ymp/CHsMklUiL/utyOxgj6/7XNPHp7UZX5VP
ZTo7kbJAdtuwS1+M/DGO640xf5meRtZo/rJB4hzIKORba6TgXfjFP14vXGXvIyeVz05dh583Kcgl
aPQ+ufV+a5cRC9fRNTdEs7bp8A3sl5q6FJMhaRAdtxNRvV0+018CDwB/zlNh2vHWaTFc4lwm+ZI2
07j13IiWg4rvUmM94iUNc5eRZJd6OEwH2kTNAvkNcStNL8KwWWuboY5eTPvY2hFs0hzzZnRRiDAc
wnvdE/B5q1J5nUdtl7CS7qlNzl2sdIGDT9QqnBsUfqCV85OyfvTGJ9LQ73Qr29qOfikRqKfyJwZX
OrfanbbV9eBgSdKnbTS+i1YCLmzOGOT2bt+fsfBc5izYsRw+iMb5sUo6d2QFB5mgtSr22BY589gb
4lrQlkdN19aaLcLc0sOCggrF81zDsq24nNCOUZiIK/jRm8oeFlxg2LNALmd/V9MFQcLt2qnoIKaG
7I0KBTYr5v1DBVqmnf0wqj0CuBG0Z89bHmwt27Sx80/rBLFq3CFcTFy3eugrH8JwXqxdDeXRJp2Q
RKELpkap/KHS/VccDiHjD3nUXltBY93jiICp4OA1jNIgILwhKXmRHNhLg31tPvTG39Rh763mR+B8
oYg+ncI4GZIj2CWsPA35JembF8mQOvuvboc9ll0cQeC15VLEYMcHYFnA8P1DFjS7mR8tF0juuJEk
GyAMPju8m+gx/skkJ6V16S9XDgZzgkRVTDCQVcKlYffIdBQyVB67DpouRN1aeas68bhYd3dXYRCz
37Cn88yRSatrWBT45RYYUHITdH+1nXyuXfqBxuiOfWed5cCZJ07niYCeW9BlxdxfG/bjpIsFjZh+
+lRQdWCQ1oUi6JXShrtyi5Jza24c7t6oLJb1M2v2T1SUB98TJ59asGZGG7KpUygX8HpGGH5F+EQs
9ulvRr6rIoLky8WI23PxIebb44xYm+2xR94TLiqmXx1YO/92jHZAh5uPzO//DAaGTcfLWnfjrWY2
wLTf4tn4yusKe171GjFCDxL3TSOtDwfRg7D0zm3qz1pSj0AP4y429Iyd9FEOXKTn4KDjcN9oXp7t
6aTQCO0H9lYE6ckx43WyeCOtbsPFwtpIrSoejNKlkY/bq8J5G7Dy1sZ5a3hMNS7uS1ny+AMFMMPc
iT7rPkYkiJY372CeNX1xiha4JufcqRm20FlGg9ov8n7AiWYeGxb/ubD+FcPfEJlLYykG1Jgr98b2
JEKjRe8ObUx4o6pkfoQ4+S1r7EmJJ+1DKfJ9x23fKhN22eQLN571m5KKGYRzmzHyeBkoblcLu4K6
B8k6uXWRwqfX1Mnfq6T/E9O0ARa9rutPBxI8kKHVbDI5Jna1xqOxdD/qKKVTYVP5CdeCjTpO7D65
2H6XnaSlnUTfHGeOa92w/5r6fQQCz1d/O6C5lcwtAvVHQd84T57+wQKErW+1arvkGQWKTzLeEWh5
kGosMWUGG0dK7h0pSz35uiS9fJWdzbbSwUhF9HBgxV1TK8BX1N6QXC22I43JMJsuZR8dA9fZgTqC
mOLdckMlIVPeAjVCdnOK5DGA5t8kkb/Jp+gztusNBMeVMNoHIkx7s3MpGy8f54Qrp+aO+zizHwmH
P3fmL84y6kn1i+IeC+a2bpj+eTkQVss3Xs+Lz/ZaUltkmZLVjF3BI6ahY/atYNkOhR7qEm+mUnSO
ZNuRI0NgnVlZHWN402O1ZwIgEB1gWS7LpQTFiJBIlBfWVhUxBlOcS1Pd2ovIXVh99iq88ihtKrZz
CMZlMj4k2VBsZDCHk8ULjJt0p5tbNy5v1BfsLYXOQ5iN1PPRbR9VKc5e4xOoL9Jj1mmY1fQr+0ux
FcWoWAtgayKA/qsEmXo1B1+z7V3jcgCSH4tdMI8fba6OteQLVmm3OmezmA3YR9oZK4lV8rInjLZu
W6A2SY700izgrfEw+MBsh8HGDYQ5UJfB9NaACGDrAbJ2JUffDGfdPoxGe/YAPrPllRL/Mppz/TdO
w68m2PYuFeJ1Uz2qmplzEOkXN8YfR/kpr7npp8QEKzKEIRonInrVNoUJsc/s9qrtz94wG9cZbYEn
PCMxqfXuS84yLPTsbN961bkDNFT51dqZSB0Njf0BxxyiKmbYq0CoS0XmIpPXr1JmRjhhiV93DHcA
er0n36u3M0C/fZDx2Cb0ZHOmQAQbphaSWYotVf9VJspvOXoYhEnTeRHOZgpqQiufss3Mu4Gbto/9
IabJxMC9b9ImVgkaxXHPw7tbqbZeg8Rf0DVhw5zgmpDltBq3btnFfAXlkzChsqRL+cyICQjmQhqO
I/4MQ9o/mbJQozJ0bFnZNhlUVl+xCUxk6Nzu03NqAp5CpnrCmtrFEKl1/bjNJ8UtL1DIHVPh8XPl
XCSFXtPtZo8WWnyX0PfWAlAkDG1xDWEmNxWM26a7cfVINggl81NvxYAAlBqpC/UYcqbAal9hMbcv
HYRrEEaTNj47cPNCEuk+7zy3AQ0N0l3Oyv9q+zrdTIoAa9fbn02PCyxSUYUJgyKXASV3r3A0Abiw
aKDSo/aYGa13xilZ3DFgGtockbfSxMmU1CkSjGWX4s75uzuL7AhsnGJ6t9Q/CDGVV1oMsjrsHaN8
1dvFtmZXqgj91gcyRDLEXdmo889TUBrrvmi7TZcq9jBWpSWv2oQLLGfmeIojauBWwqX3gSS0HM+D
0scXn3Ab+PU0ekIamMksIxK6muN8ccZLvBO+Vm/bKej+8dqVu3nE8U66QYPM0VJVJQXGlLjPznOW
+od8GpqjZgLzyeqpuQqHlZFb5n+T6U7c5zxIPlYHTGvJMkweDZYau421MYzdobfjeRMbTrDFUqu4
QmekZUgXrHAUV8dostghOb3aWLWEZOS37JdphriNrm/thG28jFYuDkbc++dIFfUmgba+Nbv2r8JF
+4e9uv7RuPe+KRsoznJp3Rgs3Tn8YG5oTYka1Zpmc1RpNYWqM7DENemk382m/SeVcp1VZJK/8bTs
P+rOZLeNLEvDr2LUPlAxD0BXAk1SFAfNg2V5E6AlKuZ5jm2vGuje9r56W6t+hqwH6y/krEwxxCSR
VUAiVUABttPyjTufe84/GKdFqicgYPEETTU9e3HrtoexVyvc2Lm2rNKyedB7nsaJwY9VgebfONTx
kEcBLNKIuYKzix71L3IcQ7e1bKgtfpkG167QVFe+kOvrzk2sheKH1gNa6BFJqqizlgW5a3VSCDWm
wUEdB2u/gHYxrG1kw4Cq3ElVG/OgIt+7QhAnu2uoVV9EaVyBDEDVuW+VYi7Fwr0PsudEy2PzHlnB
iK1FeXVmQTZAyAdtFS0Pb0ueXWeKThbRrSP7pc1afZVR3SmAygjaXe727pqUirsIjNq5jxwNR1OS
tyCXeIkVE35SISXfBwseDgWhuYATothHK812mhcMv9ITsfPyE6PCFzFtAuuZKkhy00daHM/7QfBP
oTQ0Q06vuehhLV5mYucvzbYEq5WgKsaGBSNPylleGEHv3sjJ4EaXaco6zxvkF1DPOilcWOhWoygZ
xRjLPa/tXodGacMwdjrZRcKAzEg/hD7gu8F6B0124luKSJyKQl8ZkFDohIAEOZDoqwj46VyptPAx
MwL3c1WX/mXi2+kS5wFuGNupokkI02qW5HG9Kge+R5RqyqIiyHpoRZILSQzGAcQEOTn0O27TlAR7
pcHSpP5sIimX2lBAAIx1HjnSiaNgM2waSTvH68tdlPynM8uFIl5H1JST3hqU/9SeaGVIj+FsB6wt
zjsJtkPeDFp7Nuqf5KPl0ngsNd9NF70WpwAiVNI6M+YEnzGbpO6JUHDywEZFDT9wqL5Z4O8SCE2C
DsjPkM9KNVUveJ603xA8Cm8zBW4fuTCnf9KBK9wFZZTcpZWpBVPdqTsQ6bw3KMSUpW+vE1lFQcBw
CvIHCBYsrDQL0jnFQuOBm4FcOcZe/mmegtFFmiDIYFuVBbSSssB2I8/SJzkrq1VGoSs5j9JcvRSr
qny2QlXbFEaCzA3Kvj7Zr4oZ6IW6oKwQuWgAuQU2KbpohyeJn7a3ukYKjlKgiAqMX+SXRYLeQqQF
CQhfw7py+zY4RdlXuQpUJ5xmecQbL84ovCqhvHS9VPnaxcZDHwJQA1TdPAaVcQXpIntA6h0uhQ4N
PC3XWTs8quwcUAKs7OSqEgeqBcgYlLpwUuxvai0iU6jFDdhcxWqmblVxRCiEG1d5FAsbSm7JmdZE
IJXhbkJ6kMCktVU/CFw9UlhC0bOQwtMi5zaFxC7CCUZ0wFxUupqvc9MCuWoXPAbyrElxEwF0lwKb
nZV9KlErFOKHxg9IW5hCt4jJ5YGTI1dD+e1aIRZZyR58OMO21bkYY3uLrIF1Srf1eUkBYtIlEhUY
CScJGHJLRFNmRonEkol/gI0iTUb0ju00aS7uPi+37SlI+aUIT7bnza5nxZlga6eKrbG+KKyQsVmL
PawqbEKp0CFopCWrqAeMayZXHvRMzo8cGXC/hv6HZTyKm06Ywf+O7/Q4+RrY+iqRIZJHDTqJwCij
WGxJXAW3lqY998lwY4W4ItvcI/a1WcxIVc54Iy5qkQDMRFWhBjyhWck1BnruDPVr8Ar+IPQMMpC3
AagyNKBMJCUJTZkmeDMDcsrptPvMwAZez7ALEvAc9cF4mLDI/f6uQZ8v1DDs6eRLSCMzEn7LWABN
n2igUMPgc9skF4ZEsKlEGVlI3Mhmnufdl7Z3moBqzNIaeqM057UCbAV9PcJBbDarS0HCrcYXqxkW
2kg5Stal0ehLB+sgBTPRWYueCbKGNzHFahIcfDpyFFFx1VlgHuQ4I2ZM2hn4WDAGwjwKnaFqu5AV
dHM7hCURP9NQNjfxAmzhx6UANGGqnyWYhqd44yAfc+OHErpzwRfsCE88Jb6LudLafNC4KgFOc7lT
Wk6HOGDIbAmOtQ7FlPvBO3Fqgr5KXSpELhNRigYNkvAOS5mVUIIZalznPE+EOzEMV05RrhtIA5dG
m6qnraFdAydBtAqqvu7IG8BUK3hnZLaoQJcK5luJvi59VZuLBSgh4F88xEsEOkkSevqV0qM/aDtf
+xjUno8yYqRkF15a3KOduuJw/Qz1+T4oCvDuA1zTB/ktO9FF7AKfhjDNixoUjXvb1+kMZdazNqlR
FQ1hVBKqhpcOEr1zxbO/qIG34UVeTxut/lZJpKvbNl2WGfZDAgh6LzxvOmRSU1x4HdBLgfLYudLa
F+S7NPJhBwn5ymx4mPgZSQ7HdOYST88JwpwRdptIY4Z2GqJsNqBJ5KuwJ3/mJRV6mMZjbFCJQPMK
MeX4gRoI76VqUyJTiRcMjMd4btkBPm4d/GIsjW313OXPKSfdl6Ddkg4fFlXYlnQhQjUxDIjzxO4r
FxL1yCQH4uXYs7aCHtIVQ/muXvdmep8iPjv1GnC54DabyLhO5bKGBGkuI8+5tKp0XSW9c+ZqXfnF
qxEbiu1gk2rxF0uTEEBLZKiRqmCewkJ/AKJjkEOlpA+VZJHqBZixDLtAXnZJJj+UjfWIY/BKa7OF
ZPMtinDq43bltDa7MTzPhY5ctHMVkr3CFBGATA0MPZvBIiN66eRzRcf9vBIHCpLY3NdC/cUp6kdd
qe61rDhXXeVUdKArJ/DppKB8dG31IcBdNxOGlIc05YWwxlzwzLWla2qF57YksciyldFJV3mT3Kod
JtSOdCml3hz6OQ9KMV3wQDyvWkiMofBigUMU1e4Kb6w5chZnORp0zgBxlbkmFXTuyJc2vbbJurCa
Jm3WXLRVp0J9LEPrRrGM8pRrS1vUEpeQZksZIlt1f+3Ljr4BQ+jMPJOMgpRjtoWkZep6BEbGTd2E
J1LZU/wqFB+vZhHvFRd+tIMOq2GiZ6dFvjeohK2KkvyAGGQY2VPcalvtMWijr54FeBRyMYk2OTxV
nfIKhtZnvXLUiUah68SnhMCJtdK7/CJEXMG25WWI6B0u5iHRTWLcu7xQeTyS9cHZPqjPuJcfhPRF
aOKTigmXECOvlWpeW9YqjymO6+Qd6nbmO80SDYYzDQb8pdSXX4VaxwNd4LETtJ+JvM/zXMNuLjh1
HOur5XmXWRSeox+wYk+vowRZJaVUkSZFPVA0N6If37lFi23bUM0wYOaTbb3OPDTfvOCpUsKNUuqL
osy2ktAN2plgX+JJYosXQpLeF51870XGVy03zyWhuQzd4tQAYOCEHpJOxZD3AOoIUbRq4BJ7eSDB
8MAXWui6W4FHH6WH6DP2fti3QZA8cTphUyXBoHMFuTOjrlpESLIG2LFL+YsKRGKWJKr7HDgqGC4Z
JVMq36duAQxA9idqjjky1q9PMWm7QQEizjBEwr1PwMAQZM5Ew64gB9QSOJ8De2H0ROs8sKLiJTCc
eaFCkcQRqqk32JtPYighFWsJyPGKMInzGjEB5H9aRf2G1to0hZXgpF/EUKSydhEJNzaXH9jbk1bC
sY6qZoJbXvKU6UtEmeIqOTWpOiKQMJFJxwOmCLpvaQa7AAkI/BVmxPjkugXOEJIByDkJ9mVqaMMj
NaZKJM5jGJltTZbLBXYdCJRHbsoU6oTinbcNMC9Ca5/ybByc18mjaZz3+G5kygtqZ+iR+adKuM4d
MHEIQqrdOoej43JhN/oNmsaEQWQrFSqE9dc+1xAXE2eWch264lLVSOxxxgvwRRo67aSAftSG6CBn
QLYujBxcvNEfD3MFZ4D4VLcG6yhKbeydGiyFijylRDnd9ChHAg7KsPlMtJsqsK9q6E2I4ThBAVIq
mpZUbAIpmGrCcwdc17Y2icXJ74ICgV0Tl/dSkp2kfYey7YvnGDOkjJhf6zdbNhimaaiqgnCTqMiK
tWs5gBiAqZol0rm51K9LS5v3qnbE1WBwEvjFQmVwhTAsVcInzbCw+dDVkb1H3ItNkXEbY05pYPpz
KxTbtrlP4Z7Lv8mr5KeWZAP4gGGYomqOWuqj1KeoH/IGdsqpqXQXLpSgw/YF7y0uDMsA1Kxiq2Ga
sjkaL6XM4zQMaMJxzwXccYvvfkU7dkWf3pjOvvdG4MNF/mcqeEHQk935CCO01bBDIYNH9SlnkdlD
5gUIC4I+h3uyryVNZUbAoUuSIY18NAy9NhPTGzYtNRERuwOkG6r61DW008MNvZ9/rIRkWVcUSdMM
0xrZPVToTzi10zFkZTWta3Dl2FqWa3BakOafD7c12EzurjULPUnFknVLVId1sDt8QkI07iCeNtG6
W17Xfqqf6oZ3xIFEUfa0otMnU9dVefBP2m2lNQSE/j10TOBqTYsTeDkzGDUTZJIn3kkydWf2zJrq
/D+b1VMIKTMOkCmY+ok4oXw8ayb2Cft5Vh3Zy/s6r5OmHV7jIi4io7XZQvs2A53PQp0aXZDeOS/C
88Pjq8j7ui5rqq5rEqYhYz8kIXTEBv2dZpKdDF3nPTQDSj0l9p3gr/Zz142pR8fbKa7os+8dD2aQ
O2fU5WcmzsmHv0p+t5ZxMlFUVZNFfGE0fJp2J6QW/TqxoUVP4LTb6CUCv5/Gy6+X6HuQKZlSv/OW
9jxdPBHOTpBqmlx0kxdi/6l/ZAqkYYx3FuDoS4YvfWOBI1HWss2ILzG7JYVLCaKENfEB59ySWruw
F0K01icVy+Hendw+H1sB77aaYUqKokmGZjIS1nh2CnIzRpvr+qToIKkFMtQ5rjuoMfd63UDkMI4s
h3cmOYapogCh0CBOOfxy1Nskwn3a6g0A9sUFtCMw0eUNmW6I+7l5IQMwFsvoyCEv7emkKmMtLmqK
OViTjZa5HiIjXrgw5GJRX0noCwtpcB6k2jdfGIKZcNnFMm+i/MIQkW2ONVkl2B4AmFCzQFjFWb9A
uuKs8/sjd4P0zlNnGA5TkVUJL1zdGPv35EXXUbIZhqP+1tjNkmzyykNALzUsVC+iZY7uYSDFlwrP
2wIjoCOL793+H5qnnsMSEBVFNUbHkiGX5BFbZIhKCPtu2Sy8Sr7OzGPH37FmRheHGKEZ1NY0o+oS
yipUPQWRVIlsLQ/v6r2L6013RosLHZ7cr2La0exTT0btVLxrjG+teiuBPMyi32xexegxbajEmKIu
q/qouaDpQ1MPUfwZxH6LmptQEueHe/Ru5ExZVUUN5yqTYMgcT5AZG4JKFR7aWnzh5Z/7kgRC/flw
G++Owtc2TFS9iIf49XCAvzmA6jjqKZoaBHTdRe09ptbaCB8APx5u5d3cmNwBhIyaZHLdmOpoD9al
0pkS7xEeUGjcUGjqMLgmLgJIor3UvWecyQb6HFHTdEcCJGlYxTsnLDsfGRFd4YKzJFkZnbCZ1aOV
QqYd+rBUw/SukzPe9dYMXB4Aql6+z7MKCGhhUfGu4ekaCEXgXmRhjyMEqL5jMHFkob6bVovvEXWV
OHrwCpNGQx75MRUxUeQgardoR5wk2QohkcXhER921ajbO42MNnejGHnWEfQgIH7TVI9S+fXwv/9u
3Yw6MdrVtUV1zoGyijnFddM+lBRyfRtYtzQ53M7raIw7Ig1WdKYimhYGk7sLVKY0K8oWSycbss3t
ly5/6uzPWsvZbdxk1mNgQ0A4DVBRQJjyt7dNEpplY8mAYYhId9uOjToJM6XUJmJCNvdG0r9BGBVF
zAsM9wSewMxq7vH1m5fJha9dHW783Zahw5zMHDGsEFMUR4+TQenNVX3WrQ69sgLz6YVnhuVMe+E2
EAH2upeH23sNekYDvdPgaFkKeqKbbU2DIFoROp+hwDRJyztJunbMz5VynpsYR7oAGLCbStceiCes
1dzPUUcmkXxvn1BBvxExCQNejrAtErqmOlVxUsKZWSzIz72UqjKtvXP8IDqSDEK4kt07KcH6AggS
Kn3KaaGduwDqUWeS4ejJm8a4zVy0TJXbw33ds3h3ujqe1yiqRaehq41Hqkkl8EUVqpfRRKNif7ip
d9HHaBpH+yQIVLtBhpIcNwijQQMZenoP4NalXg8saHa4tT1Hy07HRpcSgVcAnaZmwaKGl0npJCOr
Y5FrONyMPKyF92uFh7ok8ah5F1PZXWfrAU5eyOin0ya/EOV1bt+q4udGvUJ2VBYWcsI9T2EpFamG
4yo1YOp5BjQaHGvnK6ATSOzXsTmvCTgFIT058oF7jj8G4ucPHHsG2pFDakZi2DXyPEW4VtUvKabo
LrxyZJCs5HMKewNN5VeaskttXs0vEuvBh1lbIfrSJTMKZzOknSetfpXyrkZVA/+TaSA7m8Of+j4K
HFaIKsqQGHRR5U7YPWQK7CfgDzCWEZvO6zCCAnavixF8jmDiwQb0+6c6PhWggtm6MT3c+t4F86bx
0SkjV7oX2haNy76MpXYyMwblkpfDjQy3+7vV8qaR0ckimknlhzbIj6CKzVtASPKl2skouVoIRRO3
wVRRPF7CgROfxjLOe4eb39tH3SBlQfwh6ebokS91fqdKOSqqGczbIhpwGN4qRPn+cDPy3jX3pp3h
RH8TSimlZGLkInJiAxSArhmrEgrizz5e2QZHolqvQ0Se23LpeGtcNMx6bUFT09uvnXEd58vARG/m
2oN4b6qnuqdBPxCowR95Dh0bjFEkFslegBgwg1Eh8xlTGRwkRdS2ODIY+65tThuTZU1VH5/eUTt6
kmsJglLaBOuGl17fSEo3MwLhNkyjjkdAg1Ju+uAFyQY43qkxqPO2in/kNJSGrfNu4f3yEeNUktZW
qhiRAYKcT2KH4ohRvWTuOobH3yTVzEtWBeQvJTyyqfZvaTI+qiKSZ7DG4W5r4o2kiVTje6idgx1S
qb2k2mZAmvo44wHccKjcWnWE3PixR4M8XF7vOv1L42MnWuxWegBXNN6BEVZWMucGyO+1Ka9cTwBk
DytZvcE4nXrgVHD1ma8gr4LvYYNJsXuHqd/UwvYpQswwyh48mTQ57NCiOnIm/MoY8TI3LcMg1ze6
g/sSlLDRdMCg0KPstaUZnblk/wWOZx/93RBTlQodGYTSXARyD2/VY5tgFFM6Zq0ntccmEFyq9+jX
AP0Q6md1MF/8zS1pmqhKnD66SBg5Ol/zHJ1hJ2IygHdD4xTO7RrcVlydHW5m32jSjqFLDCQnrTU6
YoUi0DW4tojAe5g2+B1RFDJ+AX6opgh3x36kFC+ujarxpr6AOnuaYaOAAO6x+2TflsP4W1VZ36Zk
IFyyewiWCRXQEv4OxRVq+TVaMtcUvkH1nakqshmaSEn9Tsjuj/R/z9m70+xoRkPF7nw3YjXFebHR
CrRX4NechHARy0KHu4PJB2XBQLJWsVhM7aC+E+wIzUhvrtXBkSP22LeM7pvYr8pI8PgWIHsLU0Vx
RlVPD/d3bxMySYHhgOF9MDpdCylLQ19llF0gVgowOO/z4Qb2XNk8PH5uQBkFJdij+X1k0kCBt7Da
iqepuEJlKffgSyPQOTO43w63uH/lvGlytFViWVOKNmbY8u5hsI2FUoPHV9GfuWDmmuewuiFheLjN
PecAGRyJtLzFckXdbnexhn4USmXI/RDixKJ21k2qW4tYyI8EIPu79qad0epUkiArrZTzJsDxobTW
Mcp9/lPo4jKUbZxo28CyV8J/Zo28aXS0DHMjiEy1Yzxb01hIUQBnpj6SZDg2fqOIp29Su1ND+oXS
YVFeOu2DWh9ZiMPQjG6znSkarfRQJyIGekIgDwFHrb6p1TUiCJSCjzx/j3Rl/GCABqr69IYXDWJ1
aUk9MMhXGvIyh1fc3o37y6QYo0WeFiDh43boDqdh5KTQYR4Ot7Anb6DpImb0umIgJqCPWkCwQYhI
J7Bzc9QUcZ5Tk3MkUMUQ0eyVoItHtu2e+TFMynSvKRIqkaNrnPyIAQyOJeBmHQgxfYBnK066QAUA
8awSfbXD3ZP2NqibEs8lEorkRnf3bOXIuq1xWECZIXB+HFwSzMo6J/U/LTt9loXncWNMpRhAunM6
uHuU8xqPXLtbt8axW3dPfEk5nAiVi84S0dra/RZVljVMwfkWAUWXVDvz/Hze5ddsarTdfKSkgm++
MT88AHvmd2fAhxX25pXhoJhgSCYD3qDdIkRfMvSLBCyaUeeYGCTGwurIkh0GdLQDdxocdRKLmBh6
Aw0KTdiv8ehDrq8tvwkmCGbRLv1vePWQyT3cy9c44VCrwzJ4003NznFh82m11J9VIINxuWh4IIjt
o2tdDlj4jlwYxm2wSs5EVGkq7cYCCUo2qaguROW5MZ/qemnHeBpLYITQPsXu1XWmBpZDhz917/i8
WQSjLzWCFGaHIKHQpA8O0AO4voLkfada32TkwA43ti+dbZh4ob6mBWXcJnbHRQ9KYIk127tvb6vm
0SlCvIddUHp3fbx2sIWT+mUlLJQU+mTLGXAsnb53yb9pf3S8QBJRYr2lfa0hxlr5oYlLy9y8CI1L
3vBk01rlJteF5eFuD2vs3WrQVf013yRSsN/tdW3LBqKQtBr7aLZ3KxLG09h/OtzIK4ThQCvjTIyC
+DEOXLRiI5rXtvjVFICCzYnYggxqnoPmVjExuRwoZ+I5EmI8J2EIxpvDn7En9GKGf+7rGP9iVAnq
Bi7rqYuk5MRxjGSWuDr6gLnTUR1GBLU123RqpBIZm7A4tsL2Luc35+toOeOqgAdUR/Ou/zWScRXA
DaObi91ziPzz4Z7ui4t2zs/RWV6mvM9Ln/PTyL+gbTPgDucqDhTQX4zgRETDHqy4jyDBkXb33MI7
7Y7jFgR5OiGn3brPF4YAN7uauNK8zx8rBF9U9UIsl16JQDZymgwACLibxE3+ud5TBSKIl613L2BP
BDcclwrRZwL03rwq0VYzsvteXvUV1Xf9TK+EaeHfvXb+zzuQoeKHf+P3T/gq5Z7jlqPf/nCZbuNP
V+HmaVv82/CDP//FH3Z/y8/99O/ONuVm5zdkJryyu662eXezLaqwPPxfv3+Bs02uNvk2Ll9/2tsW
b37++N947dP+f+IT/yafs3z+y58kUR4OxT//429//9Cf/sLFJtr+5U8nsRNu4uc//fSHd13KH26e
I4/8alHm3lP55ufffHD3ppnXSimN/GPcf61b//iMN//Mbr8P/IU3zUkIMXDUHuwVzrrpdrdTTwjV
ezGD8+ZH33zJ2w4pFlHM61/73brEtjvUoUVeb8oi4Pj8Prvf5+kpqcB0s+gcL4nf/AO/0q1fBu53
6xYH+qFunW+cbpMnedH/+Ffng/VtOMEP9e3H/y7e76w//IxJRxbisgTN+NGWoXpkpv6nKLd5vvWe
3A+2Boew7NAaPNuUNVT4j9arI6f7mbctq/rD9Yp0wKG5ug2TGimPIPlos8UD5VC/mK0nt6Rn5dbj
kvpQ95dKFH6wb1W7jb4lVf7RLi/9yGI834TlR9tgBs+zQ5N1sX3e5h/wSh6Q+Af7hUHlu1j3Dx4Y
WkeO+Ksk/HjR7oAZPzRRV0leVs4m/FiHoCweCTJukujH/40/WlA4lJ8PTdZki6ZRVm0//fnT6y9/
/NsHm7YBhnKog9/jjQ8XHX6v8B7q2L8X79fiH/fpDxPo8DydFOnmx//7YJexfGx73dZb0nEf7NqS
B4DRoaV3++Q2W6/nzLitvKIYDo9bwDP9Nv9o83csw3Yf5JvOG/L5Hymg/0em8nuC+OQ1UfpTB76n
Q+9jr9w+f1p7sfOcRB+sc0ceYpOkiDefvE+Lbf60dQB1fbjZGyACB7df/u3D3WfKsVn7+3+Ezib/
eP36OYf+q5ttd3ulPM2235Pzv1N6WgUjeGRFnXvPz+H208mm4Mt+9aQr3izLX8m9/xy2/E59045k
3qddmld896/26XiXfhm+36lPR973t27mpT/+LX8f/VV/6CrJAEs6dKrNNnG0yYN/aa5+99KPfqSO
8ON/evkQHi3z7cdLyRwtqm6L0vtY82UcuYb+/l/bD5eaPpY4u62wX2cNzrFleVcD/6NX6swjRa15
vomfPtj7yjrSp9m2Kosn9+NNlnXkNDwJwx//+q/dxr/lhD92X/+EdXkKt5v8h/8HAAD//w==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496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>
            <a:lumMod val="65000"/>
            <a:lumOff val="35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562E9-F970-40C5-8076-BA5383048925}" type="datetimeFigureOut">
              <a:rPr lang="en-GB" smtClean="0">
                <a:latin typeface="Merriweather Regular" panose="02060503050406030704" pitchFamily="18" charset="77"/>
              </a:rPr>
              <a:t>28/11/2023</a:t>
            </a:fld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BDD4-EA2B-47CA-A27F-5DCC43F23FEF}" type="slidenum">
              <a:rPr lang="en-GB" smtClean="0">
                <a:latin typeface="Merriweather Regular" panose="02060503050406030704" pitchFamily="18" charset="77"/>
              </a:rPr>
              <a:t>‹#›</a:t>
            </a:fld>
            <a:endParaRPr lang="en-GB">
              <a:latin typeface="Merriweather Regular" panose="020605030504060307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72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7CAC0B33-3943-42F1-973C-9CDD51C76BBD}" type="datetimeFigureOut">
              <a:rPr lang="en-GB" smtClean="0"/>
              <a:pPr/>
              <a:t>28/11/2023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697381A9-0C9E-4D3A-A28B-AC4E168A57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9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15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07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96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34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4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381A9-0C9E-4D3A-A28B-AC4E168A57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Regular" panose="020605030504060307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 Regular" panose="020605030504060307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8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381A9-0C9E-4D3A-A28B-AC4E168A57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Regular" panose="020605030504060307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 Regular" panose="020605030504060307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68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381A9-0C9E-4D3A-A28B-AC4E168A57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Regular" panose="020605030504060307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 Regular" panose="020605030504060307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95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6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 Cov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2E42D9-25D1-3699-F024-52574457CF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80907" cy="1216800"/>
          </a:xfrm>
          <a:prstGeom prst="rect">
            <a:avLst/>
          </a:prstGeom>
        </p:spPr>
      </p:pic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19875536-8669-BB67-BABB-8B464C17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2135" y="361825"/>
            <a:ext cx="1853435" cy="2160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DD maand JJJJ</a:t>
            </a:r>
            <a:endParaRPr lang="en-GB" dirty="0"/>
          </a:p>
        </p:txBody>
      </p:sp>
      <p:sp>
        <p:nvSpPr>
          <p:cNvPr id="7" name="Tijdelijke aanduiding voor tekst 32">
            <a:extLst>
              <a:ext uri="{FF2B5EF4-FFF2-40B4-BE49-F238E27FC236}">
                <a16:creationId xmlns:a16="http://schemas.microsoft.com/office/drawing/2014/main" id="{33AD8E8D-E0F3-1579-318A-ED330742EE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291" y="5947225"/>
            <a:ext cx="8382279" cy="27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Naam</a:t>
            </a:r>
          </a:p>
        </p:txBody>
      </p:sp>
      <p:sp>
        <p:nvSpPr>
          <p:cNvPr id="11" name="Tijdelijke aanduiding voor tekst 34">
            <a:extLst>
              <a:ext uri="{FF2B5EF4-FFF2-40B4-BE49-F238E27FC236}">
                <a16:creationId xmlns:a16="http://schemas.microsoft.com/office/drawing/2014/main" id="{0CA117DE-42B0-68D9-CF00-ED5BB86BE8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292" y="6193453"/>
            <a:ext cx="8370000" cy="27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Functietitel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2E17368-9039-E902-7068-AF97B10D9B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219200"/>
            <a:ext cx="8370000" cy="4582800"/>
          </a:xfrm>
          <a:prstGeom prst="rect">
            <a:avLst/>
          </a:prstGeom>
        </p:spPr>
        <p:txBody>
          <a:bodyPr lIns="0" tIns="360000" rIns="0" bIns="360000"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titel</a:t>
            </a:r>
            <a:endParaRPr lang="en-GB" dirty="0"/>
          </a:p>
        </p:txBody>
      </p:sp>
      <p:pic>
        <p:nvPicPr>
          <p:cNvPr id="2" name="Picture 1" descr="A picture containing art, cartoon, design&#10;&#10;Description automatically generated">
            <a:extLst>
              <a:ext uri="{FF2B5EF4-FFF2-40B4-BE49-F238E27FC236}">
                <a16:creationId xmlns:a16="http://schemas.microsoft.com/office/drawing/2014/main" id="{712F08D2-4C44-9129-7F87-D06530FDCC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7175" y="0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31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7363" y="368301"/>
            <a:ext cx="7561262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Klik op icoon om afbeelding toe te voegen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3635375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513" y="1664209"/>
            <a:ext cx="3636000" cy="4238714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et. </a:t>
            </a:r>
            <a:br>
              <a:rPr lang="nl-NL" dirty="0"/>
            </a:br>
            <a:r>
              <a:rPr lang="nl-NL" dirty="0"/>
              <a:t>&lt;Max.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CE000-2057-C38C-81BA-E4AA2E2C2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1200"/>
            <a:ext cx="2881688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91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Klik op icoon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664076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 + captio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Klik op icoon om afbeelding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50" y="5948300"/>
            <a:ext cx="11522075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 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82896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/ quo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80848"/>
            <a:ext cx="11374640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 err="1"/>
              <a:t>Hoofdstuk</a:t>
            </a:r>
            <a:r>
              <a:rPr lang="en-GB" dirty="0"/>
              <a:t> of Quote slide.</a:t>
            </a:r>
            <a:br>
              <a:rPr lang="en-GB" dirty="0"/>
            </a:br>
            <a:r>
              <a:rPr lang="en-GB" dirty="0"/>
              <a:t>(Laat Naam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Functietitel</a:t>
            </a:r>
            <a:r>
              <a:rPr lang="en-GB" dirty="0"/>
              <a:t> </a:t>
            </a:r>
            <a:r>
              <a:rPr lang="en-GB" dirty="0" err="1"/>
              <a:t>leeg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geval</a:t>
            </a:r>
            <a:r>
              <a:rPr lang="en-GB" dirty="0"/>
              <a:t> van </a:t>
            </a:r>
            <a:r>
              <a:rPr lang="en-GB" dirty="0" err="1"/>
              <a:t>hoofdstuk</a:t>
            </a:r>
            <a:r>
              <a:rPr lang="en-GB" dirty="0"/>
              <a:t> slide.)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792377"/>
            <a:ext cx="5038725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6017497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Functietitel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68069-F0BB-D403-4173-7E912B19B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1200"/>
            <a:ext cx="2881688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/ quote +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 Light" pitchFamily="2" charset="77"/>
              </a:defRPr>
            </a:lvl1pPr>
          </a:lstStyle>
          <a:p>
            <a:r>
              <a:rPr lang="en-GB" dirty="0" err="1"/>
              <a:t>Hoofdstuk</a:t>
            </a:r>
            <a:r>
              <a:rPr lang="en-GB" dirty="0"/>
              <a:t> of Quote slide. (Laat Naam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Functietitel</a:t>
            </a:r>
            <a:r>
              <a:rPr lang="en-GB" dirty="0"/>
              <a:t> </a:t>
            </a:r>
            <a:r>
              <a:rPr lang="en-GB" dirty="0" err="1"/>
              <a:t>leeg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geval</a:t>
            </a:r>
            <a:r>
              <a:rPr lang="en-GB" dirty="0"/>
              <a:t> van </a:t>
            </a:r>
            <a:r>
              <a:rPr lang="en-GB" dirty="0" err="1"/>
              <a:t>hoofdstuk</a:t>
            </a:r>
            <a:r>
              <a:rPr lang="en-GB" dirty="0"/>
              <a:t>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6975" y="368301"/>
            <a:ext cx="5581650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Klik op icoon om afbeelding toe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5499919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5717088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Functietitel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A782F-013D-9D4E-E238-635E65642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1200"/>
            <a:ext cx="2881688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99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6F0A8D-B97A-C981-D42E-8DB1946D93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1200"/>
            <a:ext cx="2881688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mpt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16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282908C-B98B-6542-963B-D08F8A80CC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688" y="2439285"/>
            <a:ext cx="6935798" cy="19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9" pos="5134" userDrawn="1">
          <p15:clr>
            <a:srgbClr val="FBAE40"/>
          </p15:clr>
        </p15:guide>
        <p15:guide id="20" pos="5043" userDrawn="1">
          <p15:clr>
            <a:srgbClr val="FBAE40"/>
          </p15:clr>
        </p15:guide>
        <p15:guide id="21" orient="horz" pos="377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 Cov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19875536-8669-BB67-BABB-8B464C17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2135" y="361825"/>
            <a:ext cx="1853435" cy="2160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DD maand JJJJ</a:t>
            </a:r>
            <a:endParaRPr lang="en-GB" dirty="0"/>
          </a:p>
        </p:txBody>
      </p:sp>
      <p:sp>
        <p:nvSpPr>
          <p:cNvPr id="7" name="Tijdelijke aanduiding voor tekst 32">
            <a:extLst>
              <a:ext uri="{FF2B5EF4-FFF2-40B4-BE49-F238E27FC236}">
                <a16:creationId xmlns:a16="http://schemas.microsoft.com/office/drawing/2014/main" id="{33AD8E8D-E0F3-1579-318A-ED330742EE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291" y="5947225"/>
            <a:ext cx="8382279" cy="27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Naam</a:t>
            </a:r>
          </a:p>
        </p:txBody>
      </p:sp>
      <p:sp>
        <p:nvSpPr>
          <p:cNvPr id="11" name="Tijdelijke aanduiding voor tekst 34">
            <a:extLst>
              <a:ext uri="{FF2B5EF4-FFF2-40B4-BE49-F238E27FC236}">
                <a16:creationId xmlns:a16="http://schemas.microsoft.com/office/drawing/2014/main" id="{0CA117DE-42B0-68D9-CF00-ED5BB86BE8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292" y="6193453"/>
            <a:ext cx="8370000" cy="27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Functietitel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2E17368-9039-E902-7068-AF97B10D9B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219200"/>
            <a:ext cx="8370000" cy="4582800"/>
          </a:xfrm>
          <a:prstGeom prst="rect">
            <a:avLst/>
          </a:prstGeom>
        </p:spPr>
        <p:txBody>
          <a:bodyPr lIns="0" tIns="360000" rIns="0" bIns="360000"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titel</a:t>
            </a:r>
            <a:endParaRPr lang="en-GB" dirty="0"/>
          </a:p>
        </p:txBody>
      </p:sp>
      <p:pic>
        <p:nvPicPr>
          <p:cNvPr id="4" name="Picture 3" descr="A yellow and purple face shapes&#10;&#10;Description automatically generated">
            <a:extLst>
              <a:ext uri="{FF2B5EF4-FFF2-40B4-BE49-F238E27FC236}">
                <a16:creationId xmlns:a16="http://schemas.microsoft.com/office/drawing/2014/main" id="{3A2A13D1-F26A-E807-956E-C18696F2D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7175" y="0"/>
            <a:ext cx="304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0DF9D2-6847-F94A-809D-E3A699DBF7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180907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8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 Cov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19875536-8669-BB67-BABB-8B464C17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2135" y="361825"/>
            <a:ext cx="1853435" cy="2160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DD maand JJJJ</a:t>
            </a:r>
            <a:endParaRPr lang="en-GB" dirty="0"/>
          </a:p>
        </p:txBody>
      </p:sp>
      <p:sp>
        <p:nvSpPr>
          <p:cNvPr id="7" name="Tijdelijke aanduiding voor tekst 32">
            <a:extLst>
              <a:ext uri="{FF2B5EF4-FFF2-40B4-BE49-F238E27FC236}">
                <a16:creationId xmlns:a16="http://schemas.microsoft.com/office/drawing/2014/main" id="{33AD8E8D-E0F3-1579-318A-ED330742EE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291" y="5947225"/>
            <a:ext cx="8382279" cy="27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Bas</a:t>
            </a:r>
          </a:p>
        </p:txBody>
      </p:sp>
      <p:sp>
        <p:nvSpPr>
          <p:cNvPr id="11" name="Tijdelijke aanduiding voor tekst 34">
            <a:extLst>
              <a:ext uri="{FF2B5EF4-FFF2-40B4-BE49-F238E27FC236}">
                <a16:creationId xmlns:a16="http://schemas.microsoft.com/office/drawing/2014/main" id="{0CA117DE-42B0-68D9-CF00-ED5BB86BE8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292" y="6193453"/>
            <a:ext cx="8370000" cy="27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Functietitel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2E17368-9039-E902-7068-AF97B10D9B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219200"/>
            <a:ext cx="8370000" cy="4582800"/>
          </a:xfrm>
          <a:prstGeom prst="rect">
            <a:avLst/>
          </a:prstGeom>
        </p:spPr>
        <p:txBody>
          <a:bodyPr lIns="0" tIns="360000" rIns="0" bIns="360000"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titel</a:t>
            </a:r>
            <a:endParaRPr lang="en-GB" dirty="0"/>
          </a:p>
        </p:txBody>
      </p:sp>
      <p:pic>
        <p:nvPicPr>
          <p:cNvPr id="3" name="Picture 2" descr="A close-up of a person's face&#10;&#10;Description automatically generated">
            <a:extLst>
              <a:ext uri="{FF2B5EF4-FFF2-40B4-BE49-F238E27FC236}">
                <a16:creationId xmlns:a16="http://schemas.microsoft.com/office/drawing/2014/main" id="{7C61F399-9D4E-DB50-18F8-5D2421E3D2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7175" y="0"/>
            <a:ext cx="304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F7CB3D-EAFF-0C2F-6AA8-2C09B0671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180907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8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 Cov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19875536-8669-BB67-BABB-8B464C17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2135" y="361825"/>
            <a:ext cx="1853435" cy="2160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DD maand JJJJ</a:t>
            </a:r>
            <a:endParaRPr lang="en-GB" dirty="0"/>
          </a:p>
        </p:txBody>
      </p:sp>
      <p:sp>
        <p:nvSpPr>
          <p:cNvPr id="7" name="Tijdelijke aanduiding voor tekst 32">
            <a:extLst>
              <a:ext uri="{FF2B5EF4-FFF2-40B4-BE49-F238E27FC236}">
                <a16:creationId xmlns:a16="http://schemas.microsoft.com/office/drawing/2014/main" id="{33AD8E8D-E0F3-1579-318A-ED330742EE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291" y="5947225"/>
            <a:ext cx="8382279" cy="27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Bas</a:t>
            </a:r>
          </a:p>
        </p:txBody>
      </p:sp>
      <p:sp>
        <p:nvSpPr>
          <p:cNvPr id="11" name="Tijdelijke aanduiding voor tekst 34">
            <a:extLst>
              <a:ext uri="{FF2B5EF4-FFF2-40B4-BE49-F238E27FC236}">
                <a16:creationId xmlns:a16="http://schemas.microsoft.com/office/drawing/2014/main" id="{0CA117DE-42B0-68D9-CF00-ED5BB86BE8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292" y="6193453"/>
            <a:ext cx="8370000" cy="27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Functietitel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2E17368-9039-E902-7068-AF97B10D9B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219200"/>
            <a:ext cx="8370000" cy="4582800"/>
          </a:xfrm>
          <a:prstGeom prst="rect">
            <a:avLst/>
          </a:prstGeom>
        </p:spPr>
        <p:txBody>
          <a:bodyPr lIns="0" tIns="360000" rIns="0" bIns="360000"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titel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7CB3D-EAFF-0C2F-6AA8-2C09B0671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80907" cy="1216800"/>
          </a:xfrm>
          <a:prstGeom prst="rect">
            <a:avLst/>
          </a:prstGeom>
        </p:spPr>
      </p:pic>
      <p:pic>
        <p:nvPicPr>
          <p:cNvPr id="4" name="Picture 3" descr="A yellow and purple background with a person's face&#10;&#10;Description automatically generated">
            <a:extLst>
              <a:ext uri="{FF2B5EF4-FFF2-40B4-BE49-F238E27FC236}">
                <a16:creationId xmlns:a16="http://schemas.microsoft.com/office/drawing/2014/main" id="{6447140B-CA40-BDA0-07AD-66157E9A2F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7175" y="0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12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1 Cov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19875536-8669-BB67-BABB-8B464C17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2135" y="361825"/>
            <a:ext cx="1853435" cy="2160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DD maand JJJJ</a:t>
            </a:r>
            <a:endParaRPr lang="en-GB" dirty="0"/>
          </a:p>
        </p:txBody>
      </p:sp>
      <p:sp>
        <p:nvSpPr>
          <p:cNvPr id="7" name="Tijdelijke aanduiding voor tekst 32">
            <a:extLst>
              <a:ext uri="{FF2B5EF4-FFF2-40B4-BE49-F238E27FC236}">
                <a16:creationId xmlns:a16="http://schemas.microsoft.com/office/drawing/2014/main" id="{33AD8E8D-E0F3-1579-318A-ED330742EE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291" y="5947225"/>
            <a:ext cx="8382279" cy="27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Bas</a:t>
            </a:r>
          </a:p>
        </p:txBody>
      </p:sp>
      <p:sp>
        <p:nvSpPr>
          <p:cNvPr id="11" name="Tijdelijke aanduiding voor tekst 34">
            <a:extLst>
              <a:ext uri="{FF2B5EF4-FFF2-40B4-BE49-F238E27FC236}">
                <a16:creationId xmlns:a16="http://schemas.microsoft.com/office/drawing/2014/main" id="{0CA117DE-42B0-68D9-CF00-ED5BB86BE8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292" y="6193453"/>
            <a:ext cx="8370000" cy="27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Functietitel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2E17368-9039-E902-7068-AF97B10D9B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219200"/>
            <a:ext cx="8370000" cy="4582800"/>
          </a:xfrm>
          <a:prstGeom prst="rect">
            <a:avLst/>
          </a:prstGeom>
        </p:spPr>
        <p:txBody>
          <a:bodyPr lIns="0" tIns="360000" rIns="0" bIns="360000"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titel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7CB3D-EAFF-0C2F-6AA8-2C09B0671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80907" cy="1216800"/>
          </a:xfrm>
          <a:prstGeom prst="rect">
            <a:avLst/>
          </a:prstGeom>
        </p:spPr>
      </p:pic>
      <p:pic>
        <p:nvPicPr>
          <p:cNvPr id="3" name="Picture 2" descr="A yellow and purple circle&#10;&#10;Description automatically generated">
            <a:extLst>
              <a:ext uri="{FF2B5EF4-FFF2-40B4-BE49-F238E27FC236}">
                <a16:creationId xmlns:a16="http://schemas.microsoft.com/office/drawing/2014/main" id="{05A75CE7-BCAC-4162-0396-4D52870117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7175" y="0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45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1 Cov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19875536-8669-BB67-BABB-8B464C17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2135" y="361825"/>
            <a:ext cx="1853435" cy="2160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DD maand JJJJ</a:t>
            </a:r>
            <a:endParaRPr lang="en-GB" dirty="0"/>
          </a:p>
        </p:txBody>
      </p:sp>
      <p:sp>
        <p:nvSpPr>
          <p:cNvPr id="7" name="Tijdelijke aanduiding voor tekst 32">
            <a:extLst>
              <a:ext uri="{FF2B5EF4-FFF2-40B4-BE49-F238E27FC236}">
                <a16:creationId xmlns:a16="http://schemas.microsoft.com/office/drawing/2014/main" id="{33AD8E8D-E0F3-1579-318A-ED330742EE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291" y="5947225"/>
            <a:ext cx="8382279" cy="27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Bas</a:t>
            </a:r>
          </a:p>
        </p:txBody>
      </p:sp>
      <p:sp>
        <p:nvSpPr>
          <p:cNvPr id="11" name="Tijdelijke aanduiding voor tekst 34">
            <a:extLst>
              <a:ext uri="{FF2B5EF4-FFF2-40B4-BE49-F238E27FC236}">
                <a16:creationId xmlns:a16="http://schemas.microsoft.com/office/drawing/2014/main" id="{0CA117DE-42B0-68D9-CF00-ED5BB86BE8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292" y="6193453"/>
            <a:ext cx="8370000" cy="27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Functietitel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2E17368-9039-E902-7068-AF97B10D9B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219200"/>
            <a:ext cx="8370000" cy="4582800"/>
          </a:xfrm>
          <a:prstGeom prst="rect">
            <a:avLst/>
          </a:prstGeom>
        </p:spPr>
        <p:txBody>
          <a:bodyPr lIns="0" tIns="360000" rIns="0" bIns="360000"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titel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7CB3D-EAFF-0C2F-6AA8-2C09B0671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80907" cy="1216800"/>
          </a:xfrm>
          <a:prstGeom prst="rect">
            <a:avLst/>
          </a:prstGeom>
        </p:spPr>
      </p:pic>
      <p:pic>
        <p:nvPicPr>
          <p:cNvPr id="4" name="Picture 3" descr="A yellow and purple logo&#10;&#10;Description automatically generated">
            <a:extLst>
              <a:ext uri="{FF2B5EF4-FFF2-40B4-BE49-F238E27FC236}">
                <a16:creationId xmlns:a16="http://schemas.microsoft.com/office/drawing/2014/main" id="{319C2F1F-AE9F-82ED-B8C1-FE5FDD174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7175" y="0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88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1 Cov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19875536-8669-BB67-BABB-8B464C17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2135" y="361825"/>
            <a:ext cx="1853435" cy="2160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DD maand JJJJ</a:t>
            </a:r>
            <a:endParaRPr lang="en-GB" dirty="0"/>
          </a:p>
        </p:txBody>
      </p:sp>
      <p:sp>
        <p:nvSpPr>
          <p:cNvPr id="7" name="Tijdelijke aanduiding voor tekst 32">
            <a:extLst>
              <a:ext uri="{FF2B5EF4-FFF2-40B4-BE49-F238E27FC236}">
                <a16:creationId xmlns:a16="http://schemas.microsoft.com/office/drawing/2014/main" id="{33AD8E8D-E0F3-1579-318A-ED330742EE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291" y="5947225"/>
            <a:ext cx="8382279" cy="27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Bas</a:t>
            </a:r>
          </a:p>
        </p:txBody>
      </p:sp>
      <p:sp>
        <p:nvSpPr>
          <p:cNvPr id="11" name="Tijdelijke aanduiding voor tekst 34">
            <a:extLst>
              <a:ext uri="{FF2B5EF4-FFF2-40B4-BE49-F238E27FC236}">
                <a16:creationId xmlns:a16="http://schemas.microsoft.com/office/drawing/2014/main" id="{0CA117DE-42B0-68D9-CF00-ED5BB86BE8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292" y="6193453"/>
            <a:ext cx="8370000" cy="27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Functietitel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2E17368-9039-E902-7068-AF97B10D9B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219200"/>
            <a:ext cx="8370000" cy="4582800"/>
          </a:xfrm>
          <a:prstGeom prst="rect">
            <a:avLst/>
          </a:prstGeom>
        </p:spPr>
        <p:txBody>
          <a:bodyPr lIns="0" tIns="360000" rIns="0" bIns="360000"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titel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7CB3D-EAFF-0C2F-6AA8-2C09B0671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80907" cy="1216800"/>
          </a:xfrm>
          <a:prstGeom prst="rect">
            <a:avLst/>
          </a:prstGeom>
        </p:spPr>
      </p:pic>
      <p:pic>
        <p:nvPicPr>
          <p:cNvPr id="3" name="Picture 2" descr="A yellow and purple face&#10;&#10;Description automatically generated">
            <a:extLst>
              <a:ext uri="{FF2B5EF4-FFF2-40B4-BE49-F238E27FC236}">
                <a16:creationId xmlns:a16="http://schemas.microsoft.com/office/drawing/2014/main" id="{822A18F2-DA03-AF2A-9081-F7F9713E5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7175" y="0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22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 des </a:t>
            </a:r>
            <a:r>
              <a:rPr lang="nl-NL" dirty="0" err="1"/>
              <a:t>earcit</a:t>
            </a:r>
            <a:r>
              <a:rPr lang="nl-NL" dirty="0"/>
              <a:t>, </a:t>
            </a:r>
            <a:r>
              <a:rPr lang="nl-NL" dirty="0" err="1"/>
              <a:t>ium</a:t>
            </a:r>
            <a:r>
              <a:rPr lang="nl-NL" dirty="0"/>
              <a:t> ad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faccupt</a:t>
            </a:r>
            <a:r>
              <a:rPr lang="nl-NL" dirty="0"/>
              <a:t> </a:t>
            </a:r>
            <a:r>
              <a:rPr lang="nl-NL" dirty="0" err="1"/>
              <a:t>atiature</a:t>
            </a:r>
            <a:r>
              <a:rPr lang="nl-NL" dirty="0"/>
              <a:t>,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officipis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spereium</a:t>
            </a:r>
            <a:r>
              <a:rPr lang="nl-NL" dirty="0"/>
              <a:t> </a:t>
            </a:r>
            <a:r>
              <a:rPr lang="nl-NL" dirty="0" err="1"/>
              <a:t>quias</a:t>
            </a:r>
            <a:r>
              <a:rPr lang="nl-NL" dirty="0"/>
              <a:t>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min </a:t>
            </a:r>
            <a:r>
              <a:rPr lang="nl-NL" dirty="0" err="1"/>
              <a:t>prae</a:t>
            </a:r>
            <a:r>
              <a:rPr lang="nl-NL" dirty="0"/>
              <a:t> nam </a:t>
            </a:r>
            <a:r>
              <a:rPr lang="nl-NL" dirty="0" err="1"/>
              <a:t>aut</a:t>
            </a:r>
            <a:r>
              <a:rPr lang="nl-NL" dirty="0"/>
              <a:t> que </a:t>
            </a:r>
            <a:r>
              <a:rPr lang="nl-NL" dirty="0" err="1"/>
              <a:t>nobitatur</a:t>
            </a:r>
            <a:r>
              <a:rPr lang="nl-NL" dirty="0"/>
              <a:t>, </a:t>
            </a:r>
            <a:r>
              <a:rPr lang="nl-NL" dirty="0" err="1"/>
              <a:t>cus</a:t>
            </a:r>
            <a:r>
              <a:rPr lang="nl-NL" dirty="0"/>
              <a:t> </a:t>
            </a:r>
            <a:r>
              <a:rPr lang="nl-NL" dirty="0" err="1"/>
              <a:t>eario</a:t>
            </a:r>
            <a:r>
              <a:rPr lang="nl-NL" dirty="0"/>
              <a:t> </a:t>
            </a:r>
            <a:r>
              <a:rPr lang="nl-NL" dirty="0" err="1"/>
              <a:t>omnihic</a:t>
            </a:r>
            <a:r>
              <a:rPr lang="nl-NL" dirty="0"/>
              <a:t> </a:t>
            </a:r>
            <a:r>
              <a:rPr lang="nl-NL" dirty="0" err="1"/>
              <a:t>aeruptur</a:t>
            </a:r>
            <a:r>
              <a:rPr lang="nl-NL" dirty="0"/>
              <a:t>, </a:t>
            </a:r>
            <a:r>
              <a:rPr lang="nl-NL" dirty="0" err="1"/>
              <a:t>sunt</a:t>
            </a:r>
            <a:r>
              <a:rPr lang="nl-NL" dirty="0"/>
              <a:t> </a:t>
            </a:r>
            <a:r>
              <a:rPr lang="nl-NL" dirty="0" err="1"/>
              <a:t>eruptat</a:t>
            </a:r>
            <a:r>
              <a:rPr lang="nl-NL" dirty="0"/>
              <a:t> </a:t>
            </a:r>
            <a:r>
              <a:rPr lang="nl-NL" dirty="0" err="1"/>
              <a:t>volorep</a:t>
            </a:r>
            <a:r>
              <a:rPr lang="nl-NL" dirty="0"/>
              <a:t>. &lt;Max. 70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333F2-2BD8-51F2-362F-458131FCA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1200"/>
            <a:ext cx="2881688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98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4B633025-4CF3-E24C-A6D3-53F39D0816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450850" marR="0" indent="-4508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9000" algn="l"/>
                <a:tab pos="1452563" algn="l"/>
              </a:tabLst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275" indent="-30956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425" indent="-3111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850" indent="-3111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563" indent="-36671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988" indent="-352425">
              <a:spcBef>
                <a:spcPts val="600"/>
              </a:spcBef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713" indent="-311150"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7138" indent="-352425">
              <a:tabLst/>
              <a:defRPr lang="nl-NL" sz="2200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8E850-0603-B4E6-CD7F-763EF4D3F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1200"/>
            <a:ext cx="2881688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05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5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4" r:id="rId4"/>
    <p:sldLayoutId id="2147483715" r:id="rId5"/>
    <p:sldLayoutId id="2147483716" r:id="rId6"/>
    <p:sldLayoutId id="2147483717" r:id="rId7"/>
    <p:sldLayoutId id="2147483694" r:id="rId8"/>
    <p:sldLayoutId id="2147483709" r:id="rId9"/>
    <p:sldLayoutId id="2147483695" r:id="rId10"/>
    <p:sldLayoutId id="2147483697" r:id="rId11"/>
    <p:sldLayoutId id="2147483698" r:id="rId12"/>
    <p:sldLayoutId id="2147483699" r:id="rId13"/>
    <p:sldLayoutId id="2147483700" r:id="rId14"/>
    <p:sldLayoutId id="2147483703" r:id="rId15"/>
    <p:sldLayoutId id="2147483713" r:id="rId16"/>
    <p:sldLayoutId id="2147483702" r:id="rId17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100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B5647-3484-B963-1395-8972250A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87574" y="390947"/>
            <a:ext cx="1853435" cy="216025"/>
          </a:xfrm>
        </p:spPr>
        <p:txBody>
          <a:bodyPr/>
          <a:lstStyle/>
          <a:p>
            <a:r>
              <a:rPr lang="nl-NL" dirty="0"/>
              <a:t>November 2023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C2F7B-E4AF-EB0B-D20F-E84EF9BFF9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sz="2800" dirty="0"/>
              <a:t>Wendy Schrama and Femke de Kievit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689CF-01DB-20B4-6193-D294D08539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4136FC-3D82-8D80-8776-1DC3A0ACD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Ex-lege </a:t>
            </a:r>
            <a:r>
              <a:rPr lang="nl-NL" dirty="0" err="1"/>
              <a:t>measures</a:t>
            </a:r>
            <a:br>
              <a:rPr lang="nl-NL" dirty="0"/>
            </a:br>
            <a:br>
              <a:rPr lang="nl-NL" dirty="0"/>
            </a:br>
            <a:r>
              <a:rPr lang="nl-NL" sz="2800" dirty="0"/>
              <a:t>FL-EUR conference </a:t>
            </a:r>
            <a:br>
              <a:rPr lang="nl-NL" sz="2800" dirty="0"/>
            </a:br>
            <a:br>
              <a:rPr lang="nl-NL" sz="2800" dirty="0"/>
            </a:b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596655A-AF5B-C782-3E18-F76B4DFDA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974" y="4029974"/>
            <a:ext cx="1797943" cy="132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62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D95E-5D87-D996-C4F0-7918D64BC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Questions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reflect</a:t>
            </a:r>
            <a:r>
              <a:rPr lang="de-DE" dirty="0"/>
              <a:t> on 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B9A7C-1C41-7DBB-1429-BB539F435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658" y="2051098"/>
            <a:ext cx="9969756" cy="4062026"/>
          </a:xfrm>
        </p:spPr>
        <p:txBody>
          <a:bodyPr/>
          <a:lstStyle/>
          <a:p>
            <a:r>
              <a:rPr lang="en-US" dirty="0"/>
              <a:t>A combination of a broad scope (everyday financial and administrative matters and care and medical issues) with a broad scope of representatives could cover the need for protection and support for many vulnerable adults </a:t>
            </a:r>
          </a:p>
          <a:p>
            <a:r>
              <a:rPr lang="en-US" dirty="0"/>
              <a:t>Yet, we still know little about abuse, conflicts and third </a:t>
            </a:r>
            <a:r>
              <a:rPr lang="en-US"/>
              <a:t>party positions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989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D95E-5D87-D996-C4F0-7918D64BC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 of ex-lege </a:t>
            </a:r>
            <a:r>
              <a:rPr lang="de-DE" dirty="0" err="1"/>
              <a:t>measures</a:t>
            </a:r>
            <a:r>
              <a:rPr lang="de-DE" dirty="0"/>
              <a:t> 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B9A7C-1C41-7DBB-1429-BB539F435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356" y="2051098"/>
            <a:ext cx="8943058" cy="3443316"/>
          </a:xfrm>
        </p:spPr>
        <p:txBody>
          <a:bodyPr/>
          <a:lstStyle/>
          <a:p>
            <a:endParaRPr lang="nl-NL" dirty="0"/>
          </a:p>
          <a:p>
            <a:r>
              <a:rPr lang="en-US" dirty="0"/>
              <a:t>Ex </a:t>
            </a:r>
            <a:r>
              <a:rPr lang="en-US" dirty="0" err="1"/>
              <a:t>lege</a:t>
            </a:r>
            <a:r>
              <a:rPr lang="en-US" dirty="0"/>
              <a:t> representation: an adult protection measure providing legal authority to other persons to act ex </a:t>
            </a:r>
            <a:r>
              <a:rPr lang="en-US" dirty="0" err="1"/>
              <a:t>lege</a:t>
            </a:r>
            <a:r>
              <a:rPr lang="en-US" dirty="0"/>
              <a:t> (by operation of law) on behalf of the adult, requiring neither a decision by a competent authority nor a voluntary measure by the adult.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70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D95E-5D87-D996-C4F0-7918D64BC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Evidence</a:t>
            </a:r>
            <a:r>
              <a:rPr lang="de-DE" dirty="0"/>
              <a:t> 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B9A7C-1C41-7DBB-1429-BB539F435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356" y="2051098"/>
            <a:ext cx="8943058" cy="3443316"/>
          </a:xfrm>
        </p:spPr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cx6="http://schemas.microsoft.com/office/drawing/2016/5/12/chartex">
        <mc:Choice Requires="cx6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320445E5-D9BA-5080-6408-FBDB2D741E9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33324721"/>
                  </p:ext>
                </p:extLst>
              </p:nvPr>
            </p:nvGraphicFramePr>
            <p:xfrm>
              <a:off x="1127051" y="148856"/>
              <a:ext cx="10069033" cy="59861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320445E5-D9BA-5080-6408-FBDB2D741E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7051" y="148856"/>
                <a:ext cx="10069033" cy="59861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780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D95E-5D87-D996-C4F0-7918D64BC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Legal </a:t>
            </a:r>
            <a:r>
              <a:rPr lang="de-DE" dirty="0" err="1"/>
              <a:t>ground</a:t>
            </a:r>
            <a:r>
              <a:rPr lang="de-DE" dirty="0"/>
              <a:t> 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B9A7C-1C41-7DBB-1429-BB539F435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356" y="2051098"/>
            <a:ext cx="8943058" cy="3443316"/>
          </a:xfrm>
        </p:spPr>
        <p:txBody>
          <a:bodyPr/>
          <a:lstStyle/>
          <a:p>
            <a:r>
              <a:rPr lang="en-US" dirty="0"/>
              <a:t>Quite</a:t>
            </a:r>
            <a:r>
              <a:rPr lang="nl-NL" dirty="0"/>
              <a:t> </a:t>
            </a: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variety</a:t>
            </a:r>
            <a:r>
              <a:rPr lang="nl-NL" dirty="0"/>
              <a:t>, </a:t>
            </a:r>
            <a:r>
              <a:rPr lang="nl-NL" dirty="0" err="1"/>
              <a:t>such</a:t>
            </a:r>
            <a:r>
              <a:rPr lang="nl-NL" dirty="0"/>
              <a:t> as ‘</a:t>
            </a:r>
            <a:r>
              <a:rPr lang="nl-NL" dirty="0" err="1"/>
              <a:t>mental</a:t>
            </a:r>
            <a:r>
              <a:rPr lang="nl-NL" dirty="0"/>
              <a:t> </a:t>
            </a:r>
            <a:r>
              <a:rPr lang="nl-NL" dirty="0" err="1"/>
              <a:t>illness</a:t>
            </a:r>
            <a:r>
              <a:rPr lang="nl-NL" dirty="0"/>
              <a:t>’, ‘</a:t>
            </a:r>
            <a:r>
              <a:rPr lang="nl-NL" dirty="0" err="1"/>
              <a:t>mental</a:t>
            </a:r>
            <a:r>
              <a:rPr lang="nl-NL" dirty="0"/>
              <a:t> </a:t>
            </a:r>
            <a:r>
              <a:rPr lang="nl-NL" dirty="0" err="1"/>
              <a:t>incapacity</a:t>
            </a:r>
            <a:r>
              <a:rPr lang="nl-NL" dirty="0"/>
              <a:t>’, ‘is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capable</a:t>
            </a:r>
            <a:r>
              <a:rPr lang="nl-NL" dirty="0"/>
              <a:t> of making </a:t>
            </a:r>
            <a:r>
              <a:rPr lang="nl-NL" dirty="0" err="1"/>
              <a:t>decisions</a:t>
            </a:r>
            <a:r>
              <a:rPr lang="nl-NL" dirty="0"/>
              <a:t> </a:t>
            </a:r>
            <a:r>
              <a:rPr lang="nl-NL" dirty="0" err="1"/>
              <a:t>autonomously</a:t>
            </a:r>
            <a:r>
              <a:rPr lang="nl-NL" dirty="0"/>
              <a:t>’, ‘</a:t>
            </a:r>
            <a:r>
              <a:rPr lang="nl-NL" dirty="0" err="1"/>
              <a:t>unconsciousness</a:t>
            </a:r>
            <a:r>
              <a:rPr lang="nl-NL" dirty="0"/>
              <a:t> or </a:t>
            </a:r>
            <a:r>
              <a:rPr lang="nl-NL" dirty="0" err="1"/>
              <a:t>illness</a:t>
            </a:r>
            <a:r>
              <a:rPr lang="nl-NL" dirty="0"/>
              <a:t>’, ‘</a:t>
            </a:r>
            <a:r>
              <a:rPr lang="nl-NL" dirty="0" err="1"/>
              <a:t>mental</a:t>
            </a:r>
            <a:r>
              <a:rPr lang="nl-NL" dirty="0"/>
              <a:t> and </a:t>
            </a:r>
            <a:r>
              <a:rPr lang="nl-NL" dirty="0" err="1"/>
              <a:t>physical</a:t>
            </a:r>
            <a:r>
              <a:rPr lang="nl-NL" dirty="0"/>
              <a:t> </a:t>
            </a:r>
            <a:r>
              <a:rPr lang="nl-NL" dirty="0" err="1"/>
              <a:t>impairments</a:t>
            </a:r>
            <a:r>
              <a:rPr lang="nl-NL" dirty="0"/>
              <a:t>’, ‘</a:t>
            </a:r>
            <a:r>
              <a:rPr lang="nl-NL" dirty="0" err="1"/>
              <a:t>disability</a:t>
            </a:r>
            <a:r>
              <a:rPr lang="nl-NL" dirty="0"/>
              <a:t>, </a:t>
            </a:r>
            <a:r>
              <a:rPr lang="en-US" dirty="0"/>
              <a:t>illness, mental disorder, frailty or similar conditions’</a:t>
            </a:r>
          </a:p>
          <a:p>
            <a:endParaRPr lang="en-US" dirty="0"/>
          </a:p>
          <a:p>
            <a:r>
              <a:rPr lang="nl-NL" dirty="0" err="1"/>
              <a:t>Often</a:t>
            </a:r>
            <a:r>
              <a:rPr lang="nl-NL" dirty="0"/>
              <a:t> ‘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condition</a:t>
            </a:r>
            <a:r>
              <a:rPr lang="nl-NL" dirty="0"/>
              <a:t>’ must </a:t>
            </a:r>
            <a:r>
              <a:rPr lang="nl-NL" dirty="0" err="1"/>
              <a:t>result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inability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take </a:t>
            </a:r>
            <a:r>
              <a:rPr lang="nl-NL" dirty="0" err="1"/>
              <a:t>the</a:t>
            </a:r>
            <a:r>
              <a:rPr lang="nl-NL" dirty="0"/>
              <a:t> (</a:t>
            </a:r>
            <a:r>
              <a:rPr lang="nl-NL" dirty="0" err="1"/>
              <a:t>specific</a:t>
            </a:r>
            <a:r>
              <a:rPr lang="nl-NL" dirty="0"/>
              <a:t>) </a:t>
            </a:r>
            <a:r>
              <a:rPr lang="nl-NL" dirty="0" err="1"/>
              <a:t>legal</a:t>
            </a:r>
            <a:r>
              <a:rPr lang="nl-NL" dirty="0"/>
              <a:t> </a:t>
            </a:r>
            <a:r>
              <a:rPr lang="nl-NL" dirty="0" err="1"/>
              <a:t>decisions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27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D95E-5D87-D996-C4F0-7918D64BC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762" y="1196975"/>
            <a:ext cx="8463664" cy="1253617"/>
          </a:xfrm>
        </p:spPr>
        <p:txBody>
          <a:bodyPr/>
          <a:lstStyle/>
          <a:p>
            <a:r>
              <a:rPr lang="de-DE" dirty="0"/>
              <a:t>Medical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? 	Registration </a:t>
            </a:r>
            <a:r>
              <a:rPr lang="de-DE" dirty="0" err="1"/>
              <a:t>required</a:t>
            </a:r>
            <a:r>
              <a:rPr lang="de-DE" dirty="0"/>
              <a:t>? 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B9A7C-1C41-7DBB-1429-BB539F435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356" y="2051098"/>
            <a:ext cx="8943058" cy="344331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F6C725B-8BE7-79F7-5814-82E320B83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71165"/>
              </p:ext>
            </p:extLst>
          </p:nvPr>
        </p:nvGraphicFramePr>
        <p:xfrm>
          <a:off x="1244009" y="2254102"/>
          <a:ext cx="4295553" cy="1728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167">
                  <a:extLst>
                    <a:ext uri="{9D8B030D-6E8A-4147-A177-3AD203B41FA5}">
                      <a16:colId xmlns:a16="http://schemas.microsoft.com/office/drawing/2014/main" val="1902097806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3880073503"/>
                    </a:ext>
                  </a:extLst>
                </a:gridCol>
              </a:tblGrid>
              <a:tr h="5709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 (in </a:t>
                      </a:r>
                      <a:r>
                        <a:rPr lang="nl-NL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practice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71254"/>
                  </a:ext>
                </a:extLst>
              </a:tr>
              <a:tr h="578849">
                <a:tc>
                  <a:txBody>
                    <a:bodyPr/>
                    <a:lstStyle/>
                    <a:p>
                      <a:r>
                        <a:rPr lang="nl-NL" b="1" dirty="0"/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056285"/>
                  </a:ext>
                </a:extLst>
              </a:tr>
              <a:tr h="578849">
                <a:tc>
                  <a:txBody>
                    <a:bodyPr/>
                    <a:lstStyle/>
                    <a:p>
                      <a:r>
                        <a:rPr lang="nl-NL" b="1" dirty="0" err="1"/>
                        <a:t>Other</a:t>
                      </a:r>
                      <a:r>
                        <a:rPr lang="nl-NL" b="1" dirty="0"/>
                        <a:t>/</a:t>
                      </a:r>
                      <a:r>
                        <a:rPr lang="nl-NL" b="1" dirty="0" err="1"/>
                        <a:t>depends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64015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2AC4CC79-8523-D383-D617-C4C364802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033908"/>
              </p:ext>
            </p:extLst>
          </p:nvPr>
        </p:nvGraphicFramePr>
        <p:xfrm>
          <a:off x="6202324" y="2254102"/>
          <a:ext cx="3962402" cy="1728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1">
                  <a:extLst>
                    <a:ext uri="{9D8B030D-6E8A-4147-A177-3AD203B41FA5}">
                      <a16:colId xmlns:a16="http://schemas.microsoft.com/office/drawing/2014/main" val="1902097806"/>
                    </a:ext>
                  </a:extLst>
                </a:gridCol>
                <a:gridCol w="1346201">
                  <a:extLst>
                    <a:ext uri="{9D8B030D-6E8A-4147-A177-3AD203B41FA5}">
                      <a16:colId xmlns:a16="http://schemas.microsoft.com/office/drawing/2014/main" val="3880073503"/>
                    </a:ext>
                  </a:extLst>
                </a:gridCol>
              </a:tblGrid>
              <a:tr h="5709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71254"/>
                  </a:ext>
                </a:extLst>
              </a:tr>
              <a:tr h="578849">
                <a:tc>
                  <a:txBody>
                    <a:bodyPr/>
                    <a:lstStyle/>
                    <a:p>
                      <a:r>
                        <a:rPr lang="nl-NL" b="1" dirty="0"/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056285"/>
                  </a:ext>
                </a:extLst>
              </a:tr>
              <a:tr h="578849">
                <a:tc>
                  <a:txBody>
                    <a:bodyPr/>
                    <a:lstStyle/>
                    <a:p>
                      <a:r>
                        <a:rPr lang="nl-NL" b="1" dirty="0" err="1"/>
                        <a:t>Optional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6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36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D95E-5D87-D996-C4F0-7918D64BC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762" y="1196975"/>
            <a:ext cx="8463664" cy="1253617"/>
          </a:xfrm>
        </p:spPr>
        <p:txBody>
          <a:bodyPr/>
          <a:lstStyle/>
          <a:p>
            <a:r>
              <a:rPr lang="de-DE" dirty="0"/>
              <a:t>Who </a:t>
            </a:r>
            <a:r>
              <a:rPr lang="en-US" dirty="0"/>
              <a:t>can act as ex-</a:t>
            </a:r>
            <a:r>
              <a:rPr lang="en-US" dirty="0" err="1"/>
              <a:t>lege</a:t>
            </a:r>
            <a:r>
              <a:rPr lang="en-US" dirty="0"/>
              <a:t> representative? 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B9A7C-1C41-7DBB-1429-BB539F435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356" y="2051098"/>
            <a:ext cx="8943058" cy="344331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F6C725B-8BE7-79F7-5814-82E320B83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64811"/>
              </p:ext>
            </p:extLst>
          </p:nvPr>
        </p:nvGraphicFramePr>
        <p:xfrm>
          <a:off x="1573617" y="2151300"/>
          <a:ext cx="9420448" cy="334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490">
                  <a:extLst>
                    <a:ext uri="{9D8B030D-6E8A-4147-A177-3AD203B41FA5}">
                      <a16:colId xmlns:a16="http://schemas.microsoft.com/office/drawing/2014/main" val="1902097806"/>
                    </a:ext>
                  </a:extLst>
                </a:gridCol>
                <a:gridCol w="6015958">
                  <a:extLst>
                    <a:ext uri="{9D8B030D-6E8A-4147-A177-3AD203B41FA5}">
                      <a16:colId xmlns:a16="http://schemas.microsoft.com/office/drawing/2014/main" val="3880073503"/>
                    </a:ext>
                  </a:extLst>
                </a:gridCol>
              </a:tblGrid>
              <a:tr h="5348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Spouse</a:t>
                      </a:r>
                      <a:endParaRPr lang="nl-NL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Germany, 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949024"/>
                  </a:ext>
                </a:extLst>
              </a:tr>
              <a:tr h="9360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Partner and </a:t>
                      </a:r>
                      <a:r>
                        <a:rPr lang="nl-NL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relatives</a:t>
                      </a:r>
                      <a:r>
                        <a:rPr lang="nl-N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prescribed</a:t>
                      </a:r>
                      <a:r>
                        <a:rPr lang="nl-N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Belgium, Bulgaria, Norway, Slovenia, Sweden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71254"/>
                  </a:ext>
                </a:extLst>
              </a:tr>
              <a:tr h="936072">
                <a:tc>
                  <a:txBody>
                    <a:bodyPr/>
                    <a:lstStyle/>
                    <a:p>
                      <a:r>
                        <a:rPr lang="nl-NL" sz="2400" b="1" dirty="0"/>
                        <a:t>Partner and </a:t>
                      </a:r>
                      <a:r>
                        <a:rPr lang="nl-NL" sz="2400" b="1" dirty="0" err="1"/>
                        <a:t>relatives</a:t>
                      </a:r>
                      <a:r>
                        <a:rPr lang="nl-NL" sz="2400" b="1" dirty="0"/>
                        <a:t>, no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Austria, </a:t>
                      </a:r>
                      <a:r>
                        <a:rPr lang="nl-NL" sz="2400" b="1" dirty="0" err="1"/>
                        <a:t>Czech</a:t>
                      </a:r>
                      <a:r>
                        <a:rPr lang="nl-NL" sz="2400" b="1" dirty="0"/>
                        <a:t> </a:t>
                      </a:r>
                      <a:r>
                        <a:rPr lang="nl-NL" sz="2400" b="1" dirty="0" err="1"/>
                        <a:t>Republic</a:t>
                      </a:r>
                      <a:r>
                        <a:rPr lang="nl-NL" sz="2400" b="1" dirty="0"/>
                        <a:t>?, Netherlands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056285"/>
                  </a:ext>
                </a:extLst>
              </a:tr>
              <a:tr h="936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dirty="0" err="1"/>
                        <a:t>Also</a:t>
                      </a:r>
                      <a:r>
                        <a:rPr lang="nl-NL" sz="2400" b="1" dirty="0"/>
                        <a:t> other persons</a:t>
                      </a:r>
                    </a:p>
                    <a:p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 err="1"/>
                        <a:t>England&amp;Wales</a:t>
                      </a:r>
                      <a:r>
                        <a:rPr lang="nl-NL" sz="2400" b="1" dirty="0"/>
                        <a:t>, Spain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6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03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D95E-5D87-D996-C4F0-7918D64BC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762" y="1196975"/>
            <a:ext cx="8463664" cy="1253617"/>
          </a:xfrm>
        </p:spPr>
        <p:txBody>
          <a:bodyPr/>
          <a:lstStyle/>
          <a:p>
            <a:r>
              <a:rPr lang="de-DE" dirty="0" err="1"/>
              <a:t>Extent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representation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B9A7C-1C41-7DBB-1429-BB539F435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356" y="2051098"/>
            <a:ext cx="8943058" cy="344331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F6C725B-8BE7-79F7-5814-82E320B83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917132"/>
              </p:ext>
            </p:extLst>
          </p:nvPr>
        </p:nvGraphicFramePr>
        <p:xfrm>
          <a:off x="1052623" y="2051098"/>
          <a:ext cx="10653825" cy="3075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2131">
                  <a:extLst>
                    <a:ext uri="{9D8B030D-6E8A-4147-A177-3AD203B41FA5}">
                      <a16:colId xmlns:a16="http://schemas.microsoft.com/office/drawing/2014/main" val="1902097806"/>
                    </a:ext>
                  </a:extLst>
                </a:gridCol>
                <a:gridCol w="4551694">
                  <a:extLst>
                    <a:ext uri="{9D8B030D-6E8A-4147-A177-3AD203B41FA5}">
                      <a16:colId xmlns:a16="http://schemas.microsoft.com/office/drawing/2014/main" val="3880073503"/>
                    </a:ext>
                  </a:extLst>
                </a:gridCol>
              </a:tblGrid>
              <a:tr h="744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Care and </a:t>
                      </a:r>
                      <a:r>
                        <a:rPr lang="nl-NL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medical</a:t>
                      </a:r>
                      <a:r>
                        <a:rPr lang="nl-N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matters</a:t>
                      </a:r>
                      <a:endParaRPr lang="nl-NL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Belgium, England &amp; Wales, Germany, Netherlands, Slovenia, Spain, 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949024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‘Every </a:t>
                      </a:r>
                      <a:r>
                        <a:rPr lang="nl-NL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r>
                        <a:rPr lang="nl-N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matters’</a:t>
                      </a:r>
                      <a:endParaRPr lang="nl-NL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Czech</a:t>
                      </a:r>
                      <a:r>
                        <a:rPr lang="nl-N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Republic</a:t>
                      </a:r>
                      <a:r>
                        <a:rPr lang="nl-N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Norway, Spain, Sweden, 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71254"/>
                  </a:ext>
                </a:extLst>
              </a:tr>
              <a:tr h="1063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dirty="0" err="1"/>
                        <a:t>Broad</a:t>
                      </a:r>
                      <a:r>
                        <a:rPr lang="nl-NL" sz="2400" b="1" dirty="0"/>
                        <a:t> (financial, </a:t>
                      </a:r>
                      <a:r>
                        <a:rPr lang="nl-NL" sz="2400" b="1" dirty="0" err="1"/>
                        <a:t>administrative</a:t>
                      </a:r>
                      <a:r>
                        <a:rPr lang="nl-NL" sz="2400" b="1" dirty="0"/>
                        <a:t>, health, court </a:t>
                      </a:r>
                      <a:r>
                        <a:rPr lang="nl-NL" sz="2400" b="1" dirty="0" err="1"/>
                        <a:t>proceedings</a:t>
                      </a:r>
                      <a:r>
                        <a:rPr lang="nl-NL" sz="24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Austria, Bulgaria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6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05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D95E-5D87-D996-C4F0-7918D64BC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762" y="1196975"/>
            <a:ext cx="8463664" cy="1253617"/>
          </a:xfrm>
        </p:spPr>
        <p:txBody>
          <a:bodyPr/>
          <a:lstStyle/>
          <a:p>
            <a:r>
              <a:rPr lang="de-DE" dirty="0" err="1"/>
              <a:t>Safeguards</a:t>
            </a:r>
            <a:r>
              <a:rPr lang="de-DE" dirty="0"/>
              <a:t> and </a:t>
            </a:r>
            <a:r>
              <a:rPr lang="de-DE" dirty="0" err="1"/>
              <a:t>supervision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B9A7C-1C41-7DBB-1429-BB539F435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356" y="2051098"/>
            <a:ext cx="8943058" cy="344331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F6C725B-8BE7-79F7-5814-82E320B83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586696"/>
              </p:ext>
            </p:extLst>
          </p:nvPr>
        </p:nvGraphicFramePr>
        <p:xfrm>
          <a:off x="1052623" y="2051098"/>
          <a:ext cx="10653825" cy="4030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2131">
                  <a:extLst>
                    <a:ext uri="{9D8B030D-6E8A-4147-A177-3AD203B41FA5}">
                      <a16:colId xmlns:a16="http://schemas.microsoft.com/office/drawing/2014/main" val="1902097806"/>
                    </a:ext>
                  </a:extLst>
                </a:gridCol>
                <a:gridCol w="4551694">
                  <a:extLst>
                    <a:ext uri="{9D8B030D-6E8A-4147-A177-3AD203B41FA5}">
                      <a16:colId xmlns:a16="http://schemas.microsoft.com/office/drawing/2014/main" val="3880073503"/>
                    </a:ext>
                  </a:extLst>
                </a:gridCol>
              </a:tblGrid>
              <a:tr h="744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</a:t>
                      </a:r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report </a:t>
                      </a:r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court, information </a:t>
                      </a:r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duty</a:t>
                      </a:r>
                      <a:endParaRPr lang="nl-N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Austria, Spain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949024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 err="1"/>
                        <a:t>Guardianship</a:t>
                      </a:r>
                      <a:r>
                        <a:rPr lang="nl-NL" b="1" dirty="0"/>
                        <a:t> </a:t>
                      </a:r>
                      <a:r>
                        <a:rPr lang="nl-NL" b="1" dirty="0" err="1"/>
                        <a:t>authority</a:t>
                      </a:r>
                      <a:r>
                        <a:rPr lang="nl-NL" b="1" dirty="0"/>
                        <a:t> </a:t>
                      </a:r>
                      <a:r>
                        <a:rPr lang="nl-NL" b="1" dirty="0" err="1"/>
                        <a:t>may</a:t>
                      </a:r>
                      <a:r>
                        <a:rPr lang="nl-NL" b="1" dirty="0"/>
                        <a:t> discharge </a:t>
                      </a:r>
                      <a:r>
                        <a:rPr lang="nl-NL" b="1" dirty="0" err="1"/>
                        <a:t>representative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Bulgaria, 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168375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supervision</a:t>
                      </a:r>
                      <a:endParaRPr lang="nl-N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Czech</a:t>
                      </a:r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Republic</a:t>
                      </a:r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Portugal, Sweden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016956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 professional </a:t>
                      </a:r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decide</a:t>
                      </a:r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otherwise</a:t>
                      </a:r>
                      <a:endParaRPr lang="nl-N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Belgium, Netherlands, Slovenia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71254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safeguards</a:t>
                      </a:r>
                      <a:endParaRPr lang="nl-N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England &amp; Wales, Germany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426602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Provisions</a:t>
                      </a:r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</a:t>
                      </a:r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representative</a:t>
                      </a:r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must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Belgium, England &amp; Wales, Germany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523942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758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3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D95E-5D87-D996-C4F0-7918D64BC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Questions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reflect</a:t>
            </a:r>
            <a:r>
              <a:rPr lang="de-DE" dirty="0"/>
              <a:t> on 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B9A7C-1C41-7DBB-1429-BB539F435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658" y="2051098"/>
            <a:ext cx="9969756" cy="4062026"/>
          </a:xfrm>
        </p:spPr>
        <p:txBody>
          <a:bodyPr/>
          <a:lstStyle/>
          <a:p>
            <a:r>
              <a:rPr lang="en-US" dirty="0"/>
              <a:t>How does ex-</a:t>
            </a:r>
            <a:r>
              <a:rPr lang="en-US" dirty="0" err="1"/>
              <a:t>lege</a:t>
            </a:r>
            <a:r>
              <a:rPr lang="en-US" dirty="0"/>
              <a:t> representation work in everyday life?</a:t>
            </a:r>
          </a:p>
          <a:p>
            <a:r>
              <a:rPr lang="en-US" dirty="0"/>
              <a:t>How do legal systems deal with the potential </a:t>
            </a:r>
            <a:r>
              <a:rPr lang="nl-NL" dirty="0" err="1"/>
              <a:t>legal</a:t>
            </a:r>
            <a:r>
              <a:rPr lang="nl-NL" dirty="0"/>
              <a:t> </a:t>
            </a:r>
            <a:r>
              <a:rPr lang="nl-NL" dirty="0" err="1"/>
              <a:t>unpredictability</a:t>
            </a:r>
            <a:r>
              <a:rPr lang="nl-NL" dirty="0"/>
              <a:t> and </a:t>
            </a:r>
            <a:r>
              <a:rPr lang="nl-NL" dirty="0" err="1"/>
              <a:t>third</a:t>
            </a:r>
            <a:r>
              <a:rPr lang="nl-NL" dirty="0"/>
              <a:t> </a:t>
            </a:r>
            <a:r>
              <a:rPr lang="nl-NL" dirty="0" err="1"/>
              <a:t>parties</a:t>
            </a:r>
            <a:r>
              <a:rPr lang="nl-NL" dirty="0"/>
              <a:t>?</a:t>
            </a:r>
          </a:p>
          <a:p>
            <a:r>
              <a:rPr lang="en-US" dirty="0"/>
              <a:t>Given the rising number of informal relationships, systems which only provide for ex-</a:t>
            </a:r>
            <a:r>
              <a:rPr lang="en-US" dirty="0" err="1"/>
              <a:t>lege</a:t>
            </a:r>
            <a:r>
              <a:rPr lang="en-US" dirty="0"/>
              <a:t> representation for formal relationships do not fulfill the ratio of ex-</a:t>
            </a:r>
            <a:r>
              <a:rPr lang="en-US" dirty="0" err="1"/>
              <a:t>lege</a:t>
            </a:r>
            <a:r>
              <a:rPr lang="en-US" dirty="0"/>
              <a:t> representation</a:t>
            </a:r>
          </a:p>
          <a:p>
            <a:r>
              <a:rPr lang="en-US" dirty="0"/>
              <a:t>Given the demographic changes, will there be a bigger role for the broader social network? </a:t>
            </a:r>
          </a:p>
          <a:p>
            <a:r>
              <a:rPr lang="en-US" dirty="0"/>
              <a:t>What are the human rights norms for ex-</a:t>
            </a:r>
            <a:r>
              <a:rPr lang="en-US" dirty="0" err="1"/>
              <a:t>lege</a:t>
            </a:r>
            <a:r>
              <a:rPr lang="en-US" dirty="0"/>
              <a:t> measures?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3923801"/>
      </p:ext>
    </p:extLst>
  </p:cSld>
  <p:clrMapOvr>
    <a:masterClrMapping/>
  </p:clrMapOvr>
</p:sld>
</file>

<file path=ppt/theme/theme1.xml><?xml version="1.0" encoding="utf-8"?>
<a:theme xmlns:a="http://schemas.openxmlformats.org/drawingml/2006/main" name="Utrecht University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u-ucerf-ppttemplate-nederlands" id="{A8346D29-F0AE-7345-AE33-8BD10DDBE67D}" vid="{E186ACDD-9393-2649-BCCE-392A2E093291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uu-ucerf-ppttemplate-nederlands</Template>
  <TotalTime>0</TotalTime>
  <Words>474</Words>
  <Application>Microsoft Office PowerPoint</Application>
  <PresentationFormat>Custom</PresentationFormat>
  <Paragraphs>82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Merriweather Light</vt:lpstr>
      <vt:lpstr>Calibri</vt:lpstr>
      <vt:lpstr>Open Sans</vt:lpstr>
      <vt:lpstr>Merriweather Regular</vt:lpstr>
      <vt:lpstr>Open Sans Light</vt:lpstr>
      <vt:lpstr>Arial</vt:lpstr>
      <vt:lpstr>Verdana</vt:lpstr>
      <vt:lpstr>Utrecht University</vt:lpstr>
      <vt:lpstr>Ex-lege measures  FL-EUR conference   </vt:lpstr>
      <vt:lpstr>Our definition of ex-lege measures </vt:lpstr>
      <vt:lpstr>Evidence </vt:lpstr>
      <vt:lpstr>Legal ground </vt:lpstr>
      <vt:lpstr>Medical evidence required?  Registration required? </vt:lpstr>
      <vt:lpstr>Who can act as ex-lege representative? </vt:lpstr>
      <vt:lpstr>Extent of the representation </vt:lpstr>
      <vt:lpstr>Safeguards and supervision </vt:lpstr>
      <vt:lpstr>Questions to reflect on </vt:lpstr>
      <vt:lpstr>Questions to reflect on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2023-11-28T06:21:45Z</dcterms:created>
  <dcterms:modified xsi:type="dcterms:W3CDTF">2023-11-28T06:23:31Z</dcterms:modified>
  <cp:category/>
</cp:coreProperties>
</file>