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90" r:id="rId4"/>
  </p:sldMasterIdLst>
  <p:notesMasterIdLst>
    <p:notesMasterId r:id="rId27"/>
  </p:notesMasterIdLst>
  <p:handoutMasterIdLst>
    <p:handoutMasterId r:id="rId28"/>
  </p:handoutMasterIdLst>
  <p:sldIdLst>
    <p:sldId id="305" r:id="rId5"/>
    <p:sldId id="316" r:id="rId6"/>
    <p:sldId id="317" r:id="rId7"/>
    <p:sldId id="322" r:id="rId8"/>
    <p:sldId id="323" r:id="rId9"/>
    <p:sldId id="318" r:id="rId10"/>
    <p:sldId id="319" r:id="rId11"/>
    <p:sldId id="327" r:id="rId12"/>
    <p:sldId id="329" r:id="rId13"/>
    <p:sldId id="330" r:id="rId14"/>
    <p:sldId id="333" r:id="rId15"/>
    <p:sldId id="331" r:id="rId16"/>
    <p:sldId id="332" r:id="rId17"/>
    <p:sldId id="338" r:id="rId18"/>
    <p:sldId id="335" r:id="rId19"/>
    <p:sldId id="341" r:id="rId20"/>
    <p:sldId id="336" r:id="rId21"/>
    <p:sldId id="339" r:id="rId22"/>
    <p:sldId id="340" r:id="rId23"/>
    <p:sldId id="342" r:id="rId24"/>
    <p:sldId id="337" r:id="rId25"/>
    <p:sldId id="315" r:id="rId26"/>
  </p:sldIdLst>
  <p:sldSz cx="12195175" cy="6858000"/>
  <p:notesSz cx="6858000" cy="9144000"/>
  <p:embeddedFontLst>
    <p:embeddedFont>
      <p:font typeface="Merriweather Light" panose="00000400000000000000" pitchFamily="2" charset="0"/>
      <p:regular r:id="rId29"/>
      <p:italic r:id="rId30"/>
    </p:embeddedFont>
    <p:embeddedFont>
      <p:font typeface="Merriweather Regular" panose="020B0604020202020204" charset="0"/>
      <p:regular r:id="rId31"/>
      <p:bold r:id="rId32"/>
      <p:italic r:id="rId33"/>
      <p:boldItalic r:id="rId34"/>
    </p:embeddedFont>
    <p:embeddedFont>
      <p:font typeface="Open Sans" panose="020B0606030504020204" pitchFamily="34" charset="0"/>
      <p:regular r:id="rId35"/>
      <p:bold r:id="rId36"/>
      <p:italic r:id="rId37"/>
      <p:boldItalic r:id="rId38"/>
    </p:embeddedFont>
    <p:embeddedFont>
      <p:font typeface="Open Sans Light" panose="020B0306030504020204" pitchFamily="34" charset="0"/>
      <p:regular r:id="rId39"/>
      <p:italic r:id="rId40"/>
    </p:embeddedFont>
    <p:embeddedFont>
      <p:font typeface="Verdana" panose="020B0604030504040204" pitchFamily="34" charset="0"/>
      <p:regular r:id="rId41"/>
      <p:bold r:id="rId42"/>
      <p:italic r:id="rId43"/>
      <p:boldItalic r:id="rId44"/>
    </p:embeddedFont>
  </p:embeddedFontLst>
  <p:defaultTextStyle>
    <a:defPPr lvl="0">
      <a:defRPr lang="nl-NL"/>
    </a:defPPr>
    <a:lvl1pPr marL="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30">
          <p15:clr>
            <a:srgbClr val="A4A3A4"/>
          </p15:clr>
        </p15:guide>
        <p15:guide id="2" orient="horz" pos="4038">
          <p15:clr>
            <a:srgbClr val="A4A3A4"/>
          </p15:clr>
        </p15:guide>
        <p15:guide id="3" orient="horz" pos="989">
          <p15:clr>
            <a:srgbClr val="A4A3A4"/>
          </p15:clr>
        </p15:guide>
        <p15:guide id="4" orient="horz" pos="2682">
          <p15:clr>
            <a:srgbClr val="A4A3A4"/>
          </p15:clr>
        </p15:guide>
        <p15:guide id="5" orient="horz" pos="104">
          <p15:clr>
            <a:srgbClr val="A4A3A4"/>
          </p15:clr>
        </p15:guide>
        <p15:guide id="6" orient="horz" pos="3351">
          <p15:clr>
            <a:srgbClr val="A4A3A4"/>
          </p15:clr>
        </p15:guide>
        <p15:guide id="7" orient="horz" pos="3181">
          <p15:clr>
            <a:srgbClr val="A4A3A4"/>
          </p15:clr>
        </p15:guide>
        <p15:guide id="8" orient="horz" pos="1074">
          <p15:clr>
            <a:srgbClr val="A4A3A4"/>
          </p15:clr>
        </p15:guide>
        <p15:guide id="9" orient="horz" pos="3593">
          <p15:clr>
            <a:srgbClr val="A4A3A4"/>
          </p15:clr>
        </p15:guide>
        <p15:guide id="10" pos="3777">
          <p15:clr>
            <a:srgbClr val="A4A3A4"/>
          </p15:clr>
        </p15:guide>
        <p15:guide id="11" pos="739">
          <p15:clr>
            <a:srgbClr val="A4A3A4"/>
          </p15:clr>
        </p15:guide>
        <p15:guide id="12" pos="7273">
          <p15:clr>
            <a:srgbClr val="A4A3A4"/>
          </p15:clr>
        </p15:guide>
        <p15:guide id="13" pos="1604">
          <p15:clr>
            <a:srgbClr val="A4A3A4"/>
          </p15:clr>
        </p15:guide>
        <p15:guide id="14" pos="5145">
          <p15:clr>
            <a:srgbClr val="A4A3A4"/>
          </p15:clr>
        </p15:guide>
        <p15:guide id="15" pos="5282">
          <p15:clr>
            <a:srgbClr val="A4A3A4"/>
          </p15:clr>
        </p15:guide>
        <p15:guide id="16" pos="1447">
          <p15:clr>
            <a:srgbClr val="A4A3A4"/>
          </p15:clr>
        </p15:guide>
        <p15:guide id="17" pos="6651">
          <p15:clr>
            <a:srgbClr val="A4A3A4"/>
          </p15:clr>
        </p15:guide>
        <p15:guide id="18" pos="361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3F2B"/>
    <a:srgbClr val="522980"/>
    <a:srgbClr val="6687C3"/>
    <a:srgbClr val="171D42"/>
    <a:srgbClr val="63A593"/>
    <a:srgbClr val="921E56"/>
    <a:srgbClr val="DD9562"/>
    <a:srgbClr val="D49562"/>
    <a:srgbClr val="D49868"/>
    <a:srgbClr val="C00A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42023" autoAdjust="0"/>
  </p:normalViewPr>
  <p:slideViewPr>
    <p:cSldViewPr snapToGrid="0">
      <p:cViewPr varScale="1">
        <p:scale>
          <a:sx n="26" d="100"/>
          <a:sy n="26" d="100"/>
        </p:scale>
        <p:origin x="2216" y="36"/>
      </p:cViewPr>
      <p:guideLst>
        <p:guide orient="horz" pos="1530"/>
        <p:guide orient="horz" pos="4038"/>
        <p:guide orient="horz" pos="989"/>
        <p:guide orient="horz" pos="2682"/>
        <p:guide orient="horz" pos="104"/>
        <p:guide orient="horz" pos="3351"/>
        <p:guide orient="horz" pos="3181"/>
        <p:guide orient="horz" pos="1074"/>
        <p:guide orient="horz" pos="3593"/>
        <p:guide pos="3777"/>
        <p:guide pos="739"/>
        <p:guide pos="7273"/>
        <p:guide pos="1604"/>
        <p:guide pos="5145"/>
        <p:guide pos="5282"/>
        <p:guide pos="1447"/>
        <p:guide pos="6651"/>
        <p:guide pos="361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70" d="100"/>
          <a:sy n="170" d="100"/>
        </p:scale>
        <p:origin x="546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1.fntdata"/><Relationship Id="rId21" Type="http://schemas.openxmlformats.org/officeDocument/2006/relationships/slide" Target="slides/slide17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1.fntdata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font" Target="fonts/font1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lma - Roorda, H.N. (Rieneke)" userId="0bd8e67d-fc0b-484a-a1f2-45e34eea0150" providerId="ADAL" clId="{2C150A4D-9708-4333-885A-2AC847E51EF1}"/>
    <pc:docChg chg="modSld">
      <pc:chgData name="Stelma - Roorda, H.N. (Rieneke)" userId="0bd8e67d-fc0b-484a-a1f2-45e34eea0150" providerId="ADAL" clId="{2C150A4D-9708-4333-885A-2AC847E51EF1}" dt="2025-05-09T08:08:05.348" v="11" actId="20577"/>
      <pc:docMkLst>
        <pc:docMk/>
      </pc:docMkLst>
      <pc:sldChg chg="modNotesTx">
        <pc:chgData name="Stelma - Roorda, H.N. (Rieneke)" userId="0bd8e67d-fc0b-484a-a1f2-45e34eea0150" providerId="ADAL" clId="{2C150A4D-9708-4333-885A-2AC847E51EF1}" dt="2025-05-09T08:07:26.848" v="0" actId="20577"/>
        <pc:sldMkLst>
          <pc:docMk/>
          <pc:sldMk cId="34955238" sldId="305"/>
        </pc:sldMkLst>
      </pc:sldChg>
      <pc:sldChg chg="modNotesTx">
        <pc:chgData name="Stelma - Roorda, H.N. (Rieneke)" userId="0bd8e67d-fc0b-484a-a1f2-45e34eea0150" providerId="ADAL" clId="{2C150A4D-9708-4333-885A-2AC847E51EF1}" dt="2025-05-09T08:07:30.981" v="1" actId="20577"/>
        <pc:sldMkLst>
          <pc:docMk/>
          <pc:sldMk cId="2249623282" sldId="316"/>
        </pc:sldMkLst>
      </pc:sldChg>
      <pc:sldChg chg="modNotesTx">
        <pc:chgData name="Stelma - Roorda, H.N. (Rieneke)" userId="0bd8e67d-fc0b-484a-a1f2-45e34eea0150" providerId="ADAL" clId="{2C150A4D-9708-4333-885A-2AC847E51EF1}" dt="2025-05-09T08:07:35.620" v="2" actId="20577"/>
        <pc:sldMkLst>
          <pc:docMk/>
          <pc:sldMk cId="2426909957" sldId="317"/>
        </pc:sldMkLst>
      </pc:sldChg>
      <pc:sldChg chg="modNotesTx">
        <pc:chgData name="Stelma - Roorda, H.N. (Rieneke)" userId="0bd8e67d-fc0b-484a-a1f2-45e34eea0150" providerId="ADAL" clId="{2C150A4D-9708-4333-885A-2AC847E51EF1}" dt="2025-05-09T08:07:46.471" v="5" actId="20577"/>
        <pc:sldMkLst>
          <pc:docMk/>
          <pc:sldMk cId="1091773444" sldId="318"/>
        </pc:sldMkLst>
      </pc:sldChg>
      <pc:sldChg chg="modNotesTx">
        <pc:chgData name="Stelma - Roorda, H.N. (Rieneke)" userId="0bd8e67d-fc0b-484a-a1f2-45e34eea0150" providerId="ADAL" clId="{2C150A4D-9708-4333-885A-2AC847E51EF1}" dt="2025-05-09T08:07:48.917" v="6" actId="20577"/>
        <pc:sldMkLst>
          <pc:docMk/>
          <pc:sldMk cId="2482428724" sldId="319"/>
        </pc:sldMkLst>
      </pc:sldChg>
      <pc:sldChg chg="modNotesTx">
        <pc:chgData name="Stelma - Roorda, H.N. (Rieneke)" userId="0bd8e67d-fc0b-484a-a1f2-45e34eea0150" providerId="ADAL" clId="{2C150A4D-9708-4333-885A-2AC847E51EF1}" dt="2025-05-09T08:07:39.549" v="3" actId="20577"/>
        <pc:sldMkLst>
          <pc:docMk/>
          <pc:sldMk cId="1890328262" sldId="322"/>
        </pc:sldMkLst>
      </pc:sldChg>
      <pc:sldChg chg="modNotesTx">
        <pc:chgData name="Stelma - Roorda, H.N. (Rieneke)" userId="0bd8e67d-fc0b-484a-a1f2-45e34eea0150" providerId="ADAL" clId="{2C150A4D-9708-4333-885A-2AC847E51EF1}" dt="2025-05-09T08:07:42.826" v="4" actId="20577"/>
        <pc:sldMkLst>
          <pc:docMk/>
          <pc:sldMk cId="31128914" sldId="323"/>
        </pc:sldMkLst>
      </pc:sldChg>
      <pc:sldChg chg="modNotesTx">
        <pc:chgData name="Stelma - Roorda, H.N. (Rieneke)" userId="0bd8e67d-fc0b-484a-a1f2-45e34eea0150" providerId="ADAL" clId="{2C150A4D-9708-4333-885A-2AC847E51EF1}" dt="2025-05-09T08:07:51.569" v="7" actId="20577"/>
        <pc:sldMkLst>
          <pc:docMk/>
          <pc:sldMk cId="603457150" sldId="327"/>
        </pc:sldMkLst>
      </pc:sldChg>
      <pc:sldChg chg="modNotesTx">
        <pc:chgData name="Stelma - Roorda, H.N. (Rieneke)" userId="0bd8e67d-fc0b-484a-a1f2-45e34eea0150" providerId="ADAL" clId="{2C150A4D-9708-4333-885A-2AC847E51EF1}" dt="2025-05-09T08:07:55.099" v="8" actId="20577"/>
        <pc:sldMkLst>
          <pc:docMk/>
          <pc:sldMk cId="2765570043" sldId="329"/>
        </pc:sldMkLst>
      </pc:sldChg>
      <pc:sldChg chg="modNotesTx">
        <pc:chgData name="Stelma - Roorda, H.N. (Rieneke)" userId="0bd8e67d-fc0b-484a-a1f2-45e34eea0150" providerId="ADAL" clId="{2C150A4D-9708-4333-885A-2AC847E51EF1}" dt="2025-05-09T08:08:00.760" v="9" actId="20577"/>
        <pc:sldMkLst>
          <pc:docMk/>
          <pc:sldMk cId="1693454181" sldId="331"/>
        </pc:sldMkLst>
      </pc:sldChg>
      <pc:sldChg chg="modNotesTx">
        <pc:chgData name="Stelma - Roorda, H.N. (Rieneke)" userId="0bd8e67d-fc0b-484a-a1f2-45e34eea0150" providerId="ADAL" clId="{2C150A4D-9708-4333-885A-2AC847E51EF1}" dt="2025-05-09T08:08:03.210" v="10" actId="20577"/>
        <pc:sldMkLst>
          <pc:docMk/>
          <pc:sldMk cId="2525475141" sldId="332"/>
        </pc:sldMkLst>
      </pc:sldChg>
      <pc:sldChg chg="modNotesTx">
        <pc:chgData name="Stelma - Roorda, H.N. (Rieneke)" userId="0bd8e67d-fc0b-484a-a1f2-45e34eea0150" providerId="ADAL" clId="{2C150A4D-9708-4333-885A-2AC847E51EF1}" dt="2025-05-09T08:08:05.348" v="11" actId="20577"/>
        <pc:sldMkLst>
          <pc:docMk/>
          <pc:sldMk cId="1199628980" sldId="338"/>
        </pc:sldMkLst>
      </pc:sldChg>
    </pc:docChg>
  </pc:docChgLst>
  <pc:docChgLst>
    <pc:chgData name="Kievit, F.M. de (Femke)" userId="e2de4bf8-6dd0-4022-9426-a5158a7198e3" providerId="ADAL" clId="{DA03A9B9-8409-487E-B759-FCAE3EE27AFD}"/>
    <pc:docChg chg="undo custSel addSld delSld modSld">
      <pc:chgData name="Kievit, F.M. de (Femke)" userId="e2de4bf8-6dd0-4022-9426-a5158a7198e3" providerId="ADAL" clId="{DA03A9B9-8409-487E-B759-FCAE3EE27AFD}" dt="2025-05-01T14:13:26.620" v="19651" actId="313"/>
      <pc:docMkLst>
        <pc:docMk/>
      </pc:docMkLst>
      <pc:sldChg chg="addSp modSp mod modClrScheme chgLayout modNotesTx">
        <pc:chgData name="Kievit, F.M. de (Femke)" userId="e2de4bf8-6dd0-4022-9426-a5158a7198e3" providerId="ADAL" clId="{DA03A9B9-8409-487E-B759-FCAE3EE27AFD}" dt="2025-05-01T13:35:59.446" v="19313" actId="20577"/>
        <pc:sldMkLst>
          <pc:docMk/>
          <pc:sldMk cId="34955238" sldId="305"/>
        </pc:sldMkLst>
        <pc:spChg chg="mod ord">
          <ac:chgData name="Kievit, F.M. de (Femke)" userId="e2de4bf8-6dd0-4022-9426-a5158a7198e3" providerId="ADAL" clId="{DA03A9B9-8409-487E-B759-FCAE3EE27AFD}" dt="2025-04-28T11:11:46.077" v="6754" actId="790"/>
          <ac:spMkLst>
            <pc:docMk/>
            <pc:sldMk cId="34955238" sldId="305"/>
            <ac:spMk id="2" creationId="{07DD11A1-5BA4-BD50-7680-1441C617E4EE}"/>
          </ac:spMkLst>
        </pc:spChg>
        <pc:spChg chg="mod ord">
          <ac:chgData name="Kievit, F.M. de (Femke)" userId="e2de4bf8-6dd0-4022-9426-a5158a7198e3" providerId="ADAL" clId="{DA03A9B9-8409-487E-B759-FCAE3EE27AFD}" dt="2025-04-14T08:01:11.871" v="189" actId="700"/>
          <ac:spMkLst>
            <pc:docMk/>
            <pc:sldMk cId="34955238" sldId="305"/>
            <ac:spMk id="3" creationId="{65BF1FF4-3A92-514D-A10F-CCC2E3027869}"/>
          </ac:spMkLst>
        </pc:spChg>
        <pc:spChg chg="mod ord">
          <ac:chgData name="Kievit, F.M. de (Femke)" userId="e2de4bf8-6dd0-4022-9426-a5158a7198e3" providerId="ADAL" clId="{DA03A9B9-8409-487E-B759-FCAE3EE27AFD}" dt="2025-04-14T08:01:11.871" v="189" actId="700"/>
          <ac:spMkLst>
            <pc:docMk/>
            <pc:sldMk cId="34955238" sldId="305"/>
            <ac:spMk id="4" creationId="{64CC52CC-C6AC-4D9B-F6AD-B4B399B769E1}"/>
          </ac:spMkLst>
        </pc:spChg>
        <pc:picChg chg="add mod">
          <ac:chgData name="Kievit, F.M. de (Femke)" userId="e2de4bf8-6dd0-4022-9426-a5158a7198e3" providerId="ADAL" clId="{DA03A9B9-8409-487E-B759-FCAE3EE27AFD}" dt="2025-04-14T08:22:42.754" v="282" actId="1076"/>
          <ac:picMkLst>
            <pc:docMk/>
            <pc:sldMk cId="34955238" sldId="305"/>
            <ac:picMk id="5" creationId="{D96BA652-AFA8-FBE3-5673-A192F26A4B2E}"/>
          </ac:picMkLst>
        </pc:picChg>
      </pc:sldChg>
      <pc:sldChg chg="del">
        <pc:chgData name="Kievit, F.M. de (Femke)" userId="e2de4bf8-6dd0-4022-9426-a5158a7198e3" providerId="ADAL" clId="{DA03A9B9-8409-487E-B759-FCAE3EE27AFD}" dt="2025-04-14T07:59:43.642" v="0" actId="47"/>
        <pc:sldMkLst>
          <pc:docMk/>
          <pc:sldMk cId="3363903579" sldId="306"/>
        </pc:sldMkLst>
      </pc:sldChg>
      <pc:sldChg chg="del">
        <pc:chgData name="Kievit, F.M. de (Femke)" userId="e2de4bf8-6dd0-4022-9426-a5158a7198e3" providerId="ADAL" clId="{DA03A9B9-8409-487E-B759-FCAE3EE27AFD}" dt="2025-04-14T07:59:44.539" v="4" actId="47"/>
        <pc:sldMkLst>
          <pc:docMk/>
          <pc:sldMk cId="1937473019" sldId="311"/>
        </pc:sldMkLst>
      </pc:sldChg>
      <pc:sldChg chg="del">
        <pc:chgData name="Kievit, F.M. de (Femke)" userId="e2de4bf8-6dd0-4022-9426-a5158a7198e3" providerId="ADAL" clId="{DA03A9B9-8409-487E-B759-FCAE3EE27AFD}" dt="2025-04-14T07:59:44.715" v="5" actId="47"/>
        <pc:sldMkLst>
          <pc:docMk/>
          <pc:sldMk cId="662399019" sldId="312"/>
        </pc:sldMkLst>
      </pc:sldChg>
      <pc:sldChg chg="del">
        <pc:chgData name="Kievit, F.M. de (Femke)" userId="e2de4bf8-6dd0-4022-9426-a5158a7198e3" providerId="ADAL" clId="{DA03A9B9-8409-487E-B759-FCAE3EE27AFD}" dt="2025-04-14T07:59:44.894" v="6" actId="47"/>
        <pc:sldMkLst>
          <pc:docMk/>
          <pc:sldMk cId="2170836509" sldId="313"/>
        </pc:sldMkLst>
      </pc:sldChg>
      <pc:sldChg chg="del">
        <pc:chgData name="Kievit, F.M. de (Femke)" userId="e2de4bf8-6dd0-4022-9426-a5158a7198e3" providerId="ADAL" clId="{DA03A9B9-8409-487E-B759-FCAE3EE27AFD}" dt="2025-04-14T07:59:45.202" v="7" actId="47"/>
        <pc:sldMkLst>
          <pc:docMk/>
          <pc:sldMk cId="2629270451" sldId="314"/>
        </pc:sldMkLst>
      </pc:sldChg>
      <pc:sldChg chg="del">
        <pc:chgData name="Kievit, F.M. de (Femke)" userId="e2de4bf8-6dd0-4022-9426-a5158a7198e3" providerId="ADAL" clId="{DA03A9B9-8409-487E-B759-FCAE3EE27AFD}" dt="2025-04-14T07:59:45.793" v="8" actId="47"/>
        <pc:sldMkLst>
          <pc:docMk/>
          <pc:sldMk cId="1708230263" sldId="316"/>
        </pc:sldMkLst>
      </pc:sldChg>
      <pc:sldChg chg="addSp delSp modSp new mod modClrScheme chgLayout modNotesTx">
        <pc:chgData name="Kievit, F.M. de (Femke)" userId="e2de4bf8-6dd0-4022-9426-a5158a7198e3" providerId="ADAL" clId="{DA03A9B9-8409-487E-B759-FCAE3EE27AFD}" dt="2025-05-01T14:13:26.620" v="19651" actId="313"/>
        <pc:sldMkLst>
          <pc:docMk/>
          <pc:sldMk cId="2249623282" sldId="316"/>
        </pc:sldMkLst>
        <pc:spChg chg="add mod ord">
          <ac:chgData name="Kievit, F.M. de (Femke)" userId="e2de4bf8-6dd0-4022-9426-a5158a7198e3" providerId="ADAL" clId="{DA03A9B9-8409-487E-B759-FCAE3EE27AFD}" dt="2025-04-28T11:27:57.148" v="6927" actId="2711"/>
          <ac:spMkLst>
            <pc:docMk/>
            <pc:sldMk cId="2249623282" sldId="316"/>
            <ac:spMk id="6" creationId="{9252C30C-346B-3147-CD02-A6FC8D745238}"/>
          </ac:spMkLst>
        </pc:spChg>
        <pc:spChg chg="add mod ord">
          <ac:chgData name="Kievit, F.M. de (Femke)" userId="e2de4bf8-6dd0-4022-9426-a5158a7198e3" providerId="ADAL" clId="{DA03A9B9-8409-487E-B759-FCAE3EE27AFD}" dt="2025-05-01T14:13:26.620" v="19651" actId="313"/>
          <ac:spMkLst>
            <pc:docMk/>
            <pc:sldMk cId="2249623282" sldId="316"/>
            <ac:spMk id="7" creationId="{60644241-0CAF-235C-A90E-4808725D36E8}"/>
          </ac:spMkLst>
        </pc:spChg>
      </pc:sldChg>
      <pc:sldChg chg="modSp new mod modNotesTx">
        <pc:chgData name="Kievit, F.M. de (Femke)" userId="e2de4bf8-6dd0-4022-9426-a5158a7198e3" providerId="ADAL" clId="{DA03A9B9-8409-487E-B759-FCAE3EE27AFD}" dt="2025-05-01T14:13:12.022" v="19649" actId="790"/>
        <pc:sldMkLst>
          <pc:docMk/>
          <pc:sldMk cId="2426909957" sldId="317"/>
        </pc:sldMkLst>
        <pc:spChg chg="mod">
          <ac:chgData name="Kievit, F.M. de (Femke)" userId="e2de4bf8-6dd0-4022-9426-a5158a7198e3" providerId="ADAL" clId="{DA03A9B9-8409-487E-B759-FCAE3EE27AFD}" dt="2025-04-14T08:26:37.133" v="595" actId="20577"/>
          <ac:spMkLst>
            <pc:docMk/>
            <pc:sldMk cId="2426909957" sldId="317"/>
            <ac:spMk id="2" creationId="{7179392D-8C03-0C29-D002-8352B5C691BF}"/>
          </ac:spMkLst>
        </pc:spChg>
        <pc:spChg chg="mod">
          <ac:chgData name="Kievit, F.M. de (Femke)" userId="e2de4bf8-6dd0-4022-9426-a5158a7198e3" providerId="ADAL" clId="{DA03A9B9-8409-487E-B759-FCAE3EE27AFD}" dt="2025-05-01T14:13:12.022" v="19649" actId="790"/>
          <ac:spMkLst>
            <pc:docMk/>
            <pc:sldMk cId="2426909957" sldId="317"/>
            <ac:spMk id="3" creationId="{7C6F0D2F-8A3D-91CB-2964-42FF9EBEF4B7}"/>
          </ac:spMkLst>
        </pc:spChg>
      </pc:sldChg>
      <pc:sldChg chg="del">
        <pc:chgData name="Kievit, F.M. de (Femke)" userId="e2de4bf8-6dd0-4022-9426-a5158a7198e3" providerId="ADAL" clId="{DA03A9B9-8409-487E-B759-FCAE3EE27AFD}" dt="2025-04-14T07:59:43.965" v="1" actId="47"/>
        <pc:sldMkLst>
          <pc:docMk/>
          <pc:sldMk cId="600488034" sldId="318"/>
        </pc:sldMkLst>
      </pc:sldChg>
      <pc:sldChg chg="addSp delSp modSp new mod modClrScheme chgLayout modNotesTx">
        <pc:chgData name="Kievit, F.M. de (Femke)" userId="e2de4bf8-6dd0-4022-9426-a5158a7198e3" providerId="ADAL" clId="{DA03A9B9-8409-487E-B759-FCAE3EE27AFD}" dt="2025-05-01T06:26:37.180" v="16072" actId="20577"/>
        <pc:sldMkLst>
          <pc:docMk/>
          <pc:sldMk cId="1091773444" sldId="318"/>
        </pc:sldMkLst>
        <pc:spChg chg="mod ord">
          <ac:chgData name="Kievit, F.M. de (Femke)" userId="e2de4bf8-6dd0-4022-9426-a5158a7198e3" providerId="ADAL" clId="{DA03A9B9-8409-487E-B759-FCAE3EE27AFD}" dt="2025-04-30T14:41:58.681" v="14648" actId="313"/>
          <ac:spMkLst>
            <pc:docMk/>
            <pc:sldMk cId="1091773444" sldId="318"/>
            <ac:spMk id="2" creationId="{3FB44A52-5DAF-697E-FF20-3360F7F93463}"/>
          </ac:spMkLst>
        </pc:spChg>
        <pc:spChg chg="add mod ord">
          <ac:chgData name="Kievit, F.M. de (Femke)" userId="e2de4bf8-6dd0-4022-9426-a5158a7198e3" providerId="ADAL" clId="{DA03A9B9-8409-487E-B759-FCAE3EE27AFD}" dt="2025-04-30T13:09:27.058" v="9575" actId="20577"/>
          <ac:spMkLst>
            <pc:docMk/>
            <pc:sldMk cId="1091773444" sldId="318"/>
            <ac:spMk id="5" creationId="{D07F0F13-4676-CA71-9329-F55BE555F8E9}"/>
          </ac:spMkLst>
        </pc:spChg>
        <pc:picChg chg="add mod">
          <ac:chgData name="Kievit, F.M. de (Femke)" userId="e2de4bf8-6dd0-4022-9426-a5158a7198e3" providerId="ADAL" clId="{DA03A9B9-8409-487E-B759-FCAE3EE27AFD}" dt="2025-04-30T09:55:30.810" v="6941" actId="14100"/>
          <ac:picMkLst>
            <pc:docMk/>
            <pc:sldMk cId="1091773444" sldId="318"/>
            <ac:picMk id="4" creationId="{5DCCF7A9-514D-3445-E679-C7B1E45FABF4}"/>
          </ac:picMkLst>
        </pc:picChg>
      </pc:sldChg>
      <pc:sldChg chg="modSp new mod modNotesTx">
        <pc:chgData name="Kievit, F.M. de (Femke)" userId="e2de4bf8-6dd0-4022-9426-a5158a7198e3" providerId="ADAL" clId="{DA03A9B9-8409-487E-B759-FCAE3EE27AFD}" dt="2025-05-01T06:30:49.845" v="16765" actId="20577"/>
        <pc:sldMkLst>
          <pc:docMk/>
          <pc:sldMk cId="2482428724" sldId="319"/>
        </pc:sldMkLst>
        <pc:spChg chg="mod">
          <ac:chgData name="Kievit, F.M. de (Femke)" userId="e2de4bf8-6dd0-4022-9426-a5158a7198e3" providerId="ADAL" clId="{DA03A9B9-8409-487E-B759-FCAE3EE27AFD}" dt="2025-04-30T14:42:21.137" v="14649" actId="790"/>
          <ac:spMkLst>
            <pc:docMk/>
            <pc:sldMk cId="2482428724" sldId="319"/>
            <ac:spMk id="2" creationId="{0208C96C-5C77-2EFE-1F1D-799EB7D43B7A}"/>
          </ac:spMkLst>
        </pc:spChg>
        <pc:spChg chg="mod">
          <ac:chgData name="Kievit, F.M. de (Femke)" userId="e2de4bf8-6dd0-4022-9426-a5158a7198e3" providerId="ADAL" clId="{DA03A9B9-8409-487E-B759-FCAE3EE27AFD}" dt="2025-04-30T09:56:08.647" v="6990" actId="20577"/>
          <ac:spMkLst>
            <pc:docMk/>
            <pc:sldMk cId="2482428724" sldId="319"/>
            <ac:spMk id="3" creationId="{BF278948-B2A1-1DDC-4A1D-B7DCC7CCEB97}"/>
          </ac:spMkLst>
        </pc:spChg>
      </pc:sldChg>
      <pc:sldChg chg="del">
        <pc:chgData name="Kievit, F.M. de (Femke)" userId="e2de4bf8-6dd0-4022-9426-a5158a7198e3" providerId="ADAL" clId="{DA03A9B9-8409-487E-B759-FCAE3EE27AFD}" dt="2025-04-14T07:59:44.371" v="3" actId="47"/>
        <pc:sldMkLst>
          <pc:docMk/>
          <pc:sldMk cId="2837219919" sldId="319"/>
        </pc:sldMkLst>
      </pc:sldChg>
      <pc:sldChg chg="addSp delSp modSp new del mod chgLayout">
        <pc:chgData name="Kievit, F.M. de (Femke)" userId="e2de4bf8-6dd0-4022-9426-a5158a7198e3" providerId="ADAL" clId="{DA03A9B9-8409-487E-B759-FCAE3EE27AFD}" dt="2025-04-28T09:34:41.632" v="3486" actId="47"/>
        <pc:sldMkLst>
          <pc:docMk/>
          <pc:sldMk cId="1274557830" sldId="320"/>
        </pc:sldMkLst>
      </pc:sldChg>
      <pc:sldChg chg="del">
        <pc:chgData name="Kievit, F.M. de (Femke)" userId="e2de4bf8-6dd0-4022-9426-a5158a7198e3" providerId="ADAL" clId="{DA03A9B9-8409-487E-B759-FCAE3EE27AFD}" dt="2025-04-14T07:59:44.205" v="2" actId="47"/>
        <pc:sldMkLst>
          <pc:docMk/>
          <pc:sldMk cId="2395677507" sldId="320"/>
        </pc:sldMkLst>
      </pc:sldChg>
      <pc:sldChg chg="modSp new del mod">
        <pc:chgData name="Kievit, F.M. de (Femke)" userId="e2de4bf8-6dd0-4022-9426-a5158a7198e3" providerId="ADAL" clId="{DA03A9B9-8409-487E-B759-FCAE3EE27AFD}" dt="2025-04-28T12:35:40.171" v="6934" actId="47"/>
        <pc:sldMkLst>
          <pc:docMk/>
          <pc:sldMk cId="1699199605" sldId="321"/>
        </pc:sldMkLst>
      </pc:sldChg>
      <pc:sldChg chg="addSp delSp modSp new mod modNotesTx">
        <pc:chgData name="Kievit, F.M. de (Femke)" userId="e2de4bf8-6dd0-4022-9426-a5158a7198e3" providerId="ADAL" clId="{DA03A9B9-8409-487E-B759-FCAE3EE27AFD}" dt="2025-05-01T06:14:34.872" v="14686" actId="20577"/>
        <pc:sldMkLst>
          <pc:docMk/>
          <pc:sldMk cId="1890328262" sldId="322"/>
        </pc:sldMkLst>
        <pc:spChg chg="mod">
          <ac:chgData name="Kievit, F.M. de (Femke)" userId="e2de4bf8-6dd0-4022-9426-a5158a7198e3" providerId="ADAL" clId="{DA03A9B9-8409-487E-B759-FCAE3EE27AFD}" dt="2025-04-28T08:19:43.972" v="1084" actId="20577"/>
          <ac:spMkLst>
            <pc:docMk/>
            <pc:sldMk cId="1890328262" sldId="322"/>
            <ac:spMk id="2" creationId="{60E4D36C-8EFD-2CDE-C9D5-3BA981C72E2F}"/>
          </ac:spMkLst>
        </pc:spChg>
        <pc:graphicFrameChg chg="add mod modGraphic">
          <ac:chgData name="Kievit, F.M. de (Femke)" userId="e2de4bf8-6dd0-4022-9426-a5158a7198e3" providerId="ADAL" clId="{DA03A9B9-8409-487E-B759-FCAE3EE27AFD}" dt="2025-04-28T11:13:55.211" v="6795" actId="113"/>
          <ac:graphicFrameMkLst>
            <pc:docMk/>
            <pc:sldMk cId="1890328262" sldId="322"/>
            <ac:graphicFrameMk id="4" creationId="{A543FDA9-37F8-5BFD-0BDA-3C19A1478FB8}"/>
          </ac:graphicFrameMkLst>
        </pc:graphicFrameChg>
      </pc:sldChg>
      <pc:sldChg chg="addSp delSp modSp add mod modNotesTx">
        <pc:chgData name="Kievit, F.M. de (Femke)" userId="e2de4bf8-6dd0-4022-9426-a5158a7198e3" providerId="ADAL" clId="{DA03A9B9-8409-487E-B759-FCAE3EE27AFD}" dt="2025-05-01T06:24:10.487" v="15722" actId="20577"/>
        <pc:sldMkLst>
          <pc:docMk/>
          <pc:sldMk cId="31128914" sldId="323"/>
        </pc:sldMkLst>
        <pc:spChg chg="mod">
          <ac:chgData name="Kievit, F.M. de (Femke)" userId="e2de4bf8-6dd0-4022-9426-a5158a7198e3" providerId="ADAL" clId="{DA03A9B9-8409-487E-B759-FCAE3EE27AFD}" dt="2025-04-28T11:13:46.294" v="6794" actId="20577"/>
          <ac:spMkLst>
            <pc:docMk/>
            <pc:sldMk cId="31128914" sldId="323"/>
            <ac:spMk id="2" creationId="{60E4D36C-8EFD-2CDE-C9D5-3BA981C72E2F}"/>
          </ac:spMkLst>
        </pc:spChg>
        <pc:spChg chg="add mod">
          <ac:chgData name="Kievit, F.M. de (Femke)" userId="e2de4bf8-6dd0-4022-9426-a5158a7198e3" providerId="ADAL" clId="{DA03A9B9-8409-487E-B759-FCAE3EE27AFD}" dt="2025-04-28T09:05:33.552" v="1692" actId="1076"/>
          <ac:spMkLst>
            <pc:docMk/>
            <pc:sldMk cId="31128914" sldId="323"/>
            <ac:spMk id="5" creationId="{F3E72DF4-665E-2A4D-D1E3-A83D55605E17}"/>
          </ac:spMkLst>
        </pc:spChg>
        <pc:spChg chg="add mod">
          <ac:chgData name="Kievit, F.M. de (Femke)" userId="e2de4bf8-6dd0-4022-9426-a5158a7198e3" providerId="ADAL" clId="{DA03A9B9-8409-487E-B759-FCAE3EE27AFD}" dt="2025-04-28T09:05:27.735" v="1690" actId="1076"/>
          <ac:spMkLst>
            <pc:docMk/>
            <pc:sldMk cId="31128914" sldId="323"/>
            <ac:spMk id="6" creationId="{A90F0FAD-6FFF-AD4B-E818-E691D3E04B2B}"/>
          </ac:spMkLst>
        </pc:spChg>
        <pc:spChg chg="add mod">
          <ac:chgData name="Kievit, F.M. de (Femke)" userId="e2de4bf8-6dd0-4022-9426-a5158a7198e3" providerId="ADAL" clId="{DA03A9B9-8409-487E-B759-FCAE3EE27AFD}" dt="2025-04-30T12:29:39.407" v="9514" actId="790"/>
          <ac:spMkLst>
            <pc:docMk/>
            <pc:sldMk cId="31128914" sldId="323"/>
            <ac:spMk id="7" creationId="{E1A026FD-B83F-6AFA-3E29-8A921D6CB2A9}"/>
          </ac:spMkLst>
        </pc:spChg>
        <pc:spChg chg="add mod">
          <ac:chgData name="Kievit, F.M. de (Femke)" userId="e2de4bf8-6dd0-4022-9426-a5158a7198e3" providerId="ADAL" clId="{DA03A9B9-8409-487E-B759-FCAE3EE27AFD}" dt="2025-04-30T14:41:50.173" v="14647" actId="790"/>
          <ac:spMkLst>
            <pc:docMk/>
            <pc:sldMk cId="31128914" sldId="323"/>
            <ac:spMk id="8" creationId="{B88DB7E0-7CB7-857E-9F76-996E6D9F2179}"/>
          </ac:spMkLst>
        </pc:spChg>
        <pc:graphicFrameChg chg="mod">
          <ac:chgData name="Kievit, F.M. de (Femke)" userId="e2de4bf8-6dd0-4022-9426-a5158a7198e3" providerId="ADAL" clId="{DA03A9B9-8409-487E-B759-FCAE3EE27AFD}" dt="2025-04-28T11:13:34.868" v="6792" actId="255"/>
          <ac:graphicFrameMkLst>
            <pc:docMk/>
            <pc:sldMk cId="31128914" sldId="323"/>
            <ac:graphicFrameMk id="4" creationId="{A543FDA9-37F8-5BFD-0BDA-3C19A1478FB8}"/>
          </ac:graphicFrameMkLst>
        </pc:graphicFrameChg>
      </pc:sldChg>
      <pc:sldChg chg="addSp delSp modSp add del mod">
        <pc:chgData name="Kievit, F.M. de (Femke)" userId="e2de4bf8-6dd0-4022-9426-a5158a7198e3" providerId="ADAL" clId="{DA03A9B9-8409-487E-B759-FCAE3EE27AFD}" dt="2025-04-28T08:42:51.284" v="1354" actId="47"/>
        <pc:sldMkLst>
          <pc:docMk/>
          <pc:sldMk cId="982888342" sldId="323"/>
        </pc:sldMkLst>
      </pc:sldChg>
      <pc:sldChg chg="new del">
        <pc:chgData name="Kievit, F.M. de (Femke)" userId="e2de4bf8-6dd0-4022-9426-a5158a7198e3" providerId="ADAL" clId="{DA03A9B9-8409-487E-B759-FCAE3EE27AFD}" dt="2025-04-28T09:02:17.632" v="1561" actId="680"/>
        <pc:sldMkLst>
          <pc:docMk/>
          <pc:sldMk cId="2940484559" sldId="324"/>
        </pc:sldMkLst>
      </pc:sldChg>
      <pc:sldChg chg="addSp delSp modSp add del mod modClrScheme chgLayout">
        <pc:chgData name="Kievit, F.M. de (Femke)" userId="e2de4bf8-6dd0-4022-9426-a5158a7198e3" providerId="ADAL" clId="{DA03A9B9-8409-487E-B759-FCAE3EE27AFD}" dt="2025-04-28T09:33:34.105" v="3416" actId="47"/>
        <pc:sldMkLst>
          <pc:docMk/>
          <pc:sldMk cId="4262156696" sldId="324"/>
        </pc:sldMkLst>
      </pc:sldChg>
      <pc:sldChg chg="addSp modSp add del mod chgLayout">
        <pc:chgData name="Kievit, F.M. de (Femke)" userId="e2de4bf8-6dd0-4022-9426-a5158a7198e3" providerId="ADAL" clId="{DA03A9B9-8409-487E-B759-FCAE3EE27AFD}" dt="2025-05-01T06:26:47.993" v="16073" actId="47"/>
        <pc:sldMkLst>
          <pc:docMk/>
          <pc:sldMk cId="3856722736" sldId="325"/>
        </pc:sldMkLst>
      </pc:sldChg>
      <pc:sldChg chg="addSp delSp modSp add del mod modClrScheme chgLayout">
        <pc:chgData name="Kievit, F.M. de (Femke)" userId="e2de4bf8-6dd0-4022-9426-a5158a7198e3" providerId="ADAL" clId="{DA03A9B9-8409-487E-B759-FCAE3EE27AFD}" dt="2025-04-28T11:28:34.027" v="6929" actId="47"/>
        <pc:sldMkLst>
          <pc:docMk/>
          <pc:sldMk cId="3528940807" sldId="326"/>
        </pc:sldMkLst>
      </pc:sldChg>
      <pc:sldChg chg="addSp delSp modSp add mod modClrScheme chgLayout modNotesTx">
        <pc:chgData name="Kievit, F.M. de (Femke)" userId="e2de4bf8-6dd0-4022-9426-a5158a7198e3" providerId="ADAL" clId="{DA03A9B9-8409-487E-B759-FCAE3EE27AFD}" dt="2025-05-01T06:42:33.647" v="16882" actId="20577"/>
        <pc:sldMkLst>
          <pc:docMk/>
          <pc:sldMk cId="603457150" sldId="327"/>
        </pc:sldMkLst>
        <pc:spChg chg="mod ord">
          <ac:chgData name="Kievit, F.M. de (Femke)" userId="e2de4bf8-6dd0-4022-9426-a5158a7198e3" providerId="ADAL" clId="{DA03A9B9-8409-487E-B759-FCAE3EE27AFD}" dt="2025-04-28T09:31:03.076" v="3391" actId="14100"/>
          <ac:spMkLst>
            <pc:docMk/>
            <pc:sldMk cId="603457150" sldId="327"/>
            <ac:spMk id="2" creationId="{0208C96C-5C77-2EFE-1F1D-799EB7D43B7A}"/>
          </ac:spMkLst>
        </pc:spChg>
        <pc:spChg chg="add mod ord">
          <ac:chgData name="Kievit, F.M. de (Femke)" userId="e2de4bf8-6dd0-4022-9426-a5158a7198e3" providerId="ADAL" clId="{DA03A9B9-8409-487E-B759-FCAE3EE27AFD}" dt="2025-04-30T09:56:53.183" v="7095" actId="20577"/>
          <ac:spMkLst>
            <pc:docMk/>
            <pc:sldMk cId="603457150" sldId="327"/>
            <ac:spMk id="8" creationId="{6BD77338-9937-A405-88C2-2323043EB072}"/>
          </ac:spMkLst>
        </pc:spChg>
        <pc:picChg chg="add mod">
          <ac:chgData name="Kievit, F.M. de (Femke)" userId="e2de4bf8-6dd0-4022-9426-a5158a7198e3" providerId="ADAL" clId="{DA03A9B9-8409-487E-B759-FCAE3EE27AFD}" dt="2025-04-28T11:25:01.116" v="6818" actId="14100"/>
          <ac:picMkLst>
            <pc:docMk/>
            <pc:sldMk cId="603457150" sldId="327"/>
            <ac:picMk id="10" creationId="{EC6E5A57-3D62-A70A-AC04-488D22829091}"/>
          </ac:picMkLst>
        </pc:picChg>
      </pc:sldChg>
      <pc:sldChg chg="add del">
        <pc:chgData name="Kievit, F.M. de (Femke)" userId="e2de4bf8-6dd0-4022-9426-a5158a7198e3" providerId="ADAL" clId="{DA03A9B9-8409-487E-B759-FCAE3EE27AFD}" dt="2025-04-28T09:47:09.711" v="4386" actId="47"/>
        <pc:sldMkLst>
          <pc:docMk/>
          <pc:sldMk cId="3762193100" sldId="328"/>
        </pc:sldMkLst>
      </pc:sldChg>
      <pc:sldChg chg="addSp delSp modSp add mod modNotesTx">
        <pc:chgData name="Kievit, F.M. de (Femke)" userId="e2de4bf8-6dd0-4022-9426-a5158a7198e3" providerId="ADAL" clId="{DA03A9B9-8409-487E-B759-FCAE3EE27AFD}" dt="2025-05-01T14:12:33.925" v="19648" actId="20577"/>
        <pc:sldMkLst>
          <pc:docMk/>
          <pc:sldMk cId="2765570043" sldId="329"/>
        </pc:sldMkLst>
        <pc:spChg chg="mod">
          <ac:chgData name="Kievit, F.M. de (Femke)" userId="e2de4bf8-6dd0-4022-9426-a5158a7198e3" providerId="ADAL" clId="{DA03A9B9-8409-487E-B759-FCAE3EE27AFD}" dt="2025-04-30T14:43:38.113" v="14651" actId="790"/>
          <ac:spMkLst>
            <pc:docMk/>
            <pc:sldMk cId="2765570043" sldId="329"/>
            <ac:spMk id="2" creationId="{FECC51A8-21C1-11AA-2490-A10D771EC996}"/>
          </ac:spMkLst>
        </pc:spChg>
        <pc:spChg chg="add mod">
          <ac:chgData name="Kievit, F.M. de (Femke)" userId="e2de4bf8-6dd0-4022-9426-a5158a7198e3" providerId="ADAL" clId="{DA03A9B9-8409-487E-B759-FCAE3EE27AFD}" dt="2025-04-28T09:42:17.251" v="3847" actId="790"/>
          <ac:spMkLst>
            <pc:docMk/>
            <pc:sldMk cId="2765570043" sldId="329"/>
            <ac:spMk id="6" creationId="{82384510-DF2C-1BF7-86BB-2A75920CC54F}"/>
          </ac:spMkLst>
        </pc:spChg>
        <pc:spChg chg="add mod">
          <ac:chgData name="Kievit, F.M. de (Femke)" userId="e2de4bf8-6dd0-4022-9426-a5158a7198e3" providerId="ADAL" clId="{DA03A9B9-8409-487E-B759-FCAE3EE27AFD}" dt="2025-04-28T09:42:07.758" v="3846" actId="114"/>
          <ac:spMkLst>
            <pc:docMk/>
            <pc:sldMk cId="2765570043" sldId="329"/>
            <ac:spMk id="7" creationId="{05893095-E79D-FA2D-AACB-0B5DCDF93104}"/>
          </ac:spMkLst>
        </pc:spChg>
        <pc:graphicFrameChg chg="mod modGraphic">
          <ac:chgData name="Kievit, F.M. de (Femke)" userId="e2de4bf8-6dd0-4022-9426-a5158a7198e3" providerId="ADAL" clId="{DA03A9B9-8409-487E-B759-FCAE3EE27AFD}" dt="2025-05-01T14:12:33.925" v="19648" actId="20577"/>
          <ac:graphicFrameMkLst>
            <pc:docMk/>
            <pc:sldMk cId="2765570043" sldId="329"/>
            <ac:graphicFrameMk id="4" creationId="{3BAAC505-1680-12C1-632F-C592B5CED4F0}"/>
          </ac:graphicFrameMkLst>
        </pc:graphicFrameChg>
      </pc:sldChg>
      <pc:sldChg chg="addSp delSp modSp add mod chgLayout">
        <pc:chgData name="Kievit, F.M. de (Femke)" userId="e2de4bf8-6dd0-4022-9426-a5158a7198e3" providerId="ADAL" clId="{DA03A9B9-8409-487E-B759-FCAE3EE27AFD}" dt="2025-05-01T14:12:16.053" v="19621" actId="20577"/>
        <pc:sldMkLst>
          <pc:docMk/>
          <pc:sldMk cId="1725163431" sldId="330"/>
        </pc:sldMkLst>
        <pc:spChg chg="mod ord">
          <ac:chgData name="Kievit, F.M. de (Femke)" userId="e2de4bf8-6dd0-4022-9426-a5158a7198e3" providerId="ADAL" clId="{DA03A9B9-8409-487E-B759-FCAE3EE27AFD}" dt="2025-04-30T14:44:22.609" v="14654" actId="790"/>
          <ac:spMkLst>
            <pc:docMk/>
            <pc:sldMk cId="1725163431" sldId="330"/>
            <ac:spMk id="2" creationId="{FECC51A8-21C1-11AA-2490-A10D771EC996}"/>
          </ac:spMkLst>
        </pc:spChg>
        <pc:spChg chg="add mod ord">
          <ac:chgData name="Kievit, F.M. de (Femke)" userId="e2de4bf8-6dd0-4022-9426-a5158a7198e3" providerId="ADAL" clId="{DA03A9B9-8409-487E-B759-FCAE3EE27AFD}" dt="2025-05-01T14:12:16.053" v="19621" actId="20577"/>
          <ac:spMkLst>
            <pc:docMk/>
            <pc:sldMk cId="1725163431" sldId="330"/>
            <ac:spMk id="3" creationId="{E08E5DE6-6B1A-19DD-EEA8-06B98802835E}"/>
          </ac:spMkLst>
        </pc:spChg>
      </pc:sldChg>
      <pc:sldChg chg="addSp delSp modSp add del mod chgLayout">
        <pc:chgData name="Kievit, F.M. de (Femke)" userId="e2de4bf8-6dd0-4022-9426-a5158a7198e3" providerId="ADAL" clId="{DA03A9B9-8409-487E-B759-FCAE3EE27AFD}" dt="2025-04-28T09:46:40.128" v="4366" actId="47"/>
        <pc:sldMkLst>
          <pc:docMk/>
          <pc:sldMk cId="2794826493" sldId="330"/>
        </pc:sldMkLst>
      </pc:sldChg>
      <pc:sldChg chg="addSp delSp modSp add mod modNotesTx">
        <pc:chgData name="Kievit, F.M. de (Femke)" userId="e2de4bf8-6dd0-4022-9426-a5158a7198e3" providerId="ADAL" clId="{DA03A9B9-8409-487E-B759-FCAE3EE27AFD}" dt="2025-04-28T10:54:54.355" v="6602" actId="20577"/>
        <pc:sldMkLst>
          <pc:docMk/>
          <pc:sldMk cId="1693454181" sldId="331"/>
        </pc:sldMkLst>
        <pc:spChg chg="mod">
          <ac:chgData name="Kievit, F.M. de (Femke)" userId="e2de4bf8-6dd0-4022-9426-a5158a7198e3" providerId="ADAL" clId="{DA03A9B9-8409-487E-B759-FCAE3EE27AFD}" dt="2025-04-28T10:13:00.978" v="5294" actId="114"/>
          <ac:spMkLst>
            <pc:docMk/>
            <pc:sldMk cId="1693454181" sldId="331"/>
            <ac:spMk id="2" creationId="{FECC51A8-21C1-11AA-2490-A10D771EC996}"/>
          </ac:spMkLst>
        </pc:spChg>
        <pc:spChg chg="mod">
          <ac:chgData name="Kievit, F.M. de (Femke)" userId="e2de4bf8-6dd0-4022-9426-a5158a7198e3" providerId="ADAL" clId="{DA03A9B9-8409-487E-B759-FCAE3EE27AFD}" dt="2025-04-28T10:13:00.978" v="5294" actId="114"/>
          <ac:spMkLst>
            <pc:docMk/>
            <pc:sldMk cId="1693454181" sldId="331"/>
            <ac:spMk id="6" creationId="{82384510-DF2C-1BF7-86BB-2A75920CC54F}"/>
          </ac:spMkLst>
        </pc:spChg>
        <pc:spChg chg="mod">
          <ac:chgData name="Kievit, F.M. de (Femke)" userId="e2de4bf8-6dd0-4022-9426-a5158a7198e3" providerId="ADAL" clId="{DA03A9B9-8409-487E-B759-FCAE3EE27AFD}" dt="2025-04-28T10:13:00.978" v="5294" actId="114"/>
          <ac:spMkLst>
            <pc:docMk/>
            <pc:sldMk cId="1693454181" sldId="331"/>
            <ac:spMk id="7" creationId="{05893095-E79D-FA2D-AACB-0B5DCDF93104}"/>
          </ac:spMkLst>
        </pc:spChg>
        <pc:graphicFrameChg chg="mod">
          <ac:chgData name="Kievit, F.M. de (Femke)" userId="e2de4bf8-6dd0-4022-9426-a5158a7198e3" providerId="ADAL" clId="{DA03A9B9-8409-487E-B759-FCAE3EE27AFD}" dt="2025-04-28T10:54:54.355" v="6602" actId="20577"/>
          <ac:graphicFrameMkLst>
            <pc:docMk/>
            <pc:sldMk cId="1693454181" sldId="331"/>
            <ac:graphicFrameMk id="4" creationId="{3BAAC505-1680-12C1-632F-C592B5CED4F0}"/>
          </ac:graphicFrameMkLst>
        </pc:graphicFrameChg>
      </pc:sldChg>
      <pc:sldChg chg="addSp delSp modSp add mod modClrScheme chgLayout modNotesTx">
        <pc:chgData name="Kievit, F.M. de (Femke)" userId="e2de4bf8-6dd0-4022-9426-a5158a7198e3" providerId="ADAL" clId="{DA03A9B9-8409-487E-B759-FCAE3EE27AFD}" dt="2025-05-01T14:11:41.804" v="19619" actId="20577"/>
        <pc:sldMkLst>
          <pc:docMk/>
          <pc:sldMk cId="2525475141" sldId="332"/>
        </pc:sldMkLst>
        <pc:spChg chg="mod ord">
          <ac:chgData name="Kievit, F.M. de (Femke)" userId="e2de4bf8-6dd0-4022-9426-a5158a7198e3" providerId="ADAL" clId="{DA03A9B9-8409-487E-B759-FCAE3EE27AFD}" dt="2025-04-28T10:05:52.544" v="4506" actId="700"/>
          <ac:spMkLst>
            <pc:docMk/>
            <pc:sldMk cId="2525475141" sldId="332"/>
            <ac:spMk id="2" creationId="{FECC51A8-21C1-11AA-2490-A10D771EC996}"/>
          </ac:spMkLst>
        </pc:spChg>
        <pc:spChg chg="add mod ord">
          <ac:chgData name="Kievit, F.M. de (Femke)" userId="e2de4bf8-6dd0-4022-9426-a5158a7198e3" providerId="ADAL" clId="{DA03A9B9-8409-487E-B759-FCAE3EE27AFD}" dt="2025-05-01T14:11:41.804" v="19619" actId="20577"/>
          <ac:spMkLst>
            <pc:docMk/>
            <pc:sldMk cId="2525475141" sldId="332"/>
            <ac:spMk id="8" creationId="{565A1A4F-312A-63D2-4BFC-AC96314EDA54}"/>
          </ac:spMkLst>
        </pc:spChg>
      </pc:sldChg>
      <pc:sldChg chg="modSp add">
        <pc:chgData name="Kievit, F.M. de (Femke)" userId="e2de4bf8-6dd0-4022-9426-a5158a7198e3" providerId="ADAL" clId="{DA03A9B9-8409-487E-B759-FCAE3EE27AFD}" dt="2025-05-01T13:58:10.973" v="19484" actId="255"/>
        <pc:sldMkLst>
          <pc:docMk/>
          <pc:sldMk cId="3930398175" sldId="333"/>
        </pc:sldMkLst>
        <pc:graphicFrameChg chg="mod">
          <ac:chgData name="Kievit, F.M. de (Femke)" userId="e2de4bf8-6dd0-4022-9426-a5158a7198e3" providerId="ADAL" clId="{DA03A9B9-8409-487E-B759-FCAE3EE27AFD}" dt="2025-05-01T13:58:10.973" v="19484" actId="255"/>
          <ac:graphicFrameMkLst>
            <pc:docMk/>
            <pc:sldMk cId="3930398175" sldId="333"/>
            <ac:graphicFrameMk id="4" creationId="{3BAAC505-1680-12C1-632F-C592B5CED4F0}"/>
          </ac:graphicFrameMkLst>
        </pc:graphicFrameChg>
      </pc:sldChg>
      <pc:sldChg chg="add del">
        <pc:chgData name="Kievit, F.M. de (Femke)" userId="e2de4bf8-6dd0-4022-9426-a5158a7198e3" providerId="ADAL" clId="{DA03A9B9-8409-487E-B759-FCAE3EE27AFD}" dt="2025-04-30T10:00:28.999" v="7515" actId="47"/>
        <pc:sldMkLst>
          <pc:docMk/>
          <pc:sldMk cId="560441577" sldId="334"/>
        </pc:sldMkLst>
      </pc:sldChg>
      <pc:sldChg chg="addSp delSp modSp new mod modClrScheme chgLayout">
        <pc:chgData name="Kievit, F.M. de (Femke)" userId="e2de4bf8-6dd0-4022-9426-a5158a7198e3" providerId="ADAL" clId="{DA03A9B9-8409-487E-B759-FCAE3EE27AFD}" dt="2025-05-01T14:09:11.729" v="19585" actId="790"/>
        <pc:sldMkLst>
          <pc:docMk/>
          <pc:sldMk cId="2180331663" sldId="335"/>
        </pc:sldMkLst>
        <pc:spChg chg="mod">
          <ac:chgData name="Kievit, F.M. de (Femke)" userId="e2de4bf8-6dd0-4022-9426-a5158a7198e3" providerId="ADAL" clId="{DA03A9B9-8409-487E-B759-FCAE3EE27AFD}" dt="2025-05-01T14:09:11.729" v="19585" actId="790"/>
          <ac:spMkLst>
            <pc:docMk/>
            <pc:sldMk cId="2180331663" sldId="335"/>
            <ac:spMk id="2" creationId="{B27BE291-90CB-0583-8E2A-B0C8CD04FEDA}"/>
          </ac:spMkLst>
        </pc:spChg>
      </pc:sldChg>
      <pc:sldChg chg="addSp delSp modSp new mod modClrScheme chgLayout">
        <pc:chgData name="Kievit, F.M. de (Femke)" userId="e2de4bf8-6dd0-4022-9426-a5158a7198e3" providerId="ADAL" clId="{DA03A9B9-8409-487E-B759-FCAE3EE27AFD}" dt="2025-05-01T14:08:36.089" v="19565" actId="20577"/>
        <pc:sldMkLst>
          <pc:docMk/>
          <pc:sldMk cId="679292352" sldId="336"/>
        </pc:sldMkLst>
        <pc:spChg chg="add mod ord">
          <ac:chgData name="Kievit, F.M. de (Femke)" userId="e2de4bf8-6dd0-4022-9426-a5158a7198e3" providerId="ADAL" clId="{DA03A9B9-8409-487E-B759-FCAE3EE27AFD}" dt="2025-04-28T10:56:26.010" v="6681" actId="20577"/>
          <ac:spMkLst>
            <pc:docMk/>
            <pc:sldMk cId="679292352" sldId="336"/>
            <ac:spMk id="6" creationId="{4440E453-0CEB-A669-D475-A0175754D772}"/>
          </ac:spMkLst>
        </pc:spChg>
        <pc:spChg chg="add mod ord">
          <ac:chgData name="Kievit, F.M. de (Femke)" userId="e2de4bf8-6dd0-4022-9426-a5158a7198e3" providerId="ADAL" clId="{DA03A9B9-8409-487E-B759-FCAE3EE27AFD}" dt="2025-05-01T14:08:36.089" v="19565" actId="20577"/>
          <ac:spMkLst>
            <pc:docMk/>
            <pc:sldMk cId="679292352" sldId="336"/>
            <ac:spMk id="7" creationId="{489992CA-D110-CDA5-14F9-8924C81C7BD2}"/>
          </ac:spMkLst>
        </pc:spChg>
      </pc:sldChg>
      <pc:sldChg chg="addSp delSp modSp new mod modMedia modClrScheme delAnim modAnim chgLayout">
        <pc:chgData name="Kievit, F.M. de (Femke)" userId="e2de4bf8-6dd0-4022-9426-a5158a7198e3" providerId="ADAL" clId="{DA03A9B9-8409-487E-B759-FCAE3EE27AFD}" dt="2025-04-28T11:10:28.978" v="6735" actId="20577"/>
        <pc:sldMkLst>
          <pc:docMk/>
          <pc:sldMk cId="2696485849" sldId="337"/>
        </pc:sldMkLst>
        <pc:spChg chg="mod ord">
          <ac:chgData name="Kievit, F.M. de (Femke)" userId="e2de4bf8-6dd0-4022-9426-a5158a7198e3" providerId="ADAL" clId="{DA03A9B9-8409-487E-B759-FCAE3EE27AFD}" dt="2025-04-28T11:10:28.978" v="6735" actId="20577"/>
          <ac:spMkLst>
            <pc:docMk/>
            <pc:sldMk cId="2696485849" sldId="337"/>
            <ac:spMk id="2" creationId="{D668B435-D16A-EF3B-69D3-5E9D15EF7AF6}"/>
          </ac:spMkLst>
        </pc:spChg>
        <pc:picChg chg="add mod">
          <ac:chgData name="Kievit, F.M. de (Femke)" userId="e2de4bf8-6dd0-4022-9426-a5158a7198e3" providerId="ADAL" clId="{DA03A9B9-8409-487E-B759-FCAE3EE27AFD}" dt="2025-04-28T11:10:13.836" v="6721" actId="26606"/>
          <ac:picMkLst>
            <pc:docMk/>
            <pc:sldMk cId="2696485849" sldId="337"/>
            <ac:picMk id="8" creationId="{37C4F94D-5E55-AFEF-3E74-7F7EA0FA2C44}"/>
          </ac:picMkLst>
        </pc:picChg>
      </pc:sldChg>
      <pc:sldChg chg="modSp add mod">
        <pc:chgData name="Kievit, F.M. de (Femke)" userId="e2de4bf8-6dd0-4022-9426-a5158a7198e3" providerId="ADAL" clId="{DA03A9B9-8409-487E-B759-FCAE3EE27AFD}" dt="2025-05-01T14:09:48.029" v="19609" actId="20577"/>
        <pc:sldMkLst>
          <pc:docMk/>
          <pc:sldMk cId="1199628980" sldId="338"/>
        </pc:sldMkLst>
        <pc:spChg chg="mod">
          <ac:chgData name="Kievit, F.M. de (Femke)" userId="e2de4bf8-6dd0-4022-9426-a5158a7198e3" providerId="ADAL" clId="{DA03A9B9-8409-487E-B759-FCAE3EE27AFD}" dt="2025-05-01T14:09:48.029" v="19609" actId="20577"/>
          <ac:spMkLst>
            <pc:docMk/>
            <pc:sldMk cId="1199628980" sldId="338"/>
            <ac:spMk id="8" creationId="{565A1A4F-312A-63D2-4BFC-AC96314EDA54}"/>
          </ac:spMkLst>
        </pc:spChg>
      </pc:sldChg>
      <pc:sldChg chg="modSp add mod">
        <pc:chgData name="Kievit, F.M. de (Femke)" userId="e2de4bf8-6dd0-4022-9426-a5158a7198e3" providerId="ADAL" clId="{DA03A9B9-8409-487E-B759-FCAE3EE27AFD}" dt="2025-05-01T14:08:14.725" v="19563" actId="20577"/>
        <pc:sldMkLst>
          <pc:docMk/>
          <pc:sldMk cId="72098806" sldId="339"/>
        </pc:sldMkLst>
        <pc:spChg chg="mod">
          <ac:chgData name="Kievit, F.M. de (Femke)" userId="e2de4bf8-6dd0-4022-9426-a5158a7198e3" providerId="ADAL" clId="{DA03A9B9-8409-487E-B759-FCAE3EE27AFD}" dt="2025-05-01T14:08:14.725" v="19563" actId="20577"/>
          <ac:spMkLst>
            <pc:docMk/>
            <pc:sldMk cId="72098806" sldId="339"/>
            <ac:spMk id="7" creationId="{489992CA-D110-CDA5-14F9-8924C81C7BD2}"/>
          </ac:spMkLst>
        </pc:spChg>
      </pc:sldChg>
      <pc:sldChg chg="modSp add mod">
        <pc:chgData name="Kievit, F.M. de (Femke)" userId="e2de4bf8-6dd0-4022-9426-a5158a7198e3" providerId="ADAL" clId="{DA03A9B9-8409-487E-B759-FCAE3EE27AFD}" dt="2025-05-01T14:07:41.527" v="19515" actId="20577"/>
        <pc:sldMkLst>
          <pc:docMk/>
          <pc:sldMk cId="3776428885" sldId="340"/>
        </pc:sldMkLst>
        <pc:spChg chg="mod">
          <ac:chgData name="Kievit, F.M. de (Femke)" userId="e2de4bf8-6dd0-4022-9426-a5158a7198e3" providerId="ADAL" clId="{DA03A9B9-8409-487E-B759-FCAE3EE27AFD}" dt="2025-05-01T14:07:41.527" v="19515" actId="20577"/>
          <ac:spMkLst>
            <pc:docMk/>
            <pc:sldMk cId="3776428885" sldId="340"/>
            <ac:spMk id="7" creationId="{489992CA-D110-CDA5-14F9-8924C81C7BD2}"/>
          </ac:spMkLst>
        </pc:spChg>
      </pc:sldChg>
      <pc:sldChg chg="addSp delSp modSp new mod modClrScheme chgLayout">
        <pc:chgData name="Kievit, F.M. de (Femke)" userId="e2de4bf8-6dd0-4022-9426-a5158a7198e3" providerId="ADAL" clId="{DA03A9B9-8409-487E-B759-FCAE3EE27AFD}" dt="2025-05-01T14:08:58.053" v="19584" actId="20577"/>
        <pc:sldMkLst>
          <pc:docMk/>
          <pc:sldMk cId="2303731682" sldId="341"/>
        </pc:sldMkLst>
        <pc:spChg chg="add mod ord">
          <ac:chgData name="Kievit, F.M. de (Femke)" userId="e2de4bf8-6dd0-4022-9426-a5158a7198e3" providerId="ADAL" clId="{DA03A9B9-8409-487E-B759-FCAE3EE27AFD}" dt="2025-05-01T14:08:58.053" v="19584" actId="20577"/>
          <ac:spMkLst>
            <pc:docMk/>
            <pc:sldMk cId="2303731682" sldId="341"/>
            <ac:spMk id="6" creationId="{F35BAD93-A9D0-9147-CA83-4F972CA795BD}"/>
          </ac:spMkLst>
        </pc:spChg>
        <pc:spChg chg="add mod ord">
          <ac:chgData name="Kievit, F.M. de (Femke)" userId="e2de4bf8-6dd0-4022-9426-a5158a7198e3" providerId="ADAL" clId="{DA03A9B9-8409-487E-B759-FCAE3EE27AFD}" dt="2025-05-01T14:08:44.069" v="19566" actId="20577"/>
          <ac:spMkLst>
            <pc:docMk/>
            <pc:sldMk cId="2303731682" sldId="341"/>
            <ac:spMk id="8" creationId="{D8EB15C9-D4D6-293D-7BAF-8D8AFCF32673}"/>
          </ac:spMkLst>
        </pc:spChg>
      </pc:sldChg>
      <pc:sldChg chg="modSp add mod">
        <pc:chgData name="Kievit, F.M. de (Femke)" userId="e2de4bf8-6dd0-4022-9426-a5158a7198e3" providerId="ADAL" clId="{DA03A9B9-8409-487E-B759-FCAE3EE27AFD}" dt="2025-05-01T14:07:10.816" v="19503" actId="20577"/>
        <pc:sldMkLst>
          <pc:docMk/>
          <pc:sldMk cId="4194882491" sldId="342"/>
        </pc:sldMkLst>
        <pc:spChg chg="mod">
          <ac:chgData name="Kievit, F.M. de (Femke)" userId="e2de4bf8-6dd0-4022-9426-a5158a7198e3" providerId="ADAL" clId="{DA03A9B9-8409-487E-B759-FCAE3EE27AFD}" dt="2025-05-01T14:07:10.816" v="19503" actId="20577"/>
          <ac:spMkLst>
            <pc:docMk/>
            <pc:sldMk cId="4194882491" sldId="342"/>
            <ac:spMk id="6" creationId="{4440E453-0CEB-A669-D475-A0175754D772}"/>
          </ac:spMkLst>
        </pc:spChg>
        <pc:spChg chg="mod">
          <ac:chgData name="Kievit, F.M. de (Femke)" userId="e2de4bf8-6dd0-4022-9426-a5158a7198e3" providerId="ADAL" clId="{DA03A9B9-8409-487E-B759-FCAE3EE27AFD}" dt="2025-05-01T06:50:22.019" v="17797" actId="5793"/>
          <ac:spMkLst>
            <pc:docMk/>
            <pc:sldMk cId="4194882491" sldId="342"/>
            <ac:spMk id="7" creationId="{489992CA-D110-CDA5-14F9-8924C81C7BD2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F43E4F-449F-4EE7-BD10-5DDEA2C8E481}" type="doc">
      <dgm:prSet loTypeId="urn:microsoft.com/office/officeart/2005/8/layout/pyramid1" loCatId="pyramid" qsTypeId="urn:microsoft.com/office/officeart/2005/8/quickstyle/simple1" qsCatId="simple" csTypeId="urn:microsoft.com/office/officeart/2005/8/colors/accent1_4" csCatId="accent1" phldr="1"/>
      <dgm:spPr/>
    </dgm:pt>
    <dgm:pt modelId="{ADE276FA-05D6-4B2A-B49C-B33EF4CA815D}">
      <dgm:prSet phldrT="[Text]" custT="1"/>
      <dgm:spPr/>
      <dgm:t>
        <a:bodyPr/>
        <a:lstStyle/>
        <a:p>
          <a:r>
            <a:rPr lang="nl-NL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Statutory measures</a:t>
          </a:r>
        </a:p>
      </dgm:t>
    </dgm:pt>
    <dgm:pt modelId="{1199CC5D-5BF5-4FFB-8E48-6D2C55F8EBC2}" type="parTrans" cxnId="{6759DD66-5382-452B-A35A-C9D6E0374D06}">
      <dgm:prSet/>
      <dgm:spPr/>
      <dgm:t>
        <a:bodyPr/>
        <a:lstStyle/>
        <a:p>
          <a:endParaRPr lang="nl-NL"/>
        </a:p>
      </dgm:t>
    </dgm:pt>
    <dgm:pt modelId="{A10EBFA7-448D-4711-B20D-A2A4FC9222E6}" type="sibTrans" cxnId="{6759DD66-5382-452B-A35A-C9D6E0374D06}">
      <dgm:prSet/>
      <dgm:spPr/>
      <dgm:t>
        <a:bodyPr/>
        <a:lstStyle/>
        <a:p>
          <a:endParaRPr lang="nl-NL"/>
        </a:p>
      </dgm:t>
    </dgm:pt>
    <dgm:pt modelId="{9535326F-3846-40A1-A859-B260180A1C35}">
      <dgm:prSet phldrT="[Text]" custT="1"/>
      <dgm:spPr/>
      <dgm:t>
        <a:bodyPr/>
        <a:lstStyle/>
        <a:p>
          <a:r>
            <a:rPr lang="nl-NL" sz="1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Ex lege representation</a:t>
          </a:r>
        </a:p>
      </dgm:t>
    </dgm:pt>
    <dgm:pt modelId="{ECCE4777-F095-40BD-B48A-25AD381476EE}" type="parTrans" cxnId="{43C4CEDC-C797-44AF-B2D4-93CFB9BDA8B1}">
      <dgm:prSet/>
      <dgm:spPr/>
      <dgm:t>
        <a:bodyPr/>
        <a:lstStyle/>
        <a:p>
          <a:endParaRPr lang="nl-NL"/>
        </a:p>
      </dgm:t>
    </dgm:pt>
    <dgm:pt modelId="{487E3F30-C9FB-46BB-AB50-877867A13A15}" type="sibTrans" cxnId="{43C4CEDC-C797-44AF-B2D4-93CFB9BDA8B1}">
      <dgm:prSet/>
      <dgm:spPr/>
      <dgm:t>
        <a:bodyPr/>
        <a:lstStyle/>
        <a:p>
          <a:endParaRPr lang="nl-NL"/>
        </a:p>
      </dgm:t>
    </dgm:pt>
    <dgm:pt modelId="{B19F6194-5A7F-43DE-95EB-E3E528C4E92E}">
      <dgm:prSet phldrT="[Text]" custT="1"/>
      <dgm:spPr/>
      <dgm:t>
        <a:bodyPr/>
        <a:lstStyle/>
        <a:p>
          <a:r>
            <a:rPr lang="nl-NL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Informal representation</a:t>
          </a:r>
        </a:p>
      </dgm:t>
    </dgm:pt>
    <dgm:pt modelId="{32928A4E-FE16-4883-93E2-A6FA8C7BDFCC}" type="parTrans" cxnId="{5E4CFFF7-66DE-42EA-910B-61B75864C4DD}">
      <dgm:prSet/>
      <dgm:spPr/>
      <dgm:t>
        <a:bodyPr/>
        <a:lstStyle/>
        <a:p>
          <a:endParaRPr lang="nl-NL"/>
        </a:p>
      </dgm:t>
    </dgm:pt>
    <dgm:pt modelId="{C633C006-4091-4BA9-897D-9575813C6E5A}" type="sibTrans" cxnId="{5E4CFFF7-66DE-42EA-910B-61B75864C4DD}">
      <dgm:prSet/>
      <dgm:spPr/>
      <dgm:t>
        <a:bodyPr/>
        <a:lstStyle/>
        <a:p>
          <a:endParaRPr lang="nl-NL"/>
        </a:p>
      </dgm:t>
    </dgm:pt>
    <dgm:pt modelId="{FA56C3DE-44DF-4D59-A864-0DF9E082D76F}">
      <dgm:prSet custT="1"/>
      <dgm:spPr/>
      <dgm:t>
        <a:bodyPr/>
        <a:lstStyle/>
        <a:p>
          <a:r>
            <a:rPr lang="nl-NL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Voluntary measures</a:t>
          </a:r>
        </a:p>
      </dgm:t>
    </dgm:pt>
    <dgm:pt modelId="{5464E279-ED92-4A6C-BAFF-A71EF1252624}" type="parTrans" cxnId="{A3E58296-4C3C-415D-8186-AF579CB0379A}">
      <dgm:prSet/>
      <dgm:spPr/>
      <dgm:t>
        <a:bodyPr/>
        <a:lstStyle/>
        <a:p>
          <a:endParaRPr lang="nl-NL"/>
        </a:p>
      </dgm:t>
    </dgm:pt>
    <dgm:pt modelId="{BD00E407-C293-4EB7-8412-8A7E835DF7EF}" type="sibTrans" cxnId="{A3E58296-4C3C-415D-8186-AF579CB0379A}">
      <dgm:prSet/>
      <dgm:spPr/>
      <dgm:t>
        <a:bodyPr/>
        <a:lstStyle/>
        <a:p>
          <a:endParaRPr lang="nl-NL"/>
        </a:p>
      </dgm:t>
    </dgm:pt>
    <dgm:pt modelId="{B4ACED5F-9C36-44DF-9449-28585A6B5500}" type="pres">
      <dgm:prSet presAssocID="{25F43E4F-449F-4EE7-BD10-5DDEA2C8E481}" presName="Name0" presStyleCnt="0">
        <dgm:presLayoutVars>
          <dgm:dir/>
          <dgm:animLvl val="lvl"/>
          <dgm:resizeHandles val="exact"/>
        </dgm:presLayoutVars>
      </dgm:prSet>
      <dgm:spPr/>
    </dgm:pt>
    <dgm:pt modelId="{7B5DAA25-03E1-4F5E-A321-DF95FA8ADAF5}" type="pres">
      <dgm:prSet presAssocID="{ADE276FA-05D6-4B2A-B49C-B33EF4CA815D}" presName="Name8" presStyleCnt="0"/>
      <dgm:spPr/>
    </dgm:pt>
    <dgm:pt modelId="{7F33679B-3747-4497-8384-B36135B50B08}" type="pres">
      <dgm:prSet presAssocID="{ADE276FA-05D6-4B2A-B49C-B33EF4CA815D}" presName="level" presStyleLbl="node1" presStyleIdx="0" presStyleCnt="4">
        <dgm:presLayoutVars>
          <dgm:chMax val="1"/>
          <dgm:bulletEnabled val="1"/>
        </dgm:presLayoutVars>
      </dgm:prSet>
      <dgm:spPr/>
    </dgm:pt>
    <dgm:pt modelId="{D73F84AA-C11F-4F36-85EC-033012C6F524}" type="pres">
      <dgm:prSet presAssocID="{ADE276FA-05D6-4B2A-B49C-B33EF4CA815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AF0C5BC1-EBD8-4E77-B994-72C80B2992B8}" type="pres">
      <dgm:prSet presAssocID="{FA56C3DE-44DF-4D59-A864-0DF9E082D76F}" presName="Name8" presStyleCnt="0"/>
      <dgm:spPr/>
    </dgm:pt>
    <dgm:pt modelId="{CF482AE4-D96C-4580-9D4D-7959E5241743}" type="pres">
      <dgm:prSet presAssocID="{FA56C3DE-44DF-4D59-A864-0DF9E082D76F}" presName="level" presStyleLbl="node1" presStyleIdx="1" presStyleCnt="4">
        <dgm:presLayoutVars>
          <dgm:chMax val="1"/>
          <dgm:bulletEnabled val="1"/>
        </dgm:presLayoutVars>
      </dgm:prSet>
      <dgm:spPr/>
    </dgm:pt>
    <dgm:pt modelId="{37E62CB1-AFFD-4541-9D30-79C4D11012DD}" type="pres">
      <dgm:prSet presAssocID="{FA56C3DE-44DF-4D59-A864-0DF9E082D76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43FEF8A3-16E7-45F1-B19B-D50FA4705681}" type="pres">
      <dgm:prSet presAssocID="{9535326F-3846-40A1-A859-B260180A1C35}" presName="Name8" presStyleCnt="0"/>
      <dgm:spPr/>
    </dgm:pt>
    <dgm:pt modelId="{38D20D92-60F5-489A-849C-7F022B3BA390}" type="pres">
      <dgm:prSet presAssocID="{9535326F-3846-40A1-A859-B260180A1C35}" presName="level" presStyleLbl="node1" presStyleIdx="2" presStyleCnt="4">
        <dgm:presLayoutVars>
          <dgm:chMax val="1"/>
          <dgm:bulletEnabled val="1"/>
        </dgm:presLayoutVars>
      </dgm:prSet>
      <dgm:spPr/>
    </dgm:pt>
    <dgm:pt modelId="{2F780E8D-BFF4-450A-89D8-1CCB2A179037}" type="pres">
      <dgm:prSet presAssocID="{9535326F-3846-40A1-A859-B260180A1C3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EFFC8CD-2B87-40F7-B073-28FB7909C67B}" type="pres">
      <dgm:prSet presAssocID="{B19F6194-5A7F-43DE-95EB-E3E528C4E92E}" presName="Name8" presStyleCnt="0"/>
      <dgm:spPr/>
    </dgm:pt>
    <dgm:pt modelId="{50B66F44-1BA3-46F0-A5F5-E5AADBAFA729}" type="pres">
      <dgm:prSet presAssocID="{B19F6194-5A7F-43DE-95EB-E3E528C4E92E}" presName="level" presStyleLbl="node1" presStyleIdx="3" presStyleCnt="4">
        <dgm:presLayoutVars>
          <dgm:chMax val="1"/>
          <dgm:bulletEnabled val="1"/>
        </dgm:presLayoutVars>
      </dgm:prSet>
      <dgm:spPr/>
    </dgm:pt>
    <dgm:pt modelId="{6375B6C7-0672-4F68-AD5F-84C491EAC92B}" type="pres">
      <dgm:prSet presAssocID="{B19F6194-5A7F-43DE-95EB-E3E528C4E92E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E99A6913-A172-4066-9DAA-50C34F81594A}" type="presOf" srcId="{ADE276FA-05D6-4B2A-B49C-B33EF4CA815D}" destId="{D73F84AA-C11F-4F36-85EC-033012C6F524}" srcOrd="1" destOrd="0" presId="urn:microsoft.com/office/officeart/2005/8/layout/pyramid1"/>
    <dgm:cxn modelId="{845BA717-4EBC-4A63-811E-461E5C66C879}" type="presOf" srcId="{25F43E4F-449F-4EE7-BD10-5DDEA2C8E481}" destId="{B4ACED5F-9C36-44DF-9449-28585A6B5500}" srcOrd="0" destOrd="0" presId="urn:microsoft.com/office/officeart/2005/8/layout/pyramid1"/>
    <dgm:cxn modelId="{6759DD66-5382-452B-A35A-C9D6E0374D06}" srcId="{25F43E4F-449F-4EE7-BD10-5DDEA2C8E481}" destId="{ADE276FA-05D6-4B2A-B49C-B33EF4CA815D}" srcOrd="0" destOrd="0" parTransId="{1199CC5D-5BF5-4FFB-8E48-6D2C55F8EBC2}" sibTransId="{A10EBFA7-448D-4711-B20D-A2A4FC9222E6}"/>
    <dgm:cxn modelId="{84AD0247-7655-416B-9B5A-AFEEA023A1A9}" type="presOf" srcId="{FA56C3DE-44DF-4D59-A864-0DF9E082D76F}" destId="{CF482AE4-D96C-4580-9D4D-7959E5241743}" srcOrd="0" destOrd="0" presId="urn:microsoft.com/office/officeart/2005/8/layout/pyramid1"/>
    <dgm:cxn modelId="{5BDC2F47-9233-4837-AB67-F7D9914BA8EA}" type="presOf" srcId="{B19F6194-5A7F-43DE-95EB-E3E528C4E92E}" destId="{6375B6C7-0672-4F68-AD5F-84C491EAC92B}" srcOrd="1" destOrd="0" presId="urn:microsoft.com/office/officeart/2005/8/layout/pyramid1"/>
    <dgm:cxn modelId="{6B1D1577-32AD-425E-87C7-7C0D1525B89D}" type="presOf" srcId="{9535326F-3846-40A1-A859-B260180A1C35}" destId="{2F780E8D-BFF4-450A-89D8-1CCB2A179037}" srcOrd="1" destOrd="0" presId="urn:microsoft.com/office/officeart/2005/8/layout/pyramid1"/>
    <dgm:cxn modelId="{93B25483-5C16-40F3-B95E-E290CD15A0D1}" type="presOf" srcId="{B19F6194-5A7F-43DE-95EB-E3E528C4E92E}" destId="{50B66F44-1BA3-46F0-A5F5-E5AADBAFA729}" srcOrd="0" destOrd="0" presId="urn:microsoft.com/office/officeart/2005/8/layout/pyramid1"/>
    <dgm:cxn modelId="{A3E58296-4C3C-415D-8186-AF579CB0379A}" srcId="{25F43E4F-449F-4EE7-BD10-5DDEA2C8E481}" destId="{FA56C3DE-44DF-4D59-A864-0DF9E082D76F}" srcOrd="1" destOrd="0" parTransId="{5464E279-ED92-4A6C-BAFF-A71EF1252624}" sibTransId="{BD00E407-C293-4EB7-8412-8A7E835DF7EF}"/>
    <dgm:cxn modelId="{4AE9FA98-E5EF-4C7A-A5E4-E721CF08DCA4}" type="presOf" srcId="{ADE276FA-05D6-4B2A-B49C-B33EF4CA815D}" destId="{7F33679B-3747-4497-8384-B36135B50B08}" srcOrd="0" destOrd="0" presId="urn:microsoft.com/office/officeart/2005/8/layout/pyramid1"/>
    <dgm:cxn modelId="{7AD6AE9D-54D4-4AEA-BE56-7080E130E3AD}" type="presOf" srcId="{FA56C3DE-44DF-4D59-A864-0DF9E082D76F}" destId="{37E62CB1-AFFD-4541-9D30-79C4D11012DD}" srcOrd="1" destOrd="0" presId="urn:microsoft.com/office/officeart/2005/8/layout/pyramid1"/>
    <dgm:cxn modelId="{E8B10FB6-07EE-4819-BFA6-66151088C743}" type="presOf" srcId="{9535326F-3846-40A1-A859-B260180A1C35}" destId="{38D20D92-60F5-489A-849C-7F022B3BA390}" srcOrd="0" destOrd="0" presId="urn:microsoft.com/office/officeart/2005/8/layout/pyramid1"/>
    <dgm:cxn modelId="{43C4CEDC-C797-44AF-B2D4-93CFB9BDA8B1}" srcId="{25F43E4F-449F-4EE7-BD10-5DDEA2C8E481}" destId="{9535326F-3846-40A1-A859-B260180A1C35}" srcOrd="2" destOrd="0" parTransId="{ECCE4777-F095-40BD-B48A-25AD381476EE}" sibTransId="{487E3F30-C9FB-46BB-AB50-877867A13A15}"/>
    <dgm:cxn modelId="{5E4CFFF7-66DE-42EA-910B-61B75864C4DD}" srcId="{25F43E4F-449F-4EE7-BD10-5DDEA2C8E481}" destId="{B19F6194-5A7F-43DE-95EB-E3E528C4E92E}" srcOrd="3" destOrd="0" parTransId="{32928A4E-FE16-4883-93E2-A6FA8C7BDFCC}" sibTransId="{C633C006-4091-4BA9-897D-9575813C6E5A}"/>
    <dgm:cxn modelId="{49972C91-D759-414E-BECE-2052E1ECAB4F}" type="presParOf" srcId="{B4ACED5F-9C36-44DF-9449-28585A6B5500}" destId="{7B5DAA25-03E1-4F5E-A321-DF95FA8ADAF5}" srcOrd="0" destOrd="0" presId="urn:microsoft.com/office/officeart/2005/8/layout/pyramid1"/>
    <dgm:cxn modelId="{0964146E-306C-454F-904D-B3D24D8F933D}" type="presParOf" srcId="{7B5DAA25-03E1-4F5E-A321-DF95FA8ADAF5}" destId="{7F33679B-3747-4497-8384-B36135B50B08}" srcOrd="0" destOrd="0" presId="urn:microsoft.com/office/officeart/2005/8/layout/pyramid1"/>
    <dgm:cxn modelId="{5B52B2F3-05E2-4B05-AD72-21A2BEE079D9}" type="presParOf" srcId="{7B5DAA25-03E1-4F5E-A321-DF95FA8ADAF5}" destId="{D73F84AA-C11F-4F36-85EC-033012C6F524}" srcOrd="1" destOrd="0" presId="urn:microsoft.com/office/officeart/2005/8/layout/pyramid1"/>
    <dgm:cxn modelId="{0C831DE0-1C45-4BF9-8E02-9A0EA86D8464}" type="presParOf" srcId="{B4ACED5F-9C36-44DF-9449-28585A6B5500}" destId="{AF0C5BC1-EBD8-4E77-B994-72C80B2992B8}" srcOrd="1" destOrd="0" presId="urn:microsoft.com/office/officeart/2005/8/layout/pyramid1"/>
    <dgm:cxn modelId="{B10BCA39-72DE-455E-8C23-E63514F6DC8B}" type="presParOf" srcId="{AF0C5BC1-EBD8-4E77-B994-72C80B2992B8}" destId="{CF482AE4-D96C-4580-9D4D-7959E5241743}" srcOrd="0" destOrd="0" presId="urn:microsoft.com/office/officeart/2005/8/layout/pyramid1"/>
    <dgm:cxn modelId="{28BC993A-EEE7-4D2A-B729-6235357F9E1C}" type="presParOf" srcId="{AF0C5BC1-EBD8-4E77-B994-72C80B2992B8}" destId="{37E62CB1-AFFD-4541-9D30-79C4D11012DD}" srcOrd="1" destOrd="0" presId="urn:microsoft.com/office/officeart/2005/8/layout/pyramid1"/>
    <dgm:cxn modelId="{DA906051-1EA5-4C25-8F2B-06CC5946A818}" type="presParOf" srcId="{B4ACED5F-9C36-44DF-9449-28585A6B5500}" destId="{43FEF8A3-16E7-45F1-B19B-D50FA4705681}" srcOrd="2" destOrd="0" presId="urn:microsoft.com/office/officeart/2005/8/layout/pyramid1"/>
    <dgm:cxn modelId="{FE735127-95E4-4342-9E64-62F0CE64A3AA}" type="presParOf" srcId="{43FEF8A3-16E7-45F1-B19B-D50FA4705681}" destId="{38D20D92-60F5-489A-849C-7F022B3BA390}" srcOrd="0" destOrd="0" presId="urn:microsoft.com/office/officeart/2005/8/layout/pyramid1"/>
    <dgm:cxn modelId="{EE00AB60-7992-4D3B-A8AF-E201C30679A9}" type="presParOf" srcId="{43FEF8A3-16E7-45F1-B19B-D50FA4705681}" destId="{2F780E8D-BFF4-450A-89D8-1CCB2A179037}" srcOrd="1" destOrd="0" presId="urn:microsoft.com/office/officeart/2005/8/layout/pyramid1"/>
    <dgm:cxn modelId="{37ABC44B-2AFB-4D33-A007-F041989991CE}" type="presParOf" srcId="{B4ACED5F-9C36-44DF-9449-28585A6B5500}" destId="{CEFFC8CD-2B87-40F7-B073-28FB7909C67B}" srcOrd="3" destOrd="0" presId="urn:microsoft.com/office/officeart/2005/8/layout/pyramid1"/>
    <dgm:cxn modelId="{38C96A63-4FF7-49B6-832C-561331813047}" type="presParOf" srcId="{CEFFC8CD-2B87-40F7-B073-28FB7909C67B}" destId="{50B66F44-1BA3-46F0-A5F5-E5AADBAFA729}" srcOrd="0" destOrd="0" presId="urn:microsoft.com/office/officeart/2005/8/layout/pyramid1"/>
    <dgm:cxn modelId="{BB2BF381-4CE5-449B-A6F5-5E99CEE72161}" type="presParOf" srcId="{CEFFC8CD-2B87-40F7-B073-28FB7909C67B}" destId="{6375B6C7-0672-4F68-AD5F-84C491EAC92B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5F43E4F-449F-4EE7-BD10-5DDEA2C8E481}" type="doc">
      <dgm:prSet loTypeId="urn:microsoft.com/office/officeart/2005/8/layout/pyramid1" loCatId="pyramid" qsTypeId="urn:microsoft.com/office/officeart/2005/8/quickstyle/simple1" qsCatId="simple" csTypeId="urn:microsoft.com/office/officeart/2005/8/colors/accent1_4" csCatId="accent1" phldr="1"/>
      <dgm:spPr/>
    </dgm:pt>
    <dgm:pt modelId="{ADE276FA-05D6-4B2A-B49C-B33EF4CA815D}">
      <dgm:prSet phldrT="[Text]" custT="1"/>
      <dgm:spPr/>
      <dgm:t>
        <a:bodyPr/>
        <a:lstStyle/>
        <a:p>
          <a:r>
            <a:rPr lang="nl-NL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Statutory measures</a:t>
          </a:r>
        </a:p>
      </dgm:t>
    </dgm:pt>
    <dgm:pt modelId="{1199CC5D-5BF5-4FFB-8E48-6D2C55F8EBC2}" type="parTrans" cxnId="{6759DD66-5382-452B-A35A-C9D6E0374D06}">
      <dgm:prSet/>
      <dgm:spPr/>
      <dgm:t>
        <a:bodyPr/>
        <a:lstStyle/>
        <a:p>
          <a:endParaRPr lang="nl-NL"/>
        </a:p>
      </dgm:t>
    </dgm:pt>
    <dgm:pt modelId="{A10EBFA7-448D-4711-B20D-A2A4FC9222E6}" type="sibTrans" cxnId="{6759DD66-5382-452B-A35A-C9D6E0374D06}">
      <dgm:prSet/>
      <dgm:spPr/>
      <dgm:t>
        <a:bodyPr/>
        <a:lstStyle/>
        <a:p>
          <a:endParaRPr lang="nl-NL"/>
        </a:p>
      </dgm:t>
    </dgm:pt>
    <dgm:pt modelId="{9535326F-3846-40A1-A859-B260180A1C35}">
      <dgm:prSet phldrT="[Text]" custT="1"/>
      <dgm:spPr/>
      <dgm:t>
        <a:bodyPr/>
        <a:lstStyle/>
        <a:p>
          <a:r>
            <a:rPr lang="nl-NL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Ex lege representation</a:t>
          </a:r>
        </a:p>
      </dgm:t>
    </dgm:pt>
    <dgm:pt modelId="{ECCE4777-F095-40BD-B48A-25AD381476EE}" type="parTrans" cxnId="{43C4CEDC-C797-44AF-B2D4-93CFB9BDA8B1}">
      <dgm:prSet/>
      <dgm:spPr/>
      <dgm:t>
        <a:bodyPr/>
        <a:lstStyle/>
        <a:p>
          <a:endParaRPr lang="nl-NL"/>
        </a:p>
      </dgm:t>
    </dgm:pt>
    <dgm:pt modelId="{487E3F30-C9FB-46BB-AB50-877867A13A15}" type="sibTrans" cxnId="{43C4CEDC-C797-44AF-B2D4-93CFB9BDA8B1}">
      <dgm:prSet/>
      <dgm:spPr/>
      <dgm:t>
        <a:bodyPr/>
        <a:lstStyle/>
        <a:p>
          <a:endParaRPr lang="nl-NL"/>
        </a:p>
      </dgm:t>
    </dgm:pt>
    <dgm:pt modelId="{B19F6194-5A7F-43DE-95EB-E3E528C4E92E}">
      <dgm:prSet phldrT="[Text]" custT="1"/>
      <dgm:spPr/>
      <dgm:t>
        <a:bodyPr/>
        <a:lstStyle/>
        <a:p>
          <a:r>
            <a:rPr lang="nl-NL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Informal representation</a:t>
          </a:r>
        </a:p>
      </dgm:t>
    </dgm:pt>
    <dgm:pt modelId="{32928A4E-FE16-4883-93E2-A6FA8C7BDFCC}" type="parTrans" cxnId="{5E4CFFF7-66DE-42EA-910B-61B75864C4DD}">
      <dgm:prSet/>
      <dgm:spPr/>
      <dgm:t>
        <a:bodyPr/>
        <a:lstStyle/>
        <a:p>
          <a:endParaRPr lang="nl-NL"/>
        </a:p>
      </dgm:t>
    </dgm:pt>
    <dgm:pt modelId="{C633C006-4091-4BA9-897D-9575813C6E5A}" type="sibTrans" cxnId="{5E4CFFF7-66DE-42EA-910B-61B75864C4DD}">
      <dgm:prSet/>
      <dgm:spPr/>
      <dgm:t>
        <a:bodyPr/>
        <a:lstStyle/>
        <a:p>
          <a:endParaRPr lang="nl-NL"/>
        </a:p>
      </dgm:t>
    </dgm:pt>
    <dgm:pt modelId="{FA56C3DE-44DF-4D59-A864-0DF9E082D76F}">
      <dgm:prSet custT="1"/>
      <dgm:spPr/>
      <dgm:t>
        <a:bodyPr/>
        <a:lstStyle/>
        <a:p>
          <a:r>
            <a:rPr lang="nl-NL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Voluntary measures</a:t>
          </a:r>
        </a:p>
      </dgm:t>
    </dgm:pt>
    <dgm:pt modelId="{5464E279-ED92-4A6C-BAFF-A71EF1252624}" type="parTrans" cxnId="{A3E58296-4C3C-415D-8186-AF579CB0379A}">
      <dgm:prSet/>
      <dgm:spPr/>
      <dgm:t>
        <a:bodyPr/>
        <a:lstStyle/>
        <a:p>
          <a:endParaRPr lang="nl-NL"/>
        </a:p>
      </dgm:t>
    </dgm:pt>
    <dgm:pt modelId="{BD00E407-C293-4EB7-8412-8A7E835DF7EF}" type="sibTrans" cxnId="{A3E58296-4C3C-415D-8186-AF579CB0379A}">
      <dgm:prSet/>
      <dgm:spPr/>
      <dgm:t>
        <a:bodyPr/>
        <a:lstStyle/>
        <a:p>
          <a:endParaRPr lang="nl-NL"/>
        </a:p>
      </dgm:t>
    </dgm:pt>
    <dgm:pt modelId="{B4ACED5F-9C36-44DF-9449-28585A6B5500}" type="pres">
      <dgm:prSet presAssocID="{25F43E4F-449F-4EE7-BD10-5DDEA2C8E481}" presName="Name0" presStyleCnt="0">
        <dgm:presLayoutVars>
          <dgm:dir/>
          <dgm:animLvl val="lvl"/>
          <dgm:resizeHandles val="exact"/>
        </dgm:presLayoutVars>
      </dgm:prSet>
      <dgm:spPr/>
    </dgm:pt>
    <dgm:pt modelId="{7B5DAA25-03E1-4F5E-A321-DF95FA8ADAF5}" type="pres">
      <dgm:prSet presAssocID="{ADE276FA-05D6-4B2A-B49C-B33EF4CA815D}" presName="Name8" presStyleCnt="0"/>
      <dgm:spPr/>
    </dgm:pt>
    <dgm:pt modelId="{7F33679B-3747-4497-8384-B36135B50B08}" type="pres">
      <dgm:prSet presAssocID="{ADE276FA-05D6-4B2A-B49C-B33EF4CA815D}" presName="level" presStyleLbl="node1" presStyleIdx="0" presStyleCnt="4">
        <dgm:presLayoutVars>
          <dgm:chMax val="1"/>
          <dgm:bulletEnabled val="1"/>
        </dgm:presLayoutVars>
      </dgm:prSet>
      <dgm:spPr/>
    </dgm:pt>
    <dgm:pt modelId="{D73F84AA-C11F-4F36-85EC-033012C6F524}" type="pres">
      <dgm:prSet presAssocID="{ADE276FA-05D6-4B2A-B49C-B33EF4CA815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AF0C5BC1-EBD8-4E77-B994-72C80B2992B8}" type="pres">
      <dgm:prSet presAssocID="{FA56C3DE-44DF-4D59-A864-0DF9E082D76F}" presName="Name8" presStyleCnt="0"/>
      <dgm:spPr/>
    </dgm:pt>
    <dgm:pt modelId="{CF482AE4-D96C-4580-9D4D-7959E5241743}" type="pres">
      <dgm:prSet presAssocID="{FA56C3DE-44DF-4D59-A864-0DF9E082D76F}" presName="level" presStyleLbl="node1" presStyleIdx="1" presStyleCnt="4">
        <dgm:presLayoutVars>
          <dgm:chMax val="1"/>
          <dgm:bulletEnabled val="1"/>
        </dgm:presLayoutVars>
      </dgm:prSet>
      <dgm:spPr/>
    </dgm:pt>
    <dgm:pt modelId="{37E62CB1-AFFD-4541-9D30-79C4D11012DD}" type="pres">
      <dgm:prSet presAssocID="{FA56C3DE-44DF-4D59-A864-0DF9E082D76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43FEF8A3-16E7-45F1-B19B-D50FA4705681}" type="pres">
      <dgm:prSet presAssocID="{9535326F-3846-40A1-A859-B260180A1C35}" presName="Name8" presStyleCnt="0"/>
      <dgm:spPr/>
    </dgm:pt>
    <dgm:pt modelId="{38D20D92-60F5-489A-849C-7F022B3BA390}" type="pres">
      <dgm:prSet presAssocID="{9535326F-3846-40A1-A859-B260180A1C35}" presName="level" presStyleLbl="node1" presStyleIdx="2" presStyleCnt="4">
        <dgm:presLayoutVars>
          <dgm:chMax val="1"/>
          <dgm:bulletEnabled val="1"/>
        </dgm:presLayoutVars>
      </dgm:prSet>
      <dgm:spPr/>
    </dgm:pt>
    <dgm:pt modelId="{2F780E8D-BFF4-450A-89D8-1CCB2A179037}" type="pres">
      <dgm:prSet presAssocID="{9535326F-3846-40A1-A859-B260180A1C3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EFFC8CD-2B87-40F7-B073-28FB7909C67B}" type="pres">
      <dgm:prSet presAssocID="{B19F6194-5A7F-43DE-95EB-E3E528C4E92E}" presName="Name8" presStyleCnt="0"/>
      <dgm:spPr/>
    </dgm:pt>
    <dgm:pt modelId="{50B66F44-1BA3-46F0-A5F5-E5AADBAFA729}" type="pres">
      <dgm:prSet presAssocID="{B19F6194-5A7F-43DE-95EB-E3E528C4E92E}" presName="level" presStyleLbl="node1" presStyleIdx="3" presStyleCnt="4">
        <dgm:presLayoutVars>
          <dgm:chMax val="1"/>
          <dgm:bulletEnabled val="1"/>
        </dgm:presLayoutVars>
      </dgm:prSet>
      <dgm:spPr/>
    </dgm:pt>
    <dgm:pt modelId="{6375B6C7-0672-4F68-AD5F-84C491EAC92B}" type="pres">
      <dgm:prSet presAssocID="{B19F6194-5A7F-43DE-95EB-E3E528C4E92E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E99A6913-A172-4066-9DAA-50C34F81594A}" type="presOf" srcId="{ADE276FA-05D6-4B2A-B49C-B33EF4CA815D}" destId="{D73F84AA-C11F-4F36-85EC-033012C6F524}" srcOrd="1" destOrd="0" presId="urn:microsoft.com/office/officeart/2005/8/layout/pyramid1"/>
    <dgm:cxn modelId="{845BA717-4EBC-4A63-811E-461E5C66C879}" type="presOf" srcId="{25F43E4F-449F-4EE7-BD10-5DDEA2C8E481}" destId="{B4ACED5F-9C36-44DF-9449-28585A6B5500}" srcOrd="0" destOrd="0" presId="urn:microsoft.com/office/officeart/2005/8/layout/pyramid1"/>
    <dgm:cxn modelId="{6759DD66-5382-452B-A35A-C9D6E0374D06}" srcId="{25F43E4F-449F-4EE7-BD10-5DDEA2C8E481}" destId="{ADE276FA-05D6-4B2A-B49C-B33EF4CA815D}" srcOrd="0" destOrd="0" parTransId="{1199CC5D-5BF5-4FFB-8E48-6D2C55F8EBC2}" sibTransId="{A10EBFA7-448D-4711-B20D-A2A4FC9222E6}"/>
    <dgm:cxn modelId="{84AD0247-7655-416B-9B5A-AFEEA023A1A9}" type="presOf" srcId="{FA56C3DE-44DF-4D59-A864-0DF9E082D76F}" destId="{CF482AE4-D96C-4580-9D4D-7959E5241743}" srcOrd="0" destOrd="0" presId="urn:microsoft.com/office/officeart/2005/8/layout/pyramid1"/>
    <dgm:cxn modelId="{5BDC2F47-9233-4837-AB67-F7D9914BA8EA}" type="presOf" srcId="{B19F6194-5A7F-43DE-95EB-E3E528C4E92E}" destId="{6375B6C7-0672-4F68-AD5F-84C491EAC92B}" srcOrd="1" destOrd="0" presId="urn:microsoft.com/office/officeart/2005/8/layout/pyramid1"/>
    <dgm:cxn modelId="{6B1D1577-32AD-425E-87C7-7C0D1525B89D}" type="presOf" srcId="{9535326F-3846-40A1-A859-B260180A1C35}" destId="{2F780E8D-BFF4-450A-89D8-1CCB2A179037}" srcOrd="1" destOrd="0" presId="urn:microsoft.com/office/officeart/2005/8/layout/pyramid1"/>
    <dgm:cxn modelId="{93B25483-5C16-40F3-B95E-E290CD15A0D1}" type="presOf" srcId="{B19F6194-5A7F-43DE-95EB-E3E528C4E92E}" destId="{50B66F44-1BA3-46F0-A5F5-E5AADBAFA729}" srcOrd="0" destOrd="0" presId="urn:microsoft.com/office/officeart/2005/8/layout/pyramid1"/>
    <dgm:cxn modelId="{A3E58296-4C3C-415D-8186-AF579CB0379A}" srcId="{25F43E4F-449F-4EE7-BD10-5DDEA2C8E481}" destId="{FA56C3DE-44DF-4D59-A864-0DF9E082D76F}" srcOrd="1" destOrd="0" parTransId="{5464E279-ED92-4A6C-BAFF-A71EF1252624}" sibTransId="{BD00E407-C293-4EB7-8412-8A7E835DF7EF}"/>
    <dgm:cxn modelId="{4AE9FA98-E5EF-4C7A-A5E4-E721CF08DCA4}" type="presOf" srcId="{ADE276FA-05D6-4B2A-B49C-B33EF4CA815D}" destId="{7F33679B-3747-4497-8384-B36135B50B08}" srcOrd="0" destOrd="0" presId="urn:microsoft.com/office/officeart/2005/8/layout/pyramid1"/>
    <dgm:cxn modelId="{7AD6AE9D-54D4-4AEA-BE56-7080E130E3AD}" type="presOf" srcId="{FA56C3DE-44DF-4D59-A864-0DF9E082D76F}" destId="{37E62CB1-AFFD-4541-9D30-79C4D11012DD}" srcOrd="1" destOrd="0" presId="urn:microsoft.com/office/officeart/2005/8/layout/pyramid1"/>
    <dgm:cxn modelId="{E8B10FB6-07EE-4819-BFA6-66151088C743}" type="presOf" srcId="{9535326F-3846-40A1-A859-B260180A1C35}" destId="{38D20D92-60F5-489A-849C-7F022B3BA390}" srcOrd="0" destOrd="0" presId="urn:microsoft.com/office/officeart/2005/8/layout/pyramid1"/>
    <dgm:cxn modelId="{43C4CEDC-C797-44AF-B2D4-93CFB9BDA8B1}" srcId="{25F43E4F-449F-4EE7-BD10-5DDEA2C8E481}" destId="{9535326F-3846-40A1-A859-B260180A1C35}" srcOrd="2" destOrd="0" parTransId="{ECCE4777-F095-40BD-B48A-25AD381476EE}" sibTransId="{487E3F30-C9FB-46BB-AB50-877867A13A15}"/>
    <dgm:cxn modelId="{5E4CFFF7-66DE-42EA-910B-61B75864C4DD}" srcId="{25F43E4F-449F-4EE7-BD10-5DDEA2C8E481}" destId="{B19F6194-5A7F-43DE-95EB-E3E528C4E92E}" srcOrd="3" destOrd="0" parTransId="{32928A4E-FE16-4883-93E2-A6FA8C7BDFCC}" sibTransId="{C633C006-4091-4BA9-897D-9575813C6E5A}"/>
    <dgm:cxn modelId="{49972C91-D759-414E-BECE-2052E1ECAB4F}" type="presParOf" srcId="{B4ACED5F-9C36-44DF-9449-28585A6B5500}" destId="{7B5DAA25-03E1-4F5E-A321-DF95FA8ADAF5}" srcOrd="0" destOrd="0" presId="urn:microsoft.com/office/officeart/2005/8/layout/pyramid1"/>
    <dgm:cxn modelId="{0964146E-306C-454F-904D-B3D24D8F933D}" type="presParOf" srcId="{7B5DAA25-03E1-4F5E-A321-DF95FA8ADAF5}" destId="{7F33679B-3747-4497-8384-B36135B50B08}" srcOrd="0" destOrd="0" presId="urn:microsoft.com/office/officeart/2005/8/layout/pyramid1"/>
    <dgm:cxn modelId="{5B52B2F3-05E2-4B05-AD72-21A2BEE079D9}" type="presParOf" srcId="{7B5DAA25-03E1-4F5E-A321-DF95FA8ADAF5}" destId="{D73F84AA-C11F-4F36-85EC-033012C6F524}" srcOrd="1" destOrd="0" presId="urn:microsoft.com/office/officeart/2005/8/layout/pyramid1"/>
    <dgm:cxn modelId="{0C831DE0-1C45-4BF9-8E02-9A0EA86D8464}" type="presParOf" srcId="{B4ACED5F-9C36-44DF-9449-28585A6B5500}" destId="{AF0C5BC1-EBD8-4E77-B994-72C80B2992B8}" srcOrd="1" destOrd="0" presId="urn:microsoft.com/office/officeart/2005/8/layout/pyramid1"/>
    <dgm:cxn modelId="{B10BCA39-72DE-455E-8C23-E63514F6DC8B}" type="presParOf" srcId="{AF0C5BC1-EBD8-4E77-B994-72C80B2992B8}" destId="{CF482AE4-D96C-4580-9D4D-7959E5241743}" srcOrd="0" destOrd="0" presId="urn:microsoft.com/office/officeart/2005/8/layout/pyramid1"/>
    <dgm:cxn modelId="{28BC993A-EEE7-4D2A-B729-6235357F9E1C}" type="presParOf" srcId="{AF0C5BC1-EBD8-4E77-B994-72C80B2992B8}" destId="{37E62CB1-AFFD-4541-9D30-79C4D11012DD}" srcOrd="1" destOrd="0" presId="urn:microsoft.com/office/officeart/2005/8/layout/pyramid1"/>
    <dgm:cxn modelId="{DA906051-1EA5-4C25-8F2B-06CC5946A818}" type="presParOf" srcId="{B4ACED5F-9C36-44DF-9449-28585A6B5500}" destId="{43FEF8A3-16E7-45F1-B19B-D50FA4705681}" srcOrd="2" destOrd="0" presId="urn:microsoft.com/office/officeart/2005/8/layout/pyramid1"/>
    <dgm:cxn modelId="{FE735127-95E4-4342-9E64-62F0CE64A3AA}" type="presParOf" srcId="{43FEF8A3-16E7-45F1-B19B-D50FA4705681}" destId="{38D20D92-60F5-489A-849C-7F022B3BA390}" srcOrd="0" destOrd="0" presId="urn:microsoft.com/office/officeart/2005/8/layout/pyramid1"/>
    <dgm:cxn modelId="{EE00AB60-7992-4D3B-A8AF-E201C30679A9}" type="presParOf" srcId="{43FEF8A3-16E7-45F1-B19B-D50FA4705681}" destId="{2F780E8D-BFF4-450A-89D8-1CCB2A179037}" srcOrd="1" destOrd="0" presId="urn:microsoft.com/office/officeart/2005/8/layout/pyramid1"/>
    <dgm:cxn modelId="{37ABC44B-2AFB-4D33-A007-F041989991CE}" type="presParOf" srcId="{B4ACED5F-9C36-44DF-9449-28585A6B5500}" destId="{CEFFC8CD-2B87-40F7-B073-28FB7909C67B}" srcOrd="3" destOrd="0" presId="urn:microsoft.com/office/officeart/2005/8/layout/pyramid1"/>
    <dgm:cxn modelId="{38C96A63-4FF7-49B6-832C-561331813047}" type="presParOf" srcId="{CEFFC8CD-2B87-40F7-B073-28FB7909C67B}" destId="{50B66F44-1BA3-46F0-A5F5-E5AADBAFA729}" srcOrd="0" destOrd="0" presId="urn:microsoft.com/office/officeart/2005/8/layout/pyramid1"/>
    <dgm:cxn modelId="{BB2BF381-4CE5-449B-A6F5-5E99CEE72161}" type="presParOf" srcId="{CEFFC8CD-2B87-40F7-B073-28FB7909C67B}" destId="{6375B6C7-0672-4F68-AD5F-84C491EAC92B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DC4335F-30A0-405E-92EC-6FBD694EB9F1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7B4FCA19-093B-48A5-9939-D67D01CEC656}">
      <dgm:prSet phldrT="[Text]" custT="1"/>
      <dgm:spPr/>
      <dgm:t>
        <a:bodyPr/>
        <a:lstStyle/>
        <a:p>
          <a:r>
            <a:rPr lang="nl-NL" sz="1800" dirty="0"/>
            <a:t>Patiënt rights (informed consent e.g.)</a:t>
          </a:r>
        </a:p>
      </dgm:t>
    </dgm:pt>
    <dgm:pt modelId="{95612834-B64A-4672-A454-326B5FEBC3D0}" type="parTrans" cxnId="{814DB326-9B24-4E21-A534-05CA22742E74}">
      <dgm:prSet/>
      <dgm:spPr/>
      <dgm:t>
        <a:bodyPr/>
        <a:lstStyle/>
        <a:p>
          <a:endParaRPr lang="nl-NL"/>
        </a:p>
      </dgm:t>
    </dgm:pt>
    <dgm:pt modelId="{7C792C94-8DD3-4E86-B257-A9252D89AF41}" type="sibTrans" cxnId="{814DB326-9B24-4E21-A534-05CA22742E74}">
      <dgm:prSet/>
      <dgm:spPr/>
      <dgm:t>
        <a:bodyPr/>
        <a:lstStyle/>
        <a:p>
          <a:endParaRPr lang="nl-NL"/>
        </a:p>
      </dgm:t>
    </dgm:pt>
    <dgm:pt modelId="{125D2421-DB13-4F14-B42E-851EE831AB94}">
      <dgm:prSet phldrT="[Text]" custT="1"/>
      <dgm:spPr/>
      <dgm:t>
        <a:bodyPr/>
        <a:lstStyle/>
        <a:p>
          <a:r>
            <a:rPr lang="nl-NL" sz="1800" dirty="0"/>
            <a:t>All daily life </a:t>
          </a:r>
          <a:r>
            <a:rPr lang="en-US" sz="1800" noProof="0" dirty="0"/>
            <a:t>matters (also financial)</a:t>
          </a:r>
          <a:r>
            <a:rPr lang="nl-NL" sz="1800" dirty="0"/>
            <a:t> </a:t>
          </a:r>
        </a:p>
      </dgm:t>
    </dgm:pt>
    <dgm:pt modelId="{E5720070-46CF-4E05-A1B3-B78B045D6E28}" type="parTrans" cxnId="{2B4DF5DC-4984-4E6C-9628-24E0E106EE77}">
      <dgm:prSet/>
      <dgm:spPr/>
      <dgm:t>
        <a:bodyPr/>
        <a:lstStyle/>
        <a:p>
          <a:endParaRPr lang="nl-NL"/>
        </a:p>
      </dgm:t>
    </dgm:pt>
    <dgm:pt modelId="{B35689A0-D6AC-4A7F-A5A8-025AEC3A7115}" type="sibTrans" cxnId="{2B4DF5DC-4984-4E6C-9628-24E0E106EE77}">
      <dgm:prSet/>
      <dgm:spPr/>
      <dgm:t>
        <a:bodyPr/>
        <a:lstStyle/>
        <a:p>
          <a:endParaRPr lang="nl-NL"/>
        </a:p>
      </dgm:t>
    </dgm:pt>
    <dgm:pt modelId="{08EB0F25-6DDC-490B-BB6D-923AD1B743F6}">
      <dgm:prSet phldrT="[Text]" custT="1"/>
      <dgm:spPr/>
      <dgm:t>
        <a:bodyPr/>
        <a:lstStyle/>
        <a:p>
          <a:r>
            <a:rPr lang="nl-NL" sz="1800" dirty="0"/>
            <a:t>All legal acts</a:t>
          </a:r>
        </a:p>
      </dgm:t>
    </dgm:pt>
    <dgm:pt modelId="{D3510479-F5CB-45A7-84A3-63BB531D2C92}" type="parTrans" cxnId="{F1BA1129-DC89-4B8E-BEBC-D301DEF97EE6}">
      <dgm:prSet/>
      <dgm:spPr/>
      <dgm:t>
        <a:bodyPr/>
        <a:lstStyle/>
        <a:p>
          <a:endParaRPr lang="nl-NL"/>
        </a:p>
      </dgm:t>
    </dgm:pt>
    <dgm:pt modelId="{693D53CF-34DB-44A9-89F7-44049ED31982}" type="sibTrans" cxnId="{F1BA1129-DC89-4B8E-BEBC-D301DEF97EE6}">
      <dgm:prSet/>
      <dgm:spPr/>
      <dgm:t>
        <a:bodyPr/>
        <a:lstStyle/>
        <a:p>
          <a:endParaRPr lang="nl-NL"/>
        </a:p>
      </dgm:t>
    </dgm:pt>
    <dgm:pt modelId="{C13ACE13-332C-40BA-97FB-C150A42CE515}">
      <dgm:prSet phldrT="[Text]" custT="1"/>
      <dgm:spPr/>
      <dgm:t>
        <a:bodyPr/>
        <a:lstStyle/>
        <a:p>
          <a:r>
            <a:rPr lang="nl-NL" sz="1800" dirty="0"/>
            <a:t>Application for social security benefits</a:t>
          </a:r>
        </a:p>
      </dgm:t>
    </dgm:pt>
    <dgm:pt modelId="{8BCF6076-5AE0-49D2-8B45-EF715F04D72E}" type="parTrans" cxnId="{CD2CC388-7500-4170-85B2-2829066B8FE6}">
      <dgm:prSet/>
      <dgm:spPr/>
      <dgm:t>
        <a:bodyPr/>
        <a:lstStyle/>
        <a:p>
          <a:endParaRPr lang="nl-NL"/>
        </a:p>
      </dgm:t>
    </dgm:pt>
    <dgm:pt modelId="{754E405D-E237-4B15-8010-38E68806409A}" type="sibTrans" cxnId="{CD2CC388-7500-4170-85B2-2829066B8FE6}">
      <dgm:prSet/>
      <dgm:spPr/>
      <dgm:t>
        <a:bodyPr/>
        <a:lstStyle/>
        <a:p>
          <a:endParaRPr lang="nl-NL"/>
        </a:p>
      </dgm:t>
    </dgm:pt>
    <dgm:pt modelId="{99782D1A-5E6D-433D-9469-218C41B196C1}" type="pres">
      <dgm:prSet presAssocID="{0DC4335F-30A0-405E-92EC-6FBD694EB9F1}" presName="Name0" presStyleCnt="0">
        <dgm:presLayoutVars>
          <dgm:dir/>
          <dgm:resizeHandles val="exact"/>
        </dgm:presLayoutVars>
      </dgm:prSet>
      <dgm:spPr/>
    </dgm:pt>
    <dgm:pt modelId="{892CD455-9C01-4A9B-AD56-75103CCA40C9}" type="pres">
      <dgm:prSet presAssocID="{0DC4335F-30A0-405E-92EC-6FBD694EB9F1}" presName="arrow" presStyleLbl="bgShp" presStyleIdx="0" presStyleCnt="1"/>
      <dgm:spPr>
        <a:prstGeom prst="leftRightArrow">
          <a:avLst/>
        </a:prstGeom>
      </dgm:spPr>
    </dgm:pt>
    <dgm:pt modelId="{ABC689B0-2092-45A4-93BC-4783EEC6223F}" type="pres">
      <dgm:prSet presAssocID="{0DC4335F-30A0-405E-92EC-6FBD694EB9F1}" presName="points" presStyleCnt="0"/>
      <dgm:spPr/>
    </dgm:pt>
    <dgm:pt modelId="{1FBDB72E-EE30-4C30-A54E-3EE149FAAD23}" type="pres">
      <dgm:prSet presAssocID="{7B4FCA19-093B-48A5-9939-D67D01CEC656}" presName="compositeA" presStyleCnt="0"/>
      <dgm:spPr/>
    </dgm:pt>
    <dgm:pt modelId="{C654671C-8BB9-43E8-9D9D-CA9E3EBB0EE7}" type="pres">
      <dgm:prSet presAssocID="{7B4FCA19-093B-48A5-9939-D67D01CEC656}" presName="textA" presStyleLbl="revTx" presStyleIdx="0" presStyleCnt="4">
        <dgm:presLayoutVars>
          <dgm:bulletEnabled val="1"/>
        </dgm:presLayoutVars>
      </dgm:prSet>
      <dgm:spPr/>
    </dgm:pt>
    <dgm:pt modelId="{09AEAF7E-832B-4F95-BACD-7BE4ADA10A10}" type="pres">
      <dgm:prSet presAssocID="{7B4FCA19-093B-48A5-9939-D67D01CEC656}" presName="circleA" presStyleLbl="node1" presStyleIdx="0" presStyleCnt="4"/>
      <dgm:spPr/>
    </dgm:pt>
    <dgm:pt modelId="{F5A0C45D-057C-4FE5-9BB4-9EF724A1FCCF}" type="pres">
      <dgm:prSet presAssocID="{7B4FCA19-093B-48A5-9939-D67D01CEC656}" presName="spaceA" presStyleCnt="0"/>
      <dgm:spPr/>
    </dgm:pt>
    <dgm:pt modelId="{1660F5A8-774D-4444-BFC5-1B44D24C986E}" type="pres">
      <dgm:prSet presAssocID="{7C792C94-8DD3-4E86-B257-A9252D89AF41}" presName="space" presStyleCnt="0"/>
      <dgm:spPr/>
    </dgm:pt>
    <dgm:pt modelId="{09F08DED-1451-4496-B8F5-7783C10670D1}" type="pres">
      <dgm:prSet presAssocID="{C13ACE13-332C-40BA-97FB-C150A42CE515}" presName="compositeB" presStyleCnt="0"/>
      <dgm:spPr/>
    </dgm:pt>
    <dgm:pt modelId="{8D980965-6FD6-4381-A2B7-2845E3CBE916}" type="pres">
      <dgm:prSet presAssocID="{C13ACE13-332C-40BA-97FB-C150A42CE515}" presName="textB" presStyleLbl="revTx" presStyleIdx="1" presStyleCnt="4">
        <dgm:presLayoutVars>
          <dgm:bulletEnabled val="1"/>
        </dgm:presLayoutVars>
      </dgm:prSet>
      <dgm:spPr/>
    </dgm:pt>
    <dgm:pt modelId="{7F9877AA-4D2C-4332-A772-97D31E67F9C5}" type="pres">
      <dgm:prSet presAssocID="{C13ACE13-332C-40BA-97FB-C150A42CE515}" presName="circleB" presStyleLbl="node1" presStyleIdx="1" presStyleCnt="4"/>
      <dgm:spPr/>
    </dgm:pt>
    <dgm:pt modelId="{C0F23BA2-6584-405A-A746-7AEBD92FAC18}" type="pres">
      <dgm:prSet presAssocID="{C13ACE13-332C-40BA-97FB-C150A42CE515}" presName="spaceB" presStyleCnt="0"/>
      <dgm:spPr/>
    </dgm:pt>
    <dgm:pt modelId="{D0148097-3805-49BB-8D3C-52D855A542E3}" type="pres">
      <dgm:prSet presAssocID="{754E405D-E237-4B15-8010-38E68806409A}" presName="space" presStyleCnt="0"/>
      <dgm:spPr/>
    </dgm:pt>
    <dgm:pt modelId="{0DF0367F-F92A-4694-994B-8CA859B65A28}" type="pres">
      <dgm:prSet presAssocID="{125D2421-DB13-4F14-B42E-851EE831AB94}" presName="compositeA" presStyleCnt="0"/>
      <dgm:spPr/>
    </dgm:pt>
    <dgm:pt modelId="{751D24E7-1B22-4E3E-B0BE-68D61828C434}" type="pres">
      <dgm:prSet presAssocID="{125D2421-DB13-4F14-B42E-851EE831AB94}" presName="textA" presStyleLbl="revTx" presStyleIdx="2" presStyleCnt="4">
        <dgm:presLayoutVars>
          <dgm:bulletEnabled val="1"/>
        </dgm:presLayoutVars>
      </dgm:prSet>
      <dgm:spPr/>
    </dgm:pt>
    <dgm:pt modelId="{AE44FEDC-0FAB-4D3A-981F-9259E311E91B}" type="pres">
      <dgm:prSet presAssocID="{125D2421-DB13-4F14-B42E-851EE831AB94}" presName="circleA" presStyleLbl="node1" presStyleIdx="2" presStyleCnt="4"/>
      <dgm:spPr/>
    </dgm:pt>
    <dgm:pt modelId="{24E00624-16AF-4C29-9483-B4AF9521F893}" type="pres">
      <dgm:prSet presAssocID="{125D2421-DB13-4F14-B42E-851EE831AB94}" presName="spaceA" presStyleCnt="0"/>
      <dgm:spPr/>
    </dgm:pt>
    <dgm:pt modelId="{449018D5-FE24-4EA9-9D5B-2EB09C4844FA}" type="pres">
      <dgm:prSet presAssocID="{B35689A0-D6AC-4A7F-A5A8-025AEC3A7115}" presName="space" presStyleCnt="0"/>
      <dgm:spPr/>
    </dgm:pt>
    <dgm:pt modelId="{9EC9AF8D-1447-445C-8D89-4FD915432CCF}" type="pres">
      <dgm:prSet presAssocID="{08EB0F25-6DDC-490B-BB6D-923AD1B743F6}" presName="compositeB" presStyleCnt="0"/>
      <dgm:spPr/>
    </dgm:pt>
    <dgm:pt modelId="{838D8A43-5B38-4D79-8150-FAFDDCCAC6BF}" type="pres">
      <dgm:prSet presAssocID="{08EB0F25-6DDC-490B-BB6D-923AD1B743F6}" presName="textB" presStyleLbl="revTx" presStyleIdx="3" presStyleCnt="4">
        <dgm:presLayoutVars>
          <dgm:bulletEnabled val="1"/>
        </dgm:presLayoutVars>
      </dgm:prSet>
      <dgm:spPr/>
    </dgm:pt>
    <dgm:pt modelId="{E4624E10-BBDD-4E09-9750-462EE04F3B9A}" type="pres">
      <dgm:prSet presAssocID="{08EB0F25-6DDC-490B-BB6D-923AD1B743F6}" presName="circleB" presStyleLbl="node1" presStyleIdx="3" presStyleCnt="4"/>
      <dgm:spPr/>
    </dgm:pt>
    <dgm:pt modelId="{A5E8605F-DAD4-46E1-B733-D0160B580EC2}" type="pres">
      <dgm:prSet presAssocID="{08EB0F25-6DDC-490B-BB6D-923AD1B743F6}" presName="spaceB" presStyleCnt="0"/>
      <dgm:spPr/>
    </dgm:pt>
  </dgm:ptLst>
  <dgm:cxnLst>
    <dgm:cxn modelId="{9D3B3514-DF14-4371-8B93-B2AE8CBED28D}" type="presOf" srcId="{125D2421-DB13-4F14-B42E-851EE831AB94}" destId="{751D24E7-1B22-4E3E-B0BE-68D61828C434}" srcOrd="0" destOrd="0" presId="urn:microsoft.com/office/officeart/2005/8/layout/hProcess11"/>
    <dgm:cxn modelId="{DEC1181C-EF89-442A-9F32-7006DC78BA13}" type="presOf" srcId="{C13ACE13-332C-40BA-97FB-C150A42CE515}" destId="{8D980965-6FD6-4381-A2B7-2845E3CBE916}" srcOrd="0" destOrd="0" presId="urn:microsoft.com/office/officeart/2005/8/layout/hProcess11"/>
    <dgm:cxn modelId="{814DB326-9B24-4E21-A534-05CA22742E74}" srcId="{0DC4335F-30A0-405E-92EC-6FBD694EB9F1}" destId="{7B4FCA19-093B-48A5-9939-D67D01CEC656}" srcOrd="0" destOrd="0" parTransId="{95612834-B64A-4672-A454-326B5FEBC3D0}" sibTransId="{7C792C94-8DD3-4E86-B257-A9252D89AF41}"/>
    <dgm:cxn modelId="{F1BA1129-DC89-4B8E-BEBC-D301DEF97EE6}" srcId="{0DC4335F-30A0-405E-92EC-6FBD694EB9F1}" destId="{08EB0F25-6DDC-490B-BB6D-923AD1B743F6}" srcOrd="3" destOrd="0" parTransId="{D3510479-F5CB-45A7-84A3-63BB531D2C92}" sibTransId="{693D53CF-34DB-44A9-89F7-44049ED31982}"/>
    <dgm:cxn modelId="{AC685257-5A8F-4CC5-8B4A-E631C07685E1}" type="presOf" srcId="{0DC4335F-30A0-405E-92EC-6FBD694EB9F1}" destId="{99782D1A-5E6D-433D-9469-218C41B196C1}" srcOrd="0" destOrd="0" presId="urn:microsoft.com/office/officeart/2005/8/layout/hProcess11"/>
    <dgm:cxn modelId="{391FF77B-2B1F-4353-B157-981E7653BC92}" type="presOf" srcId="{08EB0F25-6DDC-490B-BB6D-923AD1B743F6}" destId="{838D8A43-5B38-4D79-8150-FAFDDCCAC6BF}" srcOrd="0" destOrd="0" presId="urn:microsoft.com/office/officeart/2005/8/layout/hProcess11"/>
    <dgm:cxn modelId="{CD2CC388-7500-4170-85B2-2829066B8FE6}" srcId="{0DC4335F-30A0-405E-92EC-6FBD694EB9F1}" destId="{C13ACE13-332C-40BA-97FB-C150A42CE515}" srcOrd="1" destOrd="0" parTransId="{8BCF6076-5AE0-49D2-8B45-EF715F04D72E}" sibTransId="{754E405D-E237-4B15-8010-38E68806409A}"/>
    <dgm:cxn modelId="{2B4DF5DC-4984-4E6C-9628-24E0E106EE77}" srcId="{0DC4335F-30A0-405E-92EC-6FBD694EB9F1}" destId="{125D2421-DB13-4F14-B42E-851EE831AB94}" srcOrd="2" destOrd="0" parTransId="{E5720070-46CF-4E05-A1B3-B78B045D6E28}" sibTransId="{B35689A0-D6AC-4A7F-A5A8-025AEC3A7115}"/>
    <dgm:cxn modelId="{E2864BFF-C5B2-42CD-9163-D16AFE4F8AB2}" type="presOf" srcId="{7B4FCA19-093B-48A5-9939-D67D01CEC656}" destId="{C654671C-8BB9-43E8-9D9D-CA9E3EBB0EE7}" srcOrd="0" destOrd="0" presId="urn:microsoft.com/office/officeart/2005/8/layout/hProcess11"/>
    <dgm:cxn modelId="{A0F0A1F7-0FB1-4D64-94DB-A968FFDF312A}" type="presParOf" srcId="{99782D1A-5E6D-433D-9469-218C41B196C1}" destId="{892CD455-9C01-4A9B-AD56-75103CCA40C9}" srcOrd="0" destOrd="0" presId="urn:microsoft.com/office/officeart/2005/8/layout/hProcess11"/>
    <dgm:cxn modelId="{08150731-D3F7-464F-AB2E-F427701FBB9E}" type="presParOf" srcId="{99782D1A-5E6D-433D-9469-218C41B196C1}" destId="{ABC689B0-2092-45A4-93BC-4783EEC6223F}" srcOrd="1" destOrd="0" presId="urn:microsoft.com/office/officeart/2005/8/layout/hProcess11"/>
    <dgm:cxn modelId="{CE887248-A1AD-466F-BDA5-C5A285E6ED8A}" type="presParOf" srcId="{ABC689B0-2092-45A4-93BC-4783EEC6223F}" destId="{1FBDB72E-EE30-4C30-A54E-3EE149FAAD23}" srcOrd="0" destOrd="0" presId="urn:microsoft.com/office/officeart/2005/8/layout/hProcess11"/>
    <dgm:cxn modelId="{A75679B9-D6F9-421B-9349-8CC89763C564}" type="presParOf" srcId="{1FBDB72E-EE30-4C30-A54E-3EE149FAAD23}" destId="{C654671C-8BB9-43E8-9D9D-CA9E3EBB0EE7}" srcOrd="0" destOrd="0" presId="urn:microsoft.com/office/officeart/2005/8/layout/hProcess11"/>
    <dgm:cxn modelId="{D535D8E7-F3B3-41CD-94FC-2D465CAF3B4A}" type="presParOf" srcId="{1FBDB72E-EE30-4C30-A54E-3EE149FAAD23}" destId="{09AEAF7E-832B-4F95-BACD-7BE4ADA10A10}" srcOrd="1" destOrd="0" presId="urn:microsoft.com/office/officeart/2005/8/layout/hProcess11"/>
    <dgm:cxn modelId="{FEEAA8DF-AC16-4729-B8E6-EEF713F6224C}" type="presParOf" srcId="{1FBDB72E-EE30-4C30-A54E-3EE149FAAD23}" destId="{F5A0C45D-057C-4FE5-9BB4-9EF724A1FCCF}" srcOrd="2" destOrd="0" presId="urn:microsoft.com/office/officeart/2005/8/layout/hProcess11"/>
    <dgm:cxn modelId="{84F66153-EA4F-40F9-AA35-CB50AA276C7A}" type="presParOf" srcId="{ABC689B0-2092-45A4-93BC-4783EEC6223F}" destId="{1660F5A8-774D-4444-BFC5-1B44D24C986E}" srcOrd="1" destOrd="0" presId="urn:microsoft.com/office/officeart/2005/8/layout/hProcess11"/>
    <dgm:cxn modelId="{052F7218-E88C-431E-8AE3-C65FF1B900CD}" type="presParOf" srcId="{ABC689B0-2092-45A4-93BC-4783EEC6223F}" destId="{09F08DED-1451-4496-B8F5-7783C10670D1}" srcOrd="2" destOrd="0" presId="urn:microsoft.com/office/officeart/2005/8/layout/hProcess11"/>
    <dgm:cxn modelId="{3EE4D279-A036-4CE5-BE8E-55932F40E0D8}" type="presParOf" srcId="{09F08DED-1451-4496-B8F5-7783C10670D1}" destId="{8D980965-6FD6-4381-A2B7-2845E3CBE916}" srcOrd="0" destOrd="0" presId="urn:microsoft.com/office/officeart/2005/8/layout/hProcess11"/>
    <dgm:cxn modelId="{D36800CD-C1CD-4A39-AEB0-254A3A318226}" type="presParOf" srcId="{09F08DED-1451-4496-B8F5-7783C10670D1}" destId="{7F9877AA-4D2C-4332-A772-97D31E67F9C5}" srcOrd="1" destOrd="0" presId="urn:microsoft.com/office/officeart/2005/8/layout/hProcess11"/>
    <dgm:cxn modelId="{5FECEBA5-D907-4CA1-8229-EDCE2667CEBE}" type="presParOf" srcId="{09F08DED-1451-4496-B8F5-7783C10670D1}" destId="{C0F23BA2-6584-405A-A746-7AEBD92FAC18}" srcOrd="2" destOrd="0" presId="urn:microsoft.com/office/officeart/2005/8/layout/hProcess11"/>
    <dgm:cxn modelId="{BA504D5A-8C2E-4452-BB8B-64011502E702}" type="presParOf" srcId="{ABC689B0-2092-45A4-93BC-4783EEC6223F}" destId="{D0148097-3805-49BB-8D3C-52D855A542E3}" srcOrd="3" destOrd="0" presId="urn:microsoft.com/office/officeart/2005/8/layout/hProcess11"/>
    <dgm:cxn modelId="{6EA6C3F1-09D5-4A7E-894A-5F51B82AC94C}" type="presParOf" srcId="{ABC689B0-2092-45A4-93BC-4783EEC6223F}" destId="{0DF0367F-F92A-4694-994B-8CA859B65A28}" srcOrd="4" destOrd="0" presId="urn:microsoft.com/office/officeart/2005/8/layout/hProcess11"/>
    <dgm:cxn modelId="{89BD2985-AADB-4A04-BA19-F2E81E0E989A}" type="presParOf" srcId="{0DF0367F-F92A-4694-994B-8CA859B65A28}" destId="{751D24E7-1B22-4E3E-B0BE-68D61828C434}" srcOrd="0" destOrd="0" presId="urn:microsoft.com/office/officeart/2005/8/layout/hProcess11"/>
    <dgm:cxn modelId="{6704A530-10F2-42B8-BB37-DEA5DA629DF9}" type="presParOf" srcId="{0DF0367F-F92A-4694-994B-8CA859B65A28}" destId="{AE44FEDC-0FAB-4D3A-981F-9259E311E91B}" srcOrd="1" destOrd="0" presId="urn:microsoft.com/office/officeart/2005/8/layout/hProcess11"/>
    <dgm:cxn modelId="{5838C9BB-F17E-4BBB-99B4-B1A9629640E4}" type="presParOf" srcId="{0DF0367F-F92A-4694-994B-8CA859B65A28}" destId="{24E00624-16AF-4C29-9483-B4AF9521F893}" srcOrd="2" destOrd="0" presId="urn:microsoft.com/office/officeart/2005/8/layout/hProcess11"/>
    <dgm:cxn modelId="{0FE4EE26-5A8C-4BCD-8DB4-5A8C780938E5}" type="presParOf" srcId="{ABC689B0-2092-45A4-93BC-4783EEC6223F}" destId="{449018D5-FE24-4EA9-9D5B-2EB09C4844FA}" srcOrd="5" destOrd="0" presId="urn:microsoft.com/office/officeart/2005/8/layout/hProcess11"/>
    <dgm:cxn modelId="{CF5696EC-EAF5-41C0-8E20-E87633A3311E}" type="presParOf" srcId="{ABC689B0-2092-45A4-93BC-4783EEC6223F}" destId="{9EC9AF8D-1447-445C-8D89-4FD915432CCF}" srcOrd="6" destOrd="0" presId="urn:microsoft.com/office/officeart/2005/8/layout/hProcess11"/>
    <dgm:cxn modelId="{42F6E381-7734-4A77-9287-514B63FE277E}" type="presParOf" srcId="{9EC9AF8D-1447-445C-8D89-4FD915432CCF}" destId="{838D8A43-5B38-4D79-8150-FAFDDCCAC6BF}" srcOrd="0" destOrd="0" presId="urn:microsoft.com/office/officeart/2005/8/layout/hProcess11"/>
    <dgm:cxn modelId="{530C3C7C-EAF4-4567-ABD4-08546181E0E9}" type="presParOf" srcId="{9EC9AF8D-1447-445C-8D89-4FD915432CCF}" destId="{E4624E10-BBDD-4E09-9750-462EE04F3B9A}" srcOrd="1" destOrd="0" presId="urn:microsoft.com/office/officeart/2005/8/layout/hProcess11"/>
    <dgm:cxn modelId="{EB46DAC7-44E6-4722-9D4B-26B584906E1F}" type="presParOf" srcId="{9EC9AF8D-1447-445C-8D89-4FD915432CCF}" destId="{A5E8605F-DAD4-46E1-B733-D0160B580EC2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DC4335F-30A0-405E-92EC-6FBD694EB9F1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7B4FCA19-093B-48A5-9939-D67D01CEC656}">
      <dgm:prSet phldrT="[Text]" custT="1"/>
      <dgm:spPr/>
      <dgm:t>
        <a:bodyPr/>
        <a:lstStyle/>
        <a:p>
          <a:r>
            <a:rPr lang="en-US" sz="1800" noProof="0" dirty="0"/>
            <a:t>Incapacity + additional requirements such as risk of harm</a:t>
          </a:r>
        </a:p>
      </dgm:t>
    </dgm:pt>
    <dgm:pt modelId="{95612834-B64A-4672-A454-326B5FEBC3D0}" type="parTrans" cxnId="{814DB326-9B24-4E21-A534-05CA22742E74}">
      <dgm:prSet/>
      <dgm:spPr/>
      <dgm:t>
        <a:bodyPr/>
        <a:lstStyle/>
        <a:p>
          <a:endParaRPr lang="nl-NL"/>
        </a:p>
      </dgm:t>
    </dgm:pt>
    <dgm:pt modelId="{7C792C94-8DD3-4E86-B257-A9252D89AF41}" type="sibTrans" cxnId="{814DB326-9B24-4E21-A534-05CA22742E74}">
      <dgm:prSet/>
      <dgm:spPr/>
      <dgm:t>
        <a:bodyPr/>
        <a:lstStyle/>
        <a:p>
          <a:endParaRPr lang="nl-NL"/>
        </a:p>
      </dgm:t>
    </dgm:pt>
    <dgm:pt modelId="{125D2421-DB13-4F14-B42E-851EE831AB94}">
      <dgm:prSet phldrT="[Text]" custT="1"/>
      <dgm:spPr/>
      <dgm:t>
        <a:bodyPr/>
        <a:lstStyle/>
        <a:p>
          <a:r>
            <a:rPr lang="nl-NL" sz="1800" dirty="0"/>
            <a:t>Mental and </a:t>
          </a:r>
          <a:r>
            <a:rPr lang="en-US" sz="1800" noProof="0" dirty="0"/>
            <a:t>physical</a:t>
          </a:r>
          <a:r>
            <a:rPr lang="nl-NL" sz="1800" dirty="0"/>
            <a:t> </a:t>
          </a:r>
          <a:r>
            <a:rPr lang="en-US" sz="1800" noProof="0" dirty="0"/>
            <a:t>impairments</a:t>
          </a:r>
        </a:p>
      </dgm:t>
    </dgm:pt>
    <dgm:pt modelId="{E5720070-46CF-4E05-A1B3-B78B045D6E28}" type="parTrans" cxnId="{2B4DF5DC-4984-4E6C-9628-24E0E106EE77}">
      <dgm:prSet/>
      <dgm:spPr/>
      <dgm:t>
        <a:bodyPr/>
        <a:lstStyle/>
        <a:p>
          <a:endParaRPr lang="nl-NL"/>
        </a:p>
      </dgm:t>
    </dgm:pt>
    <dgm:pt modelId="{B35689A0-D6AC-4A7F-A5A8-025AEC3A7115}" type="sibTrans" cxnId="{2B4DF5DC-4984-4E6C-9628-24E0E106EE77}">
      <dgm:prSet/>
      <dgm:spPr/>
      <dgm:t>
        <a:bodyPr/>
        <a:lstStyle/>
        <a:p>
          <a:endParaRPr lang="nl-NL"/>
        </a:p>
      </dgm:t>
    </dgm:pt>
    <dgm:pt modelId="{08EB0F25-6DDC-490B-BB6D-923AD1B743F6}">
      <dgm:prSet phldrT="[Text]" custT="1"/>
      <dgm:spPr/>
      <dgm:t>
        <a:bodyPr/>
        <a:lstStyle/>
        <a:p>
          <a:r>
            <a:rPr lang="en-US" sz="1800" noProof="0" dirty="0"/>
            <a:t>Broad incapacity concept (whatever the cause) including old age and frailty</a:t>
          </a:r>
        </a:p>
      </dgm:t>
    </dgm:pt>
    <dgm:pt modelId="{D3510479-F5CB-45A7-84A3-63BB531D2C92}" type="parTrans" cxnId="{F1BA1129-DC89-4B8E-BEBC-D301DEF97EE6}">
      <dgm:prSet/>
      <dgm:spPr/>
      <dgm:t>
        <a:bodyPr/>
        <a:lstStyle/>
        <a:p>
          <a:endParaRPr lang="nl-NL"/>
        </a:p>
      </dgm:t>
    </dgm:pt>
    <dgm:pt modelId="{693D53CF-34DB-44A9-89F7-44049ED31982}" type="sibTrans" cxnId="{F1BA1129-DC89-4B8E-BEBC-D301DEF97EE6}">
      <dgm:prSet/>
      <dgm:spPr/>
      <dgm:t>
        <a:bodyPr/>
        <a:lstStyle/>
        <a:p>
          <a:endParaRPr lang="nl-NL"/>
        </a:p>
      </dgm:t>
    </dgm:pt>
    <dgm:pt modelId="{C13ACE13-332C-40BA-97FB-C150A42CE515}">
      <dgm:prSet phldrT="[Text]" custT="1"/>
      <dgm:spPr/>
      <dgm:t>
        <a:bodyPr/>
        <a:lstStyle/>
        <a:p>
          <a:r>
            <a:rPr lang="nl-NL" sz="1800" dirty="0"/>
            <a:t>Only mental </a:t>
          </a:r>
          <a:r>
            <a:rPr lang="en-US" sz="1800" noProof="0" dirty="0"/>
            <a:t>impairments</a:t>
          </a:r>
        </a:p>
      </dgm:t>
    </dgm:pt>
    <dgm:pt modelId="{8BCF6076-5AE0-49D2-8B45-EF715F04D72E}" type="parTrans" cxnId="{CD2CC388-7500-4170-85B2-2829066B8FE6}">
      <dgm:prSet/>
      <dgm:spPr/>
      <dgm:t>
        <a:bodyPr/>
        <a:lstStyle/>
        <a:p>
          <a:endParaRPr lang="nl-NL"/>
        </a:p>
      </dgm:t>
    </dgm:pt>
    <dgm:pt modelId="{754E405D-E237-4B15-8010-38E68806409A}" type="sibTrans" cxnId="{CD2CC388-7500-4170-85B2-2829066B8FE6}">
      <dgm:prSet/>
      <dgm:spPr/>
      <dgm:t>
        <a:bodyPr/>
        <a:lstStyle/>
        <a:p>
          <a:endParaRPr lang="nl-NL"/>
        </a:p>
      </dgm:t>
    </dgm:pt>
    <dgm:pt modelId="{21E9C4B0-A23E-42D7-B802-87DAF10443D4}">
      <dgm:prSet custT="1"/>
      <dgm:spPr/>
      <dgm:t>
        <a:bodyPr/>
        <a:lstStyle/>
        <a:p>
          <a:r>
            <a:rPr lang="en-US" sz="1800" noProof="0" dirty="0">
              <a:latin typeface="Calibri "/>
            </a:rPr>
            <a:t>Only temporary incapacity</a:t>
          </a:r>
        </a:p>
      </dgm:t>
    </dgm:pt>
    <dgm:pt modelId="{2B3A0804-C189-4218-9F48-08FD3B2D54A7}" type="parTrans" cxnId="{824880C3-D4E4-4103-BFE5-3FD0CC11905A}">
      <dgm:prSet/>
      <dgm:spPr/>
      <dgm:t>
        <a:bodyPr/>
        <a:lstStyle/>
        <a:p>
          <a:endParaRPr lang="nl-NL"/>
        </a:p>
      </dgm:t>
    </dgm:pt>
    <dgm:pt modelId="{BA9E0D22-67E2-4BA6-9D8C-33B6DEA3D500}" type="sibTrans" cxnId="{824880C3-D4E4-4103-BFE5-3FD0CC11905A}">
      <dgm:prSet/>
      <dgm:spPr/>
      <dgm:t>
        <a:bodyPr/>
        <a:lstStyle/>
        <a:p>
          <a:endParaRPr lang="nl-NL"/>
        </a:p>
      </dgm:t>
    </dgm:pt>
    <dgm:pt modelId="{99782D1A-5E6D-433D-9469-218C41B196C1}" type="pres">
      <dgm:prSet presAssocID="{0DC4335F-30A0-405E-92EC-6FBD694EB9F1}" presName="Name0" presStyleCnt="0">
        <dgm:presLayoutVars>
          <dgm:dir/>
          <dgm:resizeHandles val="exact"/>
        </dgm:presLayoutVars>
      </dgm:prSet>
      <dgm:spPr/>
    </dgm:pt>
    <dgm:pt modelId="{892CD455-9C01-4A9B-AD56-75103CCA40C9}" type="pres">
      <dgm:prSet presAssocID="{0DC4335F-30A0-405E-92EC-6FBD694EB9F1}" presName="arrow" presStyleLbl="bgShp" presStyleIdx="0" presStyleCnt="1"/>
      <dgm:spPr>
        <a:prstGeom prst="leftRightArrow">
          <a:avLst/>
        </a:prstGeom>
      </dgm:spPr>
    </dgm:pt>
    <dgm:pt modelId="{ABC689B0-2092-45A4-93BC-4783EEC6223F}" type="pres">
      <dgm:prSet presAssocID="{0DC4335F-30A0-405E-92EC-6FBD694EB9F1}" presName="points" presStyleCnt="0"/>
      <dgm:spPr/>
    </dgm:pt>
    <dgm:pt modelId="{1FBDB72E-EE30-4C30-A54E-3EE149FAAD23}" type="pres">
      <dgm:prSet presAssocID="{7B4FCA19-093B-48A5-9939-D67D01CEC656}" presName="compositeA" presStyleCnt="0"/>
      <dgm:spPr/>
    </dgm:pt>
    <dgm:pt modelId="{C654671C-8BB9-43E8-9D9D-CA9E3EBB0EE7}" type="pres">
      <dgm:prSet presAssocID="{7B4FCA19-093B-48A5-9939-D67D01CEC656}" presName="textA" presStyleLbl="revTx" presStyleIdx="0" presStyleCnt="5">
        <dgm:presLayoutVars>
          <dgm:bulletEnabled val="1"/>
        </dgm:presLayoutVars>
      </dgm:prSet>
      <dgm:spPr/>
    </dgm:pt>
    <dgm:pt modelId="{09AEAF7E-832B-4F95-BACD-7BE4ADA10A10}" type="pres">
      <dgm:prSet presAssocID="{7B4FCA19-093B-48A5-9939-D67D01CEC656}" presName="circleA" presStyleLbl="node1" presStyleIdx="0" presStyleCnt="5"/>
      <dgm:spPr/>
    </dgm:pt>
    <dgm:pt modelId="{F5A0C45D-057C-4FE5-9BB4-9EF724A1FCCF}" type="pres">
      <dgm:prSet presAssocID="{7B4FCA19-093B-48A5-9939-D67D01CEC656}" presName="spaceA" presStyleCnt="0"/>
      <dgm:spPr/>
    </dgm:pt>
    <dgm:pt modelId="{1660F5A8-774D-4444-BFC5-1B44D24C986E}" type="pres">
      <dgm:prSet presAssocID="{7C792C94-8DD3-4E86-B257-A9252D89AF41}" presName="space" presStyleCnt="0"/>
      <dgm:spPr/>
    </dgm:pt>
    <dgm:pt modelId="{5CB87738-11EC-4C0F-AE02-8B58EE8155D8}" type="pres">
      <dgm:prSet presAssocID="{21E9C4B0-A23E-42D7-B802-87DAF10443D4}" presName="compositeB" presStyleCnt="0"/>
      <dgm:spPr/>
    </dgm:pt>
    <dgm:pt modelId="{BC3D7593-6305-4254-B33F-8F44A1B6AA66}" type="pres">
      <dgm:prSet presAssocID="{21E9C4B0-A23E-42D7-B802-87DAF10443D4}" presName="textB" presStyleLbl="revTx" presStyleIdx="1" presStyleCnt="5">
        <dgm:presLayoutVars>
          <dgm:bulletEnabled val="1"/>
        </dgm:presLayoutVars>
      </dgm:prSet>
      <dgm:spPr/>
    </dgm:pt>
    <dgm:pt modelId="{961B2A4E-6E12-4B91-BFB7-A2B30311E4A6}" type="pres">
      <dgm:prSet presAssocID="{21E9C4B0-A23E-42D7-B802-87DAF10443D4}" presName="circleB" presStyleLbl="node1" presStyleIdx="1" presStyleCnt="5"/>
      <dgm:spPr/>
    </dgm:pt>
    <dgm:pt modelId="{B34FE047-6BCB-4B36-B8BC-48E6EF3B2F00}" type="pres">
      <dgm:prSet presAssocID="{21E9C4B0-A23E-42D7-B802-87DAF10443D4}" presName="spaceB" presStyleCnt="0"/>
      <dgm:spPr/>
    </dgm:pt>
    <dgm:pt modelId="{9DB55312-074E-4F94-B637-A27CB4E44B2B}" type="pres">
      <dgm:prSet presAssocID="{BA9E0D22-67E2-4BA6-9D8C-33B6DEA3D500}" presName="space" presStyleCnt="0"/>
      <dgm:spPr/>
    </dgm:pt>
    <dgm:pt modelId="{4705CB03-8C46-45C5-A4C0-1B35A9C4EB7C}" type="pres">
      <dgm:prSet presAssocID="{C13ACE13-332C-40BA-97FB-C150A42CE515}" presName="compositeA" presStyleCnt="0"/>
      <dgm:spPr/>
    </dgm:pt>
    <dgm:pt modelId="{9D6C49E4-D01F-4A27-AB1A-0FC2D47856D8}" type="pres">
      <dgm:prSet presAssocID="{C13ACE13-332C-40BA-97FB-C150A42CE515}" presName="textA" presStyleLbl="revTx" presStyleIdx="2" presStyleCnt="5">
        <dgm:presLayoutVars>
          <dgm:bulletEnabled val="1"/>
        </dgm:presLayoutVars>
      </dgm:prSet>
      <dgm:spPr/>
    </dgm:pt>
    <dgm:pt modelId="{D81FAA4E-281C-4657-A8E8-108B5FC13728}" type="pres">
      <dgm:prSet presAssocID="{C13ACE13-332C-40BA-97FB-C150A42CE515}" presName="circleA" presStyleLbl="node1" presStyleIdx="2" presStyleCnt="5"/>
      <dgm:spPr/>
    </dgm:pt>
    <dgm:pt modelId="{5C164340-8C8B-451C-BA0C-68A918241466}" type="pres">
      <dgm:prSet presAssocID="{C13ACE13-332C-40BA-97FB-C150A42CE515}" presName="spaceA" presStyleCnt="0"/>
      <dgm:spPr/>
    </dgm:pt>
    <dgm:pt modelId="{D0148097-3805-49BB-8D3C-52D855A542E3}" type="pres">
      <dgm:prSet presAssocID="{754E405D-E237-4B15-8010-38E68806409A}" presName="space" presStyleCnt="0"/>
      <dgm:spPr/>
    </dgm:pt>
    <dgm:pt modelId="{ECB1D83C-BEDA-4724-9A7A-B9B450E5992B}" type="pres">
      <dgm:prSet presAssocID="{125D2421-DB13-4F14-B42E-851EE831AB94}" presName="compositeB" presStyleCnt="0"/>
      <dgm:spPr/>
    </dgm:pt>
    <dgm:pt modelId="{369A9C0F-B2A8-45AE-AC96-F40538E0E17C}" type="pres">
      <dgm:prSet presAssocID="{125D2421-DB13-4F14-B42E-851EE831AB94}" presName="textB" presStyleLbl="revTx" presStyleIdx="3" presStyleCnt="5">
        <dgm:presLayoutVars>
          <dgm:bulletEnabled val="1"/>
        </dgm:presLayoutVars>
      </dgm:prSet>
      <dgm:spPr/>
    </dgm:pt>
    <dgm:pt modelId="{4B4D72AB-EA70-4AFB-95DC-DC2217F0AD74}" type="pres">
      <dgm:prSet presAssocID="{125D2421-DB13-4F14-B42E-851EE831AB94}" presName="circleB" presStyleLbl="node1" presStyleIdx="3" presStyleCnt="5"/>
      <dgm:spPr/>
    </dgm:pt>
    <dgm:pt modelId="{2CC577E6-4B2D-4AFF-8543-60AEC0B8E8CB}" type="pres">
      <dgm:prSet presAssocID="{125D2421-DB13-4F14-B42E-851EE831AB94}" presName="spaceB" presStyleCnt="0"/>
      <dgm:spPr/>
    </dgm:pt>
    <dgm:pt modelId="{449018D5-FE24-4EA9-9D5B-2EB09C4844FA}" type="pres">
      <dgm:prSet presAssocID="{B35689A0-D6AC-4A7F-A5A8-025AEC3A7115}" presName="space" presStyleCnt="0"/>
      <dgm:spPr/>
    </dgm:pt>
    <dgm:pt modelId="{76FAF57D-0DA3-413B-AFE9-611AA9E05248}" type="pres">
      <dgm:prSet presAssocID="{08EB0F25-6DDC-490B-BB6D-923AD1B743F6}" presName="compositeA" presStyleCnt="0"/>
      <dgm:spPr/>
    </dgm:pt>
    <dgm:pt modelId="{05CB5F72-2545-49D2-977C-A198550EB3DB}" type="pres">
      <dgm:prSet presAssocID="{08EB0F25-6DDC-490B-BB6D-923AD1B743F6}" presName="textA" presStyleLbl="revTx" presStyleIdx="4" presStyleCnt="5">
        <dgm:presLayoutVars>
          <dgm:bulletEnabled val="1"/>
        </dgm:presLayoutVars>
      </dgm:prSet>
      <dgm:spPr/>
    </dgm:pt>
    <dgm:pt modelId="{E5CA85AE-1429-4C91-B9BF-4035634D0383}" type="pres">
      <dgm:prSet presAssocID="{08EB0F25-6DDC-490B-BB6D-923AD1B743F6}" presName="circleA" presStyleLbl="node1" presStyleIdx="4" presStyleCnt="5"/>
      <dgm:spPr/>
    </dgm:pt>
    <dgm:pt modelId="{F1D12199-73DC-4FBB-AC10-2F9FAC0E0DFE}" type="pres">
      <dgm:prSet presAssocID="{08EB0F25-6DDC-490B-BB6D-923AD1B743F6}" presName="spaceA" presStyleCnt="0"/>
      <dgm:spPr/>
    </dgm:pt>
  </dgm:ptLst>
  <dgm:cxnLst>
    <dgm:cxn modelId="{814DB326-9B24-4E21-A534-05CA22742E74}" srcId="{0DC4335F-30A0-405E-92EC-6FBD694EB9F1}" destId="{7B4FCA19-093B-48A5-9939-D67D01CEC656}" srcOrd="0" destOrd="0" parTransId="{95612834-B64A-4672-A454-326B5FEBC3D0}" sibTransId="{7C792C94-8DD3-4E86-B257-A9252D89AF41}"/>
    <dgm:cxn modelId="{F1BA1129-DC89-4B8E-BEBC-D301DEF97EE6}" srcId="{0DC4335F-30A0-405E-92EC-6FBD694EB9F1}" destId="{08EB0F25-6DDC-490B-BB6D-923AD1B743F6}" srcOrd="4" destOrd="0" parTransId="{D3510479-F5CB-45A7-84A3-63BB531D2C92}" sibTransId="{693D53CF-34DB-44A9-89F7-44049ED31982}"/>
    <dgm:cxn modelId="{28BF066F-C373-4717-8ED0-D85A78AED779}" type="presOf" srcId="{08EB0F25-6DDC-490B-BB6D-923AD1B743F6}" destId="{05CB5F72-2545-49D2-977C-A198550EB3DB}" srcOrd="0" destOrd="0" presId="urn:microsoft.com/office/officeart/2005/8/layout/hProcess11"/>
    <dgm:cxn modelId="{2F92D756-18E2-4C38-8A13-055DDBFB4CCB}" type="presOf" srcId="{21E9C4B0-A23E-42D7-B802-87DAF10443D4}" destId="{BC3D7593-6305-4254-B33F-8F44A1B6AA66}" srcOrd="0" destOrd="0" presId="urn:microsoft.com/office/officeart/2005/8/layout/hProcess11"/>
    <dgm:cxn modelId="{AC685257-5A8F-4CC5-8B4A-E631C07685E1}" type="presOf" srcId="{0DC4335F-30A0-405E-92EC-6FBD694EB9F1}" destId="{99782D1A-5E6D-433D-9469-218C41B196C1}" srcOrd="0" destOrd="0" presId="urn:microsoft.com/office/officeart/2005/8/layout/hProcess11"/>
    <dgm:cxn modelId="{CD2CC388-7500-4170-85B2-2829066B8FE6}" srcId="{0DC4335F-30A0-405E-92EC-6FBD694EB9F1}" destId="{C13ACE13-332C-40BA-97FB-C150A42CE515}" srcOrd="2" destOrd="0" parTransId="{8BCF6076-5AE0-49D2-8B45-EF715F04D72E}" sibTransId="{754E405D-E237-4B15-8010-38E68806409A}"/>
    <dgm:cxn modelId="{124E879E-078C-481E-91F8-BD1C64F51645}" type="presOf" srcId="{C13ACE13-332C-40BA-97FB-C150A42CE515}" destId="{9D6C49E4-D01F-4A27-AB1A-0FC2D47856D8}" srcOrd="0" destOrd="0" presId="urn:microsoft.com/office/officeart/2005/8/layout/hProcess11"/>
    <dgm:cxn modelId="{824880C3-D4E4-4103-BFE5-3FD0CC11905A}" srcId="{0DC4335F-30A0-405E-92EC-6FBD694EB9F1}" destId="{21E9C4B0-A23E-42D7-B802-87DAF10443D4}" srcOrd="1" destOrd="0" parTransId="{2B3A0804-C189-4218-9F48-08FD3B2D54A7}" sibTransId="{BA9E0D22-67E2-4BA6-9D8C-33B6DEA3D500}"/>
    <dgm:cxn modelId="{2B4DF5DC-4984-4E6C-9628-24E0E106EE77}" srcId="{0DC4335F-30A0-405E-92EC-6FBD694EB9F1}" destId="{125D2421-DB13-4F14-B42E-851EE831AB94}" srcOrd="3" destOrd="0" parTransId="{E5720070-46CF-4E05-A1B3-B78B045D6E28}" sibTransId="{B35689A0-D6AC-4A7F-A5A8-025AEC3A7115}"/>
    <dgm:cxn modelId="{35C534ED-5FAD-41E2-98BD-300F42545A83}" type="presOf" srcId="{125D2421-DB13-4F14-B42E-851EE831AB94}" destId="{369A9C0F-B2A8-45AE-AC96-F40538E0E17C}" srcOrd="0" destOrd="0" presId="urn:microsoft.com/office/officeart/2005/8/layout/hProcess11"/>
    <dgm:cxn modelId="{E2864BFF-C5B2-42CD-9163-D16AFE4F8AB2}" type="presOf" srcId="{7B4FCA19-093B-48A5-9939-D67D01CEC656}" destId="{C654671C-8BB9-43E8-9D9D-CA9E3EBB0EE7}" srcOrd="0" destOrd="0" presId="urn:microsoft.com/office/officeart/2005/8/layout/hProcess11"/>
    <dgm:cxn modelId="{A0F0A1F7-0FB1-4D64-94DB-A968FFDF312A}" type="presParOf" srcId="{99782D1A-5E6D-433D-9469-218C41B196C1}" destId="{892CD455-9C01-4A9B-AD56-75103CCA40C9}" srcOrd="0" destOrd="0" presId="urn:microsoft.com/office/officeart/2005/8/layout/hProcess11"/>
    <dgm:cxn modelId="{08150731-D3F7-464F-AB2E-F427701FBB9E}" type="presParOf" srcId="{99782D1A-5E6D-433D-9469-218C41B196C1}" destId="{ABC689B0-2092-45A4-93BC-4783EEC6223F}" srcOrd="1" destOrd="0" presId="urn:microsoft.com/office/officeart/2005/8/layout/hProcess11"/>
    <dgm:cxn modelId="{CE887248-A1AD-466F-BDA5-C5A285E6ED8A}" type="presParOf" srcId="{ABC689B0-2092-45A4-93BC-4783EEC6223F}" destId="{1FBDB72E-EE30-4C30-A54E-3EE149FAAD23}" srcOrd="0" destOrd="0" presId="urn:microsoft.com/office/officeart/2005/8/layout/hProcess11"/>
    <dgm:cxn modelId="{A75679B9-D6F9-421B-9349-8CC89763C564}" type="presParOf" srcId="{1FBDB72E-EE30-4C30-A54E-3EE149FAAD23}" destId="{C654671C-8BB9-43E8-9D9D-CA9E3EBB0EE7}" srcOrd="0" destOrd="0" presId="urn:microsoft.com/office/officeart/2005/8/layout/hProcess11"/>
    <dgm:cxn modelId="{D535D8E7-F3B3-41CD-94FC-2D465CAF3B4A}" type="presParOf" srcId="{1FBDB72E-EE30-4C30-A54E-3EE149FAAD23}" destId="{09AEAF7E-832B-4F95-BACD-7BE4ADA10A10}" srcOrd="1" destOrd="0" presId="urn:microsoft.com/office/officeart/2005/8/layout/hProcess11"/>
    <dgm:cxn modelId="{FEEAA8DF-AC16-4729-B8E6-EEF713F6224C}" type="presParOf" srcId="{1FBDB72E-EE30-4C30-A54E-3EE149FAAD23}" destId="{F5A0C45D-057C-4FE5-9BB4-9EF724A1FCCF}" srcOrd="2" destOrd="0" presId="urn:microsoft.com/office/officeart/2005/8/layout/hProcess11"/>
    <dgm:cxn modelId="{84F66153-EA4F-40F9-AA35-CB50AA276C7A}" type="presParOf" srcId="{ABC689B0-2092-45A4-93BC-4783EEC6223F}" destId="{1660F5A8-774D-4444-BFC5-1B44D24C986E}" srcOrd="1" destOrd="0" presId="urn:microsoft.com/office/officeart/2005/8/layout/hProcess11"/>
    <dgm:cxn modelId="{0059821E-81E5-4027-B2A5-7EC2718DC474}" type="presParOf" srcId="{ABC689B0-2092-45A4-93BC-4783EEC6223F}" destId="{5CB87738-11EC-4C0F-AE02-8B58EE8155D8}" srcOrd="2" destOrd="0" presId="urn:microsoft.com/office/officeart/2005/8/layout/hProcess11"/>
    <dgm:cxn modelId="{34570E29-EA48-41CC-B227-4EDFA1FC7DA5}" type="presParOf" srcId="{5CB87738-11EC-4C0F-AE02-8B58EE8155D8}" destId="{BC3D7593-6305-4254-B33F-8F44A1B6AA66}" srcOrd="0" destOrd="0" presId="urn:microsoft.com/office/officeart/2005/8/layout/hProcess11"/>
    <dgm:cxn modelId="{CC1F5F2C-178A-4B29-A838-7E45376EF5E1}" type="presParOf" srcId="{5CB87738-11EC-4C0F-AE02-8B58EE8155D8}" destId="{961B2A4E-6E12-4B91-BFB7-A2B30311E4A6}" srcOrd="1" destOrd="0" presId="urn:microsoft.com/office/officeart/2005/8/layout/hProcess11"/>
    <dgm:cxn modelId="{453D7C1B-086F-4F0F-A58B-11A9D226831D}" type="presParOf" srcId="{5CB87738-11EC-4C0F-AE02-8B58EE8155D8}" destId="{B34FE047-6BCB-4B36-B8BC-48E6EF3B2F00}" srcOrd="2" destOrd="0" presId="urn:microsoft.com/office/officeart/2005/8/layout/hProcess11"/>
    <dgm:cxn modelId="{2911EAAB-2449-4A64-9D12-BBA73DAC2387}" type="presParOf" srcId="{ABC689B0-2092-45A4-93BC-4783EEC6223F}" destId="{9DB55312-074E-4F94-B637-A27CB4E44B2B}" srcOrd="3" destOrd="0" presId="urn:microsoft.com/office/officeart/2005/8/layout/hProcess11"/>
    <dgm:cxn modelId="{EA606DCA-E7D5-4630-AA7B-109D72BCFBFC}" type="presParOf" srcId="{ABC689B0-2092-45A4-93BC-4783EEC6223F}" destId="{4705CB03-8C46-45C5-A4C0-1B35A9C4EB7C}" srcOrd="4" destOrd="0" presId="urn:microsoft.com/office/officeart/2005/8/layout/hProcess11"/>
    <dgm:cxn modelId="{9EE45C68-7ABB-453A-965C-EDD328EA186C}" type="presParOf" srcId="{4705CB03-8C46-45C5-A4C0-1B35A9C4EB7C}" destId="{9D6C49E4-D01F-4A27-AB1A-0FC2D47856D8}" srcOrd="0" destOrd="0" presId="urn:microsoft.com/office/officeart/2005/8/layout/hProcess11"/>
    <dgm:cxn modelId="{D7243093-75EE-4117-A161-ECBE20964DC7}" type="presParOf" srcId="{4705CB03-8C46-45C5-A4C0-1B35A9C4EB7C}" destId="{D81FAA4E-281C-4657-A8E8-108B5FC13728}" srcOrd="1" destOrd="0" presId="urn:microsoft.com/office/officeart/2005/8/layout/hProcess11"/>
    <dgm:cxn modelId="{E8D11997-DF64-4515-BDB8-265307467EA6}" type="presParOf" srcId="{4705CB03-8C46-45C5-A4C0-1B35A9C4EB7C}" destId="{5C164340-8C8B-451C-BA0C-68A918241466}" srcOrd="2" destOrd="0" presId="urn:microsoft.com/office/officeart/2005/8/layout/hProcess11"/>
    <dgm:cxn modelId="{BA504D5A-8C2E-4452-BB8B-64011502E702}" type="presParOf" srcId="{ABC689B0-2092-45A4-93BC-4783EEC6223F}" destId="{D0148097-3805-49BB-8D3C-52D855A542E3}" srcOrd="5" destOrd="0" presId="urn:microsoft.com/office/officeart/2005/8/layout/hProcess11"/>
    <dgm:cxn modelId="{EBD73E83-79EB-4C29-9B20-BA9DF76A0E02}" type="presParOf" srcId="{ABC689B0-2092-45A4-93BC-4783EEC6223F}" destId="{ECB1D83C-BEDA-4724-9A7A-B9B450E5992B}" srcOrd="6" destOrd="0" presId="urn:microsoft.com/office/officeart/2005/8/layout/hProcess11"/>
    <dgm:cxn modelId="{D0C1828B-0449-4705-96C1-B9C62D80EB91}" type="presParOf" srcId="{ECB1D83C-BEDA-4724-9A7A-B9B450E5992B}" destId="{369A9C0F-B2A8-45AE-AC96-F40538E0E17C}" srcOrd="0" destOrd="0" presId="urn:microsoft.com/office/officeart/2005/8/layout/hProcess11"/>
    <dgm:cxn modelId="{AB21B573-58DE-4B64-BC5A-34F68323B345}" type="presParOf" srcId="{ECB1D83C-BEDA-4724-9A7A-B9B450E5992B}" destId="{4B4D72AB-EA70-4AFB-95DC-DC2217F0AD74}" srcOrd="1" destOrd="0" presId="urn:microsoft.com/office/officeart/2005/8/layout/hProcess11"/>
    <dgm:cxn modelId="{E69B8325-7CFE-4A31-BDF6-56CF6C0D572F}" type="presParOf" srcId="{ECB1D83C-BEDA-4724-9A7A-B9B450E5992B}" destId="{2CC577E6-4B2D-4AFF-8543-60AEC0B8E8CB}" srcOrd="2" destOrd="0" presId="urn:microsoft.com/office/officeart/2005/8/layout/hProcess11"/>
    <dgm:cxn modelId="{0FE4EE26-5A8C-4BCD-8DB4-5A8C780938E5}" type="presParOf" srcId="{ABC689B0-2092-45A4-93BC-4783EEC6223F}" destId="{449018D5-FE24-4EA9-9D5B-2EB09C4844FA}" srcOrd="7" destOrd="0" presId="urn:microsoft.com/office/officeart/2005/8/layout/hProcess11"/>
    <dgm:cxn modelId="{57D6719C-D57A-4287-BCF5-6D96F108A74D}" type="presParOf" srcId="{ABC689B0-2092-45A4-93BC-4783EEC6223F}" destId="{76FAF57D-0DA3-413B-AFE9-611AA9E05248}" srcOrd="8" destOrd="0" presId="urn:microsoft.com/office/officeart/2005/8/layout/hProcess11"/>
    <dgm:cxn modelId="{66AF8519-FC67-404D-966B-8A305791EB2F}" type="presParOf" srcId="{76FAF57D-0DA3-413B-AFE9-611AA9E05248}" destId="{05CB5F72-2545-49D2-977C-A198550EB3DB}" srcOrd="0" destOrd="0" presId="urn:microsoft.com/office/officeart/2005/8/layout/hProcess11"/>
    <dgm:cxn modelId="{42790DED-151D-4279-A37F-41994A70B43A}" type="presParOf" srcId="{76FAF57D-0DA3-413B-AFE9-611AA9E05248}" destId="{E5CA85AE-1429-4C91-B9BF-4035634D0383}" srcOrd="1" destOrd="0" presId="urn:microsoft.com/office/officeart/2005/8/layout/hProcess11"/>
    <dgm:cxn modelId="{8F0A870B-F466-407E-AA4D-88B63FD77E10}" type="presParOf" srcId="{76FAF57D-0DA3-413B-AFE9-611AA9E05248}" destId="{F1D12199-73DC-4FBB-AC10-2F9FAC0E0DFE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DC4335F-30A0-405E-92EC-6FBD694EB9F1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7B4FCA19-093B-48A5-9939-D67D01CEC656}">
      <dgm:prSet phldrT="[Text]" custT="1"/>
      <dgm:spPr/>
      <dgm:t>
        <a:bodyPr/>
        <a:lstStyle/>
        <a:p>
          <a:r>
            <a:rPr lang="en-US" sz="1800" noProof="0" dirty="0"/>
            <a:t>Only spouses or (de facto) partners</a:t>
          </a:r>
        </a:p>
      </dgm:t>
    </dgm:pt>
    <dgm:pt modelId="{95612834-B64A-4672-A454-326B5FEBC3D0}" type="parTrans" cxnId="{814DB326-9B24-4E21-A534-05CA22742E74}">
      <dgm:prSet/>
      <dgm:spPr/>
      <dgm:t>
        <a:bodyPr/>
        <a:lstStyle/>
        <a:p>
          <a:endParaRPr lang="nl-NL"/>
        </a:p>
      </dgm:t>
    </dgm:pt>
    <dgm:pt modelId="{7C792C94-8DD3-4E86-B257-A9252D89AF41}" type="sibTrans" cxnId="{814DB326-9B24-4E21-A534-05CA22742E74}">
      <dgm:prSet/>
      <dgm:spPr/>
      <dgm:t>
        <a:bodyPr/>
        <a:lstStyle/>
        <a:p>
          <a:endParaRPr lang="nl-NL"/>
        </a:p>
      </dgm:t>
    </dgm:pt>
    <dgm:pt modelId="{125D2421-DB13-4F14-B42E-851EE831AB94}">
      <dgm:prSet phldrT="[Text]" custT="1"/>
      <dgm:spPr/>
      <dgm:t>
        <a:bodyPr/>
        <a:lstStyle/>
        <a:p>
          <a:r>
            <a:rPr lang="en-US" sz="1800" noProof="0" dirty="0"/>
            <a:t>+ brothers, sisters</a:t>
          </a:r>
        </a:p>
      </dgm:t>
    </dgm:pt>
    <dgm:pt modelId="{E5720070-46CF-4E05-A1B3-B78B045D6E28}" type="parTrans" cxnId="{2B4DF5DC-4984-4E6C-9628-24E0E106EE77}">
      <dgm:prSet/>
      <dgm:spPr/>
      <dgm:t>
        <a:bodyPr/>
        <a:lstStyle/>
        <a:p>
          <a:endParaRPr lang="nl-NL"/>
        </a:p>
      </dgm:t>
    </dgm:pt>
    <dgm:pt modelId="{B35689A0-D6AC-4A7F-A5A8-025AEC3A7115}" type="sibTrans" cxnId="{2B4DF5DC-4984-4E6C-9628-24E0E106EE77}">
      <dgm:prSet/>
      <dgm:spPr/>
      <dgm:t>
        <a:bodyPr/>
        <a:lstStyle/>
        <a:p>
          <a:endParaRPr lang="nl-NL"/>
        </a:p>
      </dgm:t>
    </dgm:pt>
    <dgm:pt modelId="{08EB0F25-6DDC-490B-BB6D-923AD1B743F6}">
      <dgm:prSet phldrT="[Text]" custT="1"/>
      <dgm:spPr/>
      <dgm:t>
        <a:bodyPr/>
        <a:lstStyle/>
        <a:p>
          <a:r>
            <a:rPr lang="en-US" sz="1800" noProof="0" dirty="0"/>
            <a:t>+ non-family members such as health care workers or closely connected person</a:t>
          </a:r>
        </a:p>
      </dgm:t>
    </dgm:pt>
    <dgm:pt modelId="{D3510479-F5CB-45A7-84A3-63BB531D2C92}" type="parTrans" cxnId="{F1BA1129-DC89-4B8E-BEBC-D301DEF97EE6}">
      <dgm:prSet/>
      <dgm:spPr/>
      <dgm:t>
        <a:bodyPr/>
        <a:lstStyle/>
        <a:p>
          <a:endParaRPr lang="nl-NL"/>
        </a:p>
      </dgm:t>
    </dgm:pt>
    <dgm:pt modelId="{693D53CF-34DB-44A9-89F7-44049ED31982}" type="sibTrans" cxnId="{F1BA1129-DC89-4B8E-BEBC-D301DEF97EE6}">
      <dgm:prSet/>
      <dgm:spPr/>
      <dgm:t>
        <a:bodyPr/>
        <a:lstStyle/>
        <a:p>
          <a:endParaRPr lang="nl-NL"/>
        </a:p>
      </dgm:t>
    </dgm:pt>
    <dgm:pt modelId="{C13ACE13-332C-40BA-97FB-C150A42CE515}">
      <dgm:prSet phldrT="[Text]" custT="1"/>
      <dgm:spPr/>
      <dgm:t>
        <a:bodyPr/>
        <a:lstStyle/>
        <a:p>
          <a:r>
            <a:rPr lang="en-US" sz="1800" noProof="0" dirty="0"/>
            <a:t>+ (grand)children and (grand)parents</a:t>
          </a:r>
        </a:p>
      </dgm:t>
    </dgm:pt>
    <dgm:pt modelId="{8BCF6076-5AE0-49D2-8B45-EF715F04D72E}" type="parTrans" cxnId="{CD2CC388-7500-4170-85B2-2829066B8FE6}">
      <dgm:prSet/>
      <dgm:spPr/>
      <dgm:t>
        <a:bodyPr/>
        <a:lstStyle/>
        <a:p>
          <a:endParaRPr lang="nl-NL"/>
        </a:p>
      </dgm:t>
    </dgm:pt>
    <dgm:pt modelId="{754E405D-E237-4B15-8010-38E68806409A}" type="sibTrans" cxnId="{CD2CC388-7500-4170-85B2-2829066B8FE6}">
      <dgm:prSet/>
      <dgm:spPr/>
      <dgm:t>
        <a:bodyPr/>
        <a:lstStyle/>
        <a:p>
          <a:endParaRPr lang="nl-NL"/>
        </a:p>
      </dgm:t>
    </dgm:pt>
    <dgm:pt modelId="{378BE377-5976-49A8-A325-4577D9EEBEDB}">
      <dgm:prSet phldrT="[Text]" custT="1"/>
      <dgm:spPr/>
      <dgm:t>
        <a:bodyPr/>
        <a:lstStyle/>
        <a:p>
          <a:r>
            <a:rPr lang="en-US" sz="1800" noProof="0" dirty="0"/>
            <a:t>+ nieces, nephews, uncles and aunts</a:t>
          </a:r>
        </a:p>
      </dgm:t>
    </dgm:pt>
    <dgm:pt modelId="{03FBDFF7-5490-414D-AD5B-1DC70CFDD884}" type="parTrans" cxnId="{4DBD01F3-5944-438E-90D4-5BCFB5A99636}">
      <dgm:prSet/>
      <dgm:spPr/>
      <dgm:t>
        <a:bodyPr/>
        <a:lstStyle/>
        <a:p>
          <a:endParaRPr lang="nl-NL"/>
        </a:p>
      </dgm:t>
    </dgm:pt>
    <dgm:pt modelId="{240C9A53-E599-4343-AD25-E29EFCE2E29F}" type="sibTrans" cxnId="{4DBD01F3-5944-438E-90D4-5BCFB5A99636}">
      <dgm:prSet/>
      <dgm:spPr/>
      <dgm:t>
        <a:bodyPr/>
        <a:lstStyle/>
        <a:p>
          <a:endParaRPr lang="nl-NL"/>
        </a:p>
      </dgm:t>
    </dgm:pt>
    <dgm:pt modelId="{99782D1A-5E6D-433D-9469-218C41B196C1}" type="pres">
      <dgm:prSet presAssocID="{0DC4335F-30A0-405E-92EC-6FBD694EB9F1}" presName="Name0" presStyleCnt="0">
        <dgm:presLayoutVars>
          <dgm:dir/>
          <dgm:resizeHandles val="exact"/>
        </dgm:presLayoutVars>
      </dgm:prSet>
      <dgm:spPr/>
    </dgm:pt>
    <dgm:pt modelId="{892CD455-9C01-4A9B-AD56-75103CCA40C9}" type="pres">
      <dgm:prSet presAssocID="{0DC4335F-30A0-405E-92EC-6FBD694EB9F1}" presName="arrow" presStyleLbl="bgShp" presStyleIdx="0" presStyleCnt="1"/>
      <dgm:spPr>
        <a:prstGeom prst="leftRightArrow">
          <a:avLst/>
        </a:prstGeom>
      </dgm:spPr>
    </dgm:pt>
    <dgm:pt modelId="{ABC689B0-2092-45A4-93BC-4783EEC6223F}" type="pres">
      <dgm:prSet presAssocID="{0DC4335F-30A0-405E-92EC-6FBD694EB9F1}" presName="points" presStyleCnt="0"/>
      <dgm:spPr/>
    </dgm:pt>
    <dgm:pt modelId="{1FBDB72E-EE30-4C30-A54E-3EE149FAAD23}" type="pres">
      <dgm:prSet presAssocID="{7B4FCA19-093B-48A5-9939-D67D01CEC656}" presName="compositeA" presStyleCnt="0"/>
      <dgm:spPr/>
    </dgm:pt>
    <dgm:pt modelId="{C654671C-8BB9-43E8-9D9D-CA9E3EBB0EE7}" type="pres">
      <dgm:prSet presAssocID="{7B4FCA19-093B-48A5-9939-D67D01CEC656}" presName="textA" presStyleLbl="revTx" presStyleIdx="0" presStyleCnt="5">
        <dgm:presLayoutVars>
          <dgm:bulletEnabled val="1"/>
        </dgm:presLayoutVars>
      </dgm:prSet>
      <dgm:spPr/>
    </dgm:pt>
    <dgm:pt modelId="{09AEAF7E-832B-4F95-BACD-7BE4ADA10A10}" type="pres">
      <dgm:prSet presAssocID="{7B4FCA19-093B-48A5-9939-D67D01CEC656}" presName="circleA" presStyleLbl="node1" presStyleIdx="0" presStyleCnt="5"/>
      <dgm:spPr/>
    </dgm:pt>
    <dgm:pt modelId="{F5A0C45D-057C-4FE5-9BB4-9EF724A1FCCF}" type="pres">
      <dgm:prSet presAssocID="{7B4FCA19-093B-48A5-9939-D67D01CEC656}" presName="spaceA" presStyleCnt="0"/>
      <dgm:spPr/>
    </dgm:pt>
    <dgm:pt modelId="{1660F5A8-774D-4444-BFC5-1B44D24C986E}" type="pres">
      <dgm:prSet presAssocID="{7C792C94-8DD3-4E86-B257-A9252D89AF41}" presName="space" presStyleCnt="0"/>
      <dgm:spPr/>
    </dgm:pt>
    <dgm:pt modelId="{09F08DED-1451-4496-B8F5-7783C10670D1}" type="pres">
      <dgm:prSet presAssocID="{C13ACE13-332C-40BA-97FB-C150A42CE515}" presName="compositeB" presStyleCnt="0"/>
      <dgm:spPr/>
    </dgm:pt>
    <dgm:pt modelId="{8D980965-6FD6-4381-A2B7-2845E3CBE916}" type="pres">
      <dgm:prSet presAssocID="{C13ACE13-332C-40BA-97FB-C150A42CE515}" presName="textB" presStyleLbl="revTx" presStyleIdx="1" presStyleCnt="5">
        <dgm:presLayoutVars>
          <dgm:bulletEnabled val="1"/>
        </dgm:presLayoutVars>
      </dgm:prSet>
      <dgm:spPr/>
    </dgm:pt>
    <dgm:pt modelId="{7F9877AA-4D2C-4332-A772-97D31E67F9C5}" type="pres">
      <dgm:prSet presAssocID="{C13ACE13-332C-40BA-97FB-C150A42CE515}" presName="circleB" presStyleLbl="node1" presStyleIdx="1" presStyleCnt="5"/>
      <dgm:spPr/>
    </dgm:pt>
    <dgm:pt modelId="{C0F23BA2-6584-405A-A746-7AEBD92FAC18}" type="pres">
      <dgm:prSet presAssocID="{C13ACE13-332C-40BA-97FB-C150A42CE515}" presName="spaceB" presStyleCnt="0"/>
      <dgm:spPr/>
    </dgm:pt>
    <dgm:pt modelId="{D0148097-3805-49BB-8D3C-52D855A542E3}" type="pres">
      <dgm:prSet presAssocID="{754E405D-E237-4B15-8010-38E68806409A}" presName="space" presStyleCnt="0"/>
      <dgm:spPr/>
    </dgm:pt>
    <dgm:pt modelId="{0DF0367F-F92A-4694-994B-8CA859B65A28}" type="pres">
      <dgm:prSet presAssocID="{125D2421-DB13-4F14-B42E-851EE831AB94}" presName="compositeA" presStyleCnt="0"/>
      <dgm:spPr/>
    </dgm:pt>
    <dgm:pt modelId="{751D24E7-1B22-4E3E-B0BE-68D61828C434}" type="pres">
      <dgm:prSet presAssocID="{125D2421-DB13-4F14-B42E-851EE831AB94}" presName="textA" presStyleLbl="revTx" presStyleIdx="2" presStyleCnt="5">
        <dgm:presLayoutVars>
          <dgm:bulletEnabled val="1"/>
        </dgm:presLayoutVars>
      </dgm:prSet>
      <dgm:spPr/>
    </dgm:pt>
    <dgm:pt modelId="{AE44FEDC-0FAB-4D3A-981F-9259E311E91B}" type="pres">
      <dgm:prSet presAssocID="{125D2421-DB13-4F14-B42E-851EE831AB94}" presName="circleA" presStyleLbl="node1" presStyleIdx="2" presStyleCnt="5"/>
      <dgm:spPr/>
    </dgm:pt>
    <dgm:pt modelId="{24E00624-16AF-4C29-9483-B4AF9521F893}" type="pres">
      <dgm:prSet presAssocID="{125D2421-DB13-4F14-B42E-851EE831AB94}" presName="spaceA" presStyleCnt="0"/>
      <dgm:spPr/>
    </dgm:pt>
    <dgm:pt modelId="{449018D5-FE24-4EA9-9D5B-2EB09C4844FA}" type="pres">
      <dgm:prSet presAssocID="{B35689A0-D6AC-4A7F-A5A8-025AEC3A7115}" presName="space" presStyleCnt="0"/>
      <dgm:spPr/>
    </dgm:pt>
    <dgm:pt modelId="{52A8DEE6-5746-4EF3-ACD1-F167545C72C6}" type="pres">
      <dgm:prSet presAssocID="{378BE377-5976-49A8-A325-4577D9EEBEDB}" presName="compositeB" presStyleCnt="0"/>
      <dgm:spPr/>
    </dgm:pt>
    <dgm:pt modelId="{9236E8B2-59C6-42CB-8E6A-3292AEE754CE}" type="pres">
      <dgm:prSet presAssocID="{378BE377-5976-49A8-A325-4577D9EEBEDB}" presName="textB" presStyleLbl="revTx" presStyleIdx="3" presStyleCnt="5">
        <dgm:presLayoutVars>
          <dgm:bulletEnabled val="1"/>
        </dgm:presLayoutVars>
      </dgm:prSet>
      <dgm:spPr/>
    </dgm:pt>
    <dgm:pt modelId="{4E62039D-4D27-4404-A0B2-990E41C48E8B}" type="pres">
      <dgm:prSet presAssocID="{378BE377-5976-49A8-A325-4577D9EEBEDB}" presName="circleB" presStyleLbl="node1" presStyleIdx="3" presStyleCnt="5"/>
      <dgm:spPr/>
    </dgm:pt>
    <dgm:pt modelId="{9F70DE47-43F5-4BBB-985E-F5F6B6A140C5}" type="pres">
      <dgm:prSet presAssocID="{378BE377-5976-49A8-A325-4577D9EEBEDB}" presName="spaceB" presStyleCnt="0"/>
      <dgm:spPr/>
    </dgm:pt>
    <dgm:pt modelId="{4B690E17-CB4B-466F-A30F-1426EC1BDC3E}" type="pres">
      <dgm:prSet presAssocID="{240C9A53-E599-4343-AD25-E29EFCE2E29F}" presName="space" presStyleCnt="0"/>
      <dgm:spPr/>
    </dgm:pt>
    <dgm:pt modelId="{C3062D4E-A099-4729-815D-33CC79121A97}" type="pres">
      <dgm:prSet presAssocID="{08EB0F25-6DDC-490B-BB6D-923AD1B743F6}" presName="compositeA" presStyleCnt="0"/>
      <dgm:spPr/>
    </dgm:pt>
    <dgm:pt modelId="{1428BC9A-81E3-4FCA-AC9E-71CA5DD7C2CB}" type="pres">
      <dgm:prSet presAssocID="{08EB0F25-6DDC-490B-BB6D-923AD1B743F6}" presName="textA" presStyleLbl="revTx" presStyleIdx="4" presStyleCnt="5">
        <dgm:presLayoutVars>
          <dgm:bulletEnabled val="1"/>
        </dgm:presLayoutVars>
      </dgm:prSet>
      <dgm:spPr/>
    </dgm:pt>
    <dgm:pt modelId="{51D68618-C60F-4BDD-817A-876AE1A5EABF}" type="pres">
      <dgm:prSet presAssocID="{08EB0F25-6DDC-490B-BB6D-923AD1B743F6}" presName="circleA" presStyleLbl="node1" presStyleIdx="4" presStyleCnt="5"/>
      <dgm:spPr/>
    </dgm:pt>
    <dgm:pt modelId="{94CEC55D-6F51-41FB-A560-9F71EDABB7CF}" type="pres">
      <dgm:prSet presAssocID="{08EB0F25-6DDC-490B-BB6D-923AD1B743F6}" presName="spaceA" presStyleCnt="0"/>
      <dgm:spPr/>
    </dgm:pt>
  </dgm:ptLst>
  <dgm:cxnLst>
    <dgm:cxn modelId="{9D3B3514-DF14-4371-8B93-B2AE8CBED28D}" type="presOf" srcId="{125D2421-DB13-4F14-B42E-851EE831AB94}" destId="{751D24E7-1B22-4E3E-B0BE-68D61828C434}" srcOrd="0" destOrd="0" presId="urn:microsoft.com/office/officeart/2005/8/layout/hProcess11"/>
    <dgm:cxn modelId="{DEC1181C-EF89-442A-9F32-7006DC78BA13}" type="presOf" srcId="{C13ACE13-332C-40BA-97FB-C150A42CE515}" destId="{8D980965-6FD6-4381-A2B7-2845E3CBE916}" srcOrd="0" destOrd="0" presId="urn:microsoft.com/office/officeart/2005/8/layout/hProcess11"/>
    <dgm:cxn modelId="{814DB326-9B24-4E21-A534-05CA22742E74}" srcId="{0DC4335F-30A0-405E-92EC-6FBD694EB9F1}" destId="{7B4FCA19-093B-48A5-9939-D67D01CEC656}" srcOrd="0" destOrd="0" parTransId="{95612834-B64A-4672-A454-326B5FEBC3D0}" sibTransId="{7C792C94-8DD3-4E86-B257-A9252D89AF41}"/>
    <dgm:cxn modelId="{F1BA1129-DC89-4B8E-BEBC-D301DEF97EE6}" srcId="{0DC4335F-30A0-405E-92EC-6FBD694EB9F1}" destId="{08EB0F25-6DDC-490B-BB6D-923AD1B743F6}" srcOrd="4" destOrd="0" parTransId="{D3510479-F5CB-45A7-84A3-63BB531D2C92}" sibTransId="{693D53CF-34DB-44A9-89F7-44049ED31982}"/>
    <dgm:cxn modelId="{AC685257-5A8F-4CC5-8B4A-E631C07685E1}" type="presOf" srcId="{0DC4335F-30A0-405E-92EC-6FBD694EB9F1}" destId="{99782D1A-5E6D-433D-9469-218C41B196C1}" srcOrd="0" destOrd="0" presId="urn:microsoft.com/office/officeart/2005/8/layout/hProcess11"/>
    <dgm:cxn modelId="{CD2CC388-7500-4170-85B2-2829066B8FE6}" srcId="{0DC4335F-30A0-405E-92EC-6FBD694EB9F1}" destId="{C13ACE13-332C-40BA-97FB-C150A42CE515}" srcOrd="1" destOrd="0" parTransId="{8BCF6076-5AE0-49D2-8B45-EF715F04D72E}" sibTransId="{754E405D-E237-4B15-8010-38E68806409A}"/>
    <dgm:cxn modelId="{24B531C1-0F27-41D4-9239-19802D7BCE5B}" type="presOf" srcId="{08EB0F25-6DDC-490B-BB6D-923AD1B743F6}" destId="{1428BC9A-81E3-4FCA-AC9E-71CA5DD7C2CB}" srcOrd="0" destOrd="0" presId="urn:microsoft.com/office/officeart/2005/8/layout/hProcess11"/>
    <dgm:cxn modelId="{2B4DF5DC-4984-4E6C-9628-24E0E106EE77}" srcId="{0DC4335F-30A0-405E-92EC-6FBD694EB9F1}" destId="{125D2421-DB13-4F14-B42E-851EE831AB94}" srcOrd="2" destOrd="0" parTransId="{E5720070-46CF-4E05-A1B3-B78B045D6E28}" sibTransId="{B35689A0-D6AC-4A7F-A5A8-025AEC3A7115}"/>
    <dgm:cxn modelId="{81359BEC-5A36-40BB-AD9F-20896482EE81}" type="presOf" srcId="{378BE377-5976-49A8-A325-4577D9EEBEDB}" destId="{9236E8B2-59C6-42CB-8E6A-3292AEE754CE}" srcOrd="0" destOrd="0" presId="urn:microsoft.com/office/officeart/2005/8/layout/hProcess11"/>
    <dgm:cxn modelId="{4DBD01F3-5944-438E-90D4-5BCFB5A99636}" srcId="{0DC4335F-30A0-405E-92EC-6FBD694EB9F1}" destId="{378BE377-5976-49A8-A325-4577D9EEBEDB}" srcOrd="3" destOrd="0" parTransId="{03FBDFF7-5490-414D-AD5B-1DC70CFDD884}" sibTransId="{240C9A53-E599-4343-AD25-E29EFCE2E29F}"/>
    <dgm:cxn modelId="{E2864BFF-C5B2-42CD-9163-D16AFE4F8AB2}" type="presOf" srcId="{7B4FCA19-093B-48A5-9939-D67D01CEC656}" destId="{C654671C-8BB9-43E8-9D9D-CA9E3EBB0EE7}" srcOrd="0" destOrd="0" presId="urn:microsoft.com/office/officeart/2005/8/layout/hProcess11"/>
    <dgm:cxn modelId="{A0F0A1F7-0FB1-4D64-94DB-A968FFDF312A}" type="presParOf" srcId="{99782D1A-5E6D-433D-9469-218C41B196C1}" destId="{892CD455-9C01-4A9B-AD56-75103CCA40C9}" srcOrd="0" destOrd="0" presId="urn:microsoft.com/office/officeart/2005/8/layout/hProcess11"/>
    <dgm:cxn modelId="{08150731-D3F7-464F-AB2E-F427701FBB9E}" type="presParOf" srcId="{99782D1A-5E6D-433D-9469-218C41B196C1}" destId="{ABC689B0-2092-45A4-93BC-4783EEC6223F}" srcOrd="1" destOrd="0" presId="urn:microsoft.com/office/officeart/2005/8/layout/hProcess11"/>
    <dgm:cxn modelId="{CE887248-A1AD-466F-BDA5-C5A285E6ED8A}" type="presParOf" srcId="{ABC689B0-2092-45A4-93BC-4783EEC6223F}" destId="{1FBDB72E-EE30-4C30-A54E-3EE149FAAD23}" srcOrd="0" destOrd="0" presId="urn:microsoft.com/office/officeart/2005/8/layout/hProcess11"/>
    <dgm:cxn modelId="{A75679B9-D6F9-421B-9349-8CC89763C564}" type="presParOf" srcId="{1FBDB72E-EE30-4C30-A54E-3EE149FAAD23}" destId="{C654671C-8BB9-43E8-9D9D-CA9E3EBB0EE7}" srcOrd="0" destOrd="0" presId="urn:microsoft.com/office/officeart/2005/8/layout/hProcess11"/>
    <dgm:cxn modelId="{D535D8E7-F3B3-41CD-94FC-2D465CAF3B4A}" type="presParOf" srcId="{1FBDB72E-EE30-4C30-A54E-3EE149FAAD23}" destId="{09AEAF7E-832B-4F95-BACD-7BE4ADA10A10}" srcOrd="1" destOrd="0" presId="urn:microsoft.com/office/officeart/2005/8/layout/hProcess11"/>
    <dgm:cxn modelId="{FEEAA8DF-AC16-4729-B8E6-EEF713F6224C}" type="presParOf" srcId="{1FBDB72E-EE30-4C30-A54E-3EE149FAAD23}" destId="{F5A0C45D-057C-4FE5-9BB4-9EF724A1FCCF}" srcOrd="2" destOrd="0" presId="urn:microsoft.com/office/officeart/2005/8/layout/hProcess11"/>
    <dgm:cxn modelId="{84F66153-EA4F-40F9-AA35-CB50AA276C7A}" type="presParOf" srcId="{ABC689B0-2092-45A4-93BC-4783EEC6223F}" destId="{1660F5A8-774D-4444-BFC5-1B44D24C986E}" srcOrd="1" destOrd="0" presId="urn:microsoft.com/office/officeart/2005/8/layout/hProcess11"/>
    <dgm:cxn modelId="{052F7218-E88C-431E-8AE3-C65FF1B900CD}" type="presParOf" srcId="{ABC689B0-2092-45A4-93BC-4783EEC6223F}" destId="{09F08DED-1451-4496-B8F5-7783C10670D1}" srcOrd="2" destOrd="0" presId="urn:microsoft.com/office/officeart/2005/8/layout/hProcess11"/>
    <dgm:cxn modelId="{3EE4D279-A036-4CE5-BE8E-55932F40E0D8}" type="presParOf" srcId="{09F08DED-1451-4496-B8F5-7783C10670D1}" destId="{8D980965-6FD6-4381-A2B7-2845E3CBE916}" srcOrd="0" destOrd="0" presId="urn:microsoft.com/office/officeart/2005/8/layout/hProcess11"/>
    <dgm:cxn modelId="{D36800CD-C1CD-4A39-AEB0-254A3A318226}" type="presParOf" srcId="{09F08DED-1451-4496-B8F5-7783C10670D1}" destId="{7F9877AA-4D2C-4332-A772-97D31E67F9C5}" srcOrd="1" destOrd="0" presId="urn:microsoft.com/office/officeart/2005/8/layout/hProcess11"/>
    <dgm:cxn modelId="{5FECEBA5-D907-4CA1-8229-EDCE2667CEBE}" type="presParOf" srcId="{09F08DED-1451-4496-B8F5-7783C10670D1}" destId="{C0F23BA2-6584-405A-A746-7AEBD92FAC18}" srcOrd="2" destOrd="0" presId="urn:microsoft.com/office/officeart/2005/8/layout/hProcess11"/>
    <dgm:cxn modelId="{BA504D5A-8C2E-4452-BB8B-64011502E702}" type="presParOf" srcId="{ABC689B0-2092-45A4-93BC-4783EEC6223F}" destId="{D0148097-3805-49BB-8D3C-52D855A542E3}" srcOrd="3" destOrd="0" presId="urn:microsoft.com/office/officeart/2005/8/layout/hProcess11"/>
    <dgm:cxn modelId="{6EA6C3F1-09D5-4A7E-894A-5F51B82AC94C}" type="presParOf" srcId="{ABC689B0-2092-45A4-93BC-4783EEC6223F}" destId="{0DF0367F-F92A-4694-994B-8CA859B65A28}" srcOrd="4" destOrd="0" presId="urn:microsoft.com/office/officeart/2005/8/layout/hProcess11"/>
    <dgm:cxn modelId="{89BD2985-AADB-4A04-BA19-F2E81E0E989A}" type="presParOf" srcId="{0DF0367F-F92A-4694-994B-8CA859B65A28}" destId="{751D24E7-1B22-4E3E-B0BE-68D61828C434}" srcOrd="0" destOrd="0" presId="urn:microsoft.com/office/officeart/2005/8/layout/hProcess11"/>
    <dgm:cxn modelId="{6704A530-10F2-42B8-BB37-DEA5DA629DF9}" type="presParOf" srcId="{0DF0367F-F92A-4694-994B-8CA859B65A28}" destId="{AE44FEDC-0FAB-4D3A-981F-9259E311E91B}" srcOrd="1" destOrd="0" presId="urn:microsoft.com/office/officeart/2005/8/layout/hProcess11"/>
    <dgm:cxn modelId="{5838C9BB-F17E-4BBB-99B4-B1A9629640E4}" type="presParOf" srcId="{0DF0367F-F92A-4694-994B-8CA859B65A28}" destId="{24E00624-16AF-4C29-9483-B4AF9521F893}" srcOrd="2" destOrd="0" presId="urn:microsoft.com/office/officeart/2005/8/layout/hProcess11"/>
    <dgm:cxn modelId="{0FE4EE26-5A8C-4BCD-8DB4-5A8C780938E5}" type="presParOf" srcId="{ABC689B0-2092-45A4-93BC-4783EEC6223F}" destId="{449018D5-FE24-4EA9-9D5B-2EB09C4844FA}" srcOrd="5" destOrd="0" presId="urn:microsoft.com/office/officeart/2005/8/layout/hProcess11"/>
    <dgm:cxn modelId="{1D8C0C45-9958-4C5C-B3DF-FD510FC5731D}" type="presParOf" srcId="{ABC689B0-2092-45A4-93BC-4783EEC6223F}" destId="{52A8DEE6-5746-4EF3-ACD1-F167545C72C6}" srcOrd="6" destOrd="0" presId="urn:microsoft.com/office/officeart/2005/8/layout/hProcess11"/>
    <dgm:cxn modelId="{0F248685-2425-46B9-8445-C34F5AE8676C}" type="presParOf" srcId="{52A8DEE6-5746-4EF3-ACD1-F167545C72C6}" destId="{9236E8B2-59C6-42CB-8E6A-3292AEE754CE}" srcOrd="0" destOrd="0" presId="urn:microsoft.com/office/officeart/2005/8/layout/hProcess11"/>
    <dgm:cxn modelId="{73DDEA1D-06A2-482E-B6EB-2141C1B93623}" type="presParOf" srcId="{52A8DEE6-5746-4EF3-ACD1-F167545C72C6}" destId="{4E62039D-4D27-4404-A0B2-990E41C48E8B}" srcOrd="1" destOrd="0" presId="urn:microsoft.com/office/officeart/2005/8/layout/hProcess11"/>
    <dgm:cxn modelId="{08992AC5-76B0-43FD-9CCD-52452C54EE1F}" type="presParOf" srcId="{52A8DEE6-5746-4EF3-ACD1-F167545C72C6}" destId="{9F70DE47-43F5-4BBB-985E-F5F6B6A140C5}" srcOrd="2" destOrd="0" presId="urn:microsoft.com/office/officeart/2005/8/layout/hProcess11"/>
    <dgm:cxn modelId="{B37753AE-08CC-4F6C-9E7E-5B93AFFA4AAB}" type="presParOf" srcId="{ABC689B0-2092-45A4-93BC-4783EEC6223F}" destId="{4B690E17-CB4B-466F-A30F-1426EC1BDC3E}" srcOrd="7" destOrd="0" presId="urn:microsoft.com/office/officeart/2005/8/layout/hProcess11"/>
    <dgm:cxn modelId="{B86237C4-2F2D-432D-A15B-F09511F319FA}" type="presParOf" srcId="{ABC689B0-2092-45A4-93BC-4783EEC6223F}" destId="{C3062D4E-A099-4729-815D-33CC79121A97}" srcOrd="8" destOrd="0" presId="urn:microsoft.com/office/officeart/2005/8/layout/hProcess11"/>
    <dgm:cxn modelId="{FE2F61D5-D6BB-470D-950B-864A19A2BCF9}" type="presParOf" srcId="{C3062D4E-A099-4729-815D-33CC79121A97}" destId="{1428BC9A-81E3-4FCA-AC9E-71CA5DD7C2CB}" srcOrd="0" destOrd="0" presId="urn:microsoft.com/office/officeart/2005/8/layout/hProcess11"/>
    <dgm:cxn modelId="{34A802AD-268C-4D94-A185-26658B9C73D0}" type="presParOf" srcId="{C3062D4E-A099-4729-815D-33CC79121A97}" destId="{51D68618-C60F-4BDD-817A-876AE1A5EABF}" srcOrd="1" destOrd="0" presId="urn:microsoft.com/office/officeart/2005/8/layout/hProcess11"/>
    <dgm:cxn modelId="{1A2280C4-E95D-4560-B81C-00B355C0317F}" type="presParOf" srcId="{C3062D4E-A099-4729-815D-33CC79121A97}" destId="{94CEC55D-6F51-41FB-A560-9F71EDABB7CF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33679B-3747-4497-8384-B36135B50B08}">
      <dsp:nvSpPr>
        <dsp:cNvPr id="0" name=""/>
        <dsp:cNvSpPr/>
      </dsp:nvSpPr>
      <dsp:spPr>
        <a:xfrm>
          <a:off x="2758438" y="0"/>
          <a:ext cx="1838959" cy="1077559"/>
        </a:xfrm>
        <a:prstGeom prst="trapezoid">
          <a:avLst>
            <a:gd name="adj" fmla="val 85330"/>
          </a:avLst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Statutory measures</a:t>
          </a:r>
        </a:p>
      </dsp:txBody>
      <dsp:txXfrm>
        <a:off x="2758438" y="0"/>
        <a:ext cx="1838959" cy="1077559"/>
      </dsp:txXfrm>
    </dsp:sp>
    <dsp:sp modelId="{CF482AE4-D96C-4580-9D4D-7959E5241743}">
      <dsp:nvSpPr>
        <dsp:cNvPr id="0" name=""/>
        <dsp:cNvSpPr/>
      </dsp:nvSpPr>
      <dsp:spPr>
        <a:xfrm>
          <a:off x="1838959" y="1077559"/>
          <a:ext cx="3677918" cy="1077559"/>
        </a:xfrm>
        <a:prstGeom prst="trapezoid">
          <a:avLst>
            <a:gd name="adj" fmla="val 85330"/>
          </a:avLst>
        </a:prstGeom>
        <a:solidFill>
          <a:schemeClr val="accent1">
            <a:shade val="50000"/>
            <a:hueOff val="-248283"/>
            <a:satOff val="0"/>
            <a:lumOff val="2415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Voluntary measures</a:t>
          </a:r>
        </a:p>
      </dsp:txBody>
      <dsp:txXfrm>
        <a:off x="2482594" y="1077559"/>
        <a:ext cx="2390646" cy="1077559"/>
      </dsp:txXfrm>
    </dsp:sp>
    <dsp:sp modelId="{38D20D92-60F5-489A-849C-7F022B3BA390}">
      <dsp:nvSpPr>
        <dsp:cNvPr id="0" name=""/>
        <dsp:cNvSpPr/>
      </dsp:nvSpPr>
      <dsp:spPr>
        <a:xfrm>
          <a:off x="919479" y="2155119"/>
          <a:ext cx="5516877" cy="1077559"/>
        </a:xfrm>
        <a:prstGeom prst="trapezoid">
          <a:avLst>
            <a:gd name="adj" fmla="val 85330"/>
          </a:avLst>
        </a:prstGeom>
        <a:solidFill>
          <a:schemeClr val="accent1">
            <a:shade val="50000"/>
            <a:hueOff val="-496566"/>
            <a:satOff val="0"/>
            <a:lumOff val="4830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Ex lege representation</a:t>
          </a:r>
        </a:p>
      </dsp:txBody>
      <dsp:txXfrm>
        <a:off x="1884932" y="2155119"/>
        <a:ext cx="3585970" cy="1077559"/>
      </dsp:txXfrm>
    </dsp:sp>
    <dsp:sp modelId="{50B66F44-1BA3-46F0-A5F5-E5AADBAFA729}">
      <dsp:nvSpPr>
        <dsp:cNvPr id="0" name=""/>
        <dsp:cNvSpPr/>
      </dsp:nvSpPr>
      <dsp:spPr>
        <a:xfrm>
          <a:off x="0" y="3232679"/>
          <a:ext cx="7355836" cy="1077559"/>
        </a:xfrm>
        <a:prstGeom prst="trapezoid">
          <a:avLst>
            <a:gd name="adj" fmla="val 85330"/>
          </a:avLst>
        </a:prstGeom>
        <a:solidFill>
          <a:schemeClr val="accent1">
            <a:shade val="50000"/>
            <a:hueOff val="-248283"/>
            <a:satOff val="0"/>
            <a:lumOff val="2415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Informal representation</a:t>
          </a:r>
        </a:p>
      </dsp:txBody>
      <dsp:txXfrm>
        <a:off x="1287271" y="3232679"/>
        <a:ext cx="4781293" cy="10775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33679B-3747-4497-8384-B36135B50B08}">
      <dsp:nvSpPr>
        <dsp:cNvPr id="0" name=""/>
        <dsp:cNvSpPr/>
      </dsp:nvSpPr>
      <dsp:spPr>
        <a:xfrm>
          <a:off x="2758438" y="0"/>
          <a:ext cx="1838959" cy="1077559"/>
        </a:xfrm>
        <a:prstGeom prst="trapezoid">
          <a:avLst>
            <a:gd name="adj" fmla="val 85330"/>
          </a:avLst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Statutory measures</a:t>
          </a:r>
        </a:p>
      </dsp:txBody>
      <dsp:txXfrm>
        <a:off x="2758438" y="0"/>
        <a:ext cx="1838959" cy="1077559"/>
      </dsp:txXfrm>
    </dsp:sp>
    <dsp:sp modelId="{CF482AE4-D96C-4580-9D4D-7959E5241743}">
      <dsp:nvSpPr>
        <dsp:cNvPr id="0" name=""/>
        <dsp:cNvSpPr/>
      </dsp:nvSpPr>
      <dsp:spPr>
        <a:xfrm>
          <a:off x="1838959" y="1077559"/>
          <a:ext cx="3677918" cy="1077559"/>
        </a:xfrm>
        <a:prstGeom prst="trapezoid">
          <a:avLst>
            <a:gd name="adj" fmla="val 85330"/>
          </a:avLst>
        </a:prstGeom>
        <a:solidFill>
          <a:schemeClr val="accent1">
            <a:shade val="50000"/>
            <a:hueOff val="-248283"/>
            <a:satOff val="0"/>
            <a:lumOff val="2415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Voluntary measures</a:t>
          </a:r>
        </a:p>
      </dsp:txBody>
      <dsp:txXfrm>
        <a:off x="2482594" y="1077559"/>
        <a:ext cx="2390646" cy="1077559"/>
      </dsp:txXfrm>
    </dsp:sp>
    <dsp:sp modelId="{38D20D92-60F5-489A-849C-7F022B3BA390}">
      <dsp:nvSpPr>
        <dsp:cNvPr id="0" name=""/>
        <dsp:cNvSpPr/>
      </dsp:nvSpPr>
      <dsp:spPr>
        <a:xfrm>
          <a:off x="919479" y="2155119"/>
          <a:ext cx="5516877" cy="1077559"/>
        </a:xfrm>
        <a:prstGeom prst="trapezoid">
          <a:avLst>
            <a:gd name="adj" fmla="val 85330"/>
          </a:avLst>
        </a:prstGeom>
        <a:solidFill>
          <a:schemeClr val="accent1">
            <a:shade val="50000"/>
            <a:hueOff val="-496566"/>
            <a:satOff val="0"/>
            <a:lumOff val="4830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Ex lege representation</a:t>
          </a:r>
        </a:p>
      </dsp:txBody>
      <dsp:txXfrm>
        <a:off x="1884932" y="2155119"/>
        <a:ext cx="3585970" cy="1077559"/>
      </dsp:txXfrm>
    </dsp:sp>
    <dsp:sp modelId="{50B66F44-1BA3-46F0-A5F5-E5AADBAFA729}">
      <dsp:nvSpPr>
        <dsp:cNvPr id="0" name=""/>
        <dsp:cNvSpPr/>
      </dsp:nvSpPr>
      <dsp:spPr>
        <a:xfrm>
          <a:off x="0" y="3232679"/>
          <a:ext cx="7355836" cy="1077559"/>
        </a:xfrm>
        <a:prstGeom prst="trapezoid">
          <a:avLst>
            <a:gd name="adj" fmla="val 85330"/>
          </a:avLst>
        </a:prstGeom>
        <a:solidFill>
          <a:schemeClr val="accent1">
            <a:shade val="50000"/>
            <a:hueOff val="-248283"/>
            <a:satOff val="0"/>
            <a:lumOff val="2415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Informal representation</a:t>
          </a:r>
        </a:p>
      </dsp:txBody>
      <dsp:txXfrm>
        <a:off x="1287271" y="3232679"/>
        <a:ext cx="4781293" cy="10775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2CD455-9C01-4A9B-AD56-75103CCA40C9}">
      <dsp:nvSpPr>
        <dsp:cNvPr id="0" name=""/>
        <dsp:cNvSpPr/>
      </dsp:nvSpPr>
      <dsp:spPr>
        <a:xfrm>
          <a:off x="0" y="1137493"/>
          <a:ext cx="10401300" cy="1516657"/>
        </a:xfrm>
        <a:prstGeom prst="left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54671C-8BB9-43E8-9D9D-CA9E3EBB0EE7}">
      <dsp:nvSpPr>
        <dsp:cNvPr id="0" name=""/>
        <dsp:cNvSpPr/>
      </dsp:nvSpPr>
      <dsp:spPr>
        <a:xfrm>
          <a:off x="4685" y="0"/>
          <a:ext cx="2253445" cy="15166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/>
            <a:t>Patiënt rights (informed consent e.g.)</a:t>
          </a:r>
        </a:p>
      </dsp:txBody>
      <dsp:txXfrm>
        <a:off x="4685" y="0"/>
        <a:ext cx="2253445" cy="1516657"/>
      </dsp:txXfrm>
    </dsp:sp>
    <dsp:sp modelId="{09AEAF7E-832B-4F95-BACD-7BE4ADA10A10}">
      <dsp:nvSpPr>
        <dsp:cNvPr id="0" name=""/>
        <dsp:cNvSpPr/>
      </dsp:nvSpPr>
      <dsp:spPr>
        <a:xfrm>
          <a:off x="941825" y="1706239"/>
          <a:ext cx="379164" cy="3791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980965-6FD6-4381-A2B7-2845E3CBE916}">
      <dsp:nvSpPr>
        <dsp:cNvPr id="0" name=""/>
        <dsp:cNvSpPr/>
      </dsp:nvSpPr>
      <dsp:spPr>
        <a:xfrm>
          <a:off x="2370803" y="2274986"/>
          <a:ext cx="2253445" cy="15166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/>
            <a:t>Application for social security benefits</a:t>
          </a:r>
        </a:p>
      </dsp:txBody>
      <dsp:txXfrm>
        <a:off x="2370803" y="2274986"/>
        <a:ext cx="2253445" cy="1516657"/>
      </dsp:txXfrm>
    </dsp:sp>
    <dsp:sp modelId="{7F9877AA-4D2C-4332-A772-97D31E67F9C5}">
      <dsp:nvSpPr>
        <dsp:cNvPr id="0" name=""/>
        <dsp:cNvSpPr/>
      </dsp:nvSpPr>
      <dsp:spPr>
        <a:xfrm>
          <a:off x="3307943" y="1706239"/>
          <a:ext cx="379164" cy="3791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1D24E7-1B22-4E3E-B0BE-68D61828C434}">
      <dsp:nvSpPr>
        <dsp:cNvPr id="0" name=""/>
        <dsp:cNvSpPr/>
      </dsp:nvSpPr>
      <dsp:spPr>
        <a:xfrm>
          <a:off x="4736921" y="0"/>
          <a:ext cx="2253445" cy="15166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/>
            <a:t>All daily life </a:t>
          </a:r>
          <a:r>
            <a:rPr lang="en-US" sz="1800" kern="1200" noProof="0" dirty="0"/>
            <a:t>matters (also financial)</a:t>
          </a:r>
          <a:r>
            <a:rPr lang="nl-NL" sz="1800" kern="1200" dirty="0"/>
            <a:t> </a:t>
          </a:r>
        </a:p>
      </dsp:txBody>
      <dsp:txXfrm>
        <a:off x="4736921" y="0"/>
        <a:ext cx="2253445" cy="1516657"/>
      </dsp:txXfrm>
    </dsp:sp>
    <dsp:sp modelId="{AE44FEDC-0FAB-4D3A-981F-9259E311E91B}">
      <dsp:nvSpPr>
        <dsp:cNvPr id="0" name=""/>
        <dsp:cNvSpPr/>
      </dsp:nvSpPr>
      <dsp:spPr>
        <a:xfrm>
          <a:off x="5674061" y="1706239"/>
          <a:ext cx="379164" cy="3791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8D8A43-5B38-4D79-8150-FAFDDCCAC6BF}">
      <dsp:nvSpPr>
        <dsp:cNvPr id="0" name=""/>
        <dsp:cNvSpPr/>
      </dsp:nvSpPr>
      <dsp:spPr>
        <a:xfrm>
          <a:off x="7103039" y="2274986"/>
          <a:ext cx="2253445" cy="15166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/>
            <a:t>All legal acts</a:t>
          </a:r>
        </a:p>
      </dsp:txBody>
      <dsp:txXfrm>
        <a:off x="7103039" y="2274986"/>
        <a:ext cx="2253445" cy="1516657"/>
      </dsp:txXfrm>
    </dsp:sp>
    <dsp:sp modelId="{E4624E10-BBDD-4E09-9750-462EE04F3B9A}">
      <dsp:nvSpPr>
        <dsp:cNvPr id="0" name=""/>
        <dsp:cNvSpPr/>
      </dsp:nvSpPr>
      <dsp:spPr>
        <a:xfrm>
          <a:off x="8040179" y="1706239"/>
          <a:ext cx="379164" cy="3791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2CD455-9C01-4A9B-AD56-75103CCA40C9}">
      <dsp:nvSpPr>
        <dsp:cNvPr id="0" name=""/>
        <dsp:cNvSpPr/>
      </dsp:nvSpPr>
      <dsp:spPr>
        <a:xfrm>
          <a:off x="0" y="1137493"/>
          <a:ext cx="10401300" cy="1516657"/>
        </a:xfrm>
        <a:prstGeom prst="left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54671C-8BB9-43E8-9D9D-CA9E3EBB0EE7}">
      <dsp:nvSpPr>
        <dsp:cNvPr id="0" name=""/>
        <dsp:cNvSpPr/>
      </dsp:nvSpPr>
      <dsp:spPr>
        <a:xfrm>
          <a:off x="4113" y="0"/>
          <a:ext cx="1798642" cy="15166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noProof="0" dirty="0"/>
            <a:t>Incapacity + additional requirements such as risk of harm</a:t>
          </a:r>
        </a:p>
      </dsp:txBody>
      <dsp:txXfrm>
        <a:off x="4113" y="0"/>
        <a:ext cx="1798642" cy="1516657"/>
      </dsp:txXfrm>
    </dsp:sp>
    <dsp:sp modelId="{09AEAF7E-832B-4F95-BACD-7BE4ADA10A10}">
      <dsp:nvSpPr>
        <dsp:cNvPr id="0" name=""/>
        <dsp:cNvSpPr/>
      </dsp:nvSpPr>
      <dsp:spPr>
        <a:xfrm>
          <a:off x="713852" y="1706239"/>
          <a:ext cx="379164" cy="3791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3D7593-6305-4254-B33F-8F44A1B6AA66}">
      <dsp:nvSpPr>
        <dsp:cNvPr id="0" name=""/>
        <dsp:cNvSpPr/>
      </dsp:nvSpPr>
      <dsp:spPr>
        <a:xfrm>
          <a:off x="1892688" y="2274986"/>
          <a:ext cx="1798642" cy="15166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noProof="0" dirty="0">
              <a:latin typeface="Calibri "/>
            </a:rPr>
            <a:t>Only temporary incapacity</a:t>
          </a:r>
        </a:p>
      </dsp:txBody>
      <dsp:txXfrm>
        <a:off x="1892688" y="2274986"/>
        <a:ext cx="1798642" cy="1516657"/>
      </dsp:txXfrm>
    </dsp:sp>
    <dsp:sp modelId="{961B2A4E-6E12-4B91-BFB7-A2B30311E4A6}">
      <dsp:nvSpPr>
        <dsp:cNvPr id="0" name=""/>
        <dsp:cNvSpPr/>
      </dsp:nvSpPr>
      <dsp:spPr>
        <a:xfrm>
          <a:off x="2602427" y="1706239"/>
          <a:ext cx="379164" cy="3791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6C49E4-D01F-4A27-AB1A-0FC2D47856D8}">
      <dsp:nvSpPr>
        <dsp:cNvPr id="0" name=""/>
        <dsp:cNvSpPr/>
      </dsp:nvSpPr>
      <dsp:spPr>
        <a:xfrm>
          <a:off x="3781263" y="0"/>
          <a:ext cx="1798642" cy="15166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/>
            <a:t>Only mental </a:t>
          </a:r>
          <a:r>
            <a:rPr lang="en-US" sz="1800" kern="1200" noProof="0" dirty="0"/>
            <a:t>impairments</a:t>
          </a:r>
        </a:p>
      </dsp:txBody>
      <dsp:txXfrm>
        <a:off x="3781263" y="0"/>
        <a:ext cx="1798642" cy="1516657"/>
      </dsp:txXfrm>
    </dsp:sp>
    <dsp:sp modelId="{D81FAA4E-281C-4657-A8E8-108B5FC13728}">
      <dsp:nvSpPr>
        <dsp:cNvPr id="0" name=""/>
        <dsp:cNvSpPr/>
      </dsp:nvSpPr>
      <dsp:spPr>
        <a:xfrm>
          <a:off x="4491002" y="1706239"/>
          <a:ext cx="379164" cy="3791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9A9C0F-B2A8-45AE-AC96-F40538E0E17C}">
      <dsp:nvSpPr>
        <dsp:cNvPr id="0" name=""/>
        <dsp:cNvSpPr/>
      </dsp:nvSpPr>
      <dsp:spPr>
        <a:xfrm>
          <a:off x="5669838" y="2274986"/>
          <a:ext cx="1798642" cy="15166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/>
            <a:t>Mental and </a:t>
          </a:r>
          <a:r>
            <a:rPr lang="en-US" sz="1800" kern="1200" noProof="0" dirty="0"/>
            <a:t>physical</a:t>
          </a:r>
          <a:r>
            <a:rPr lang="nl-NL" sz="1800" kern="1200" dirty="0"/>
            <a:t> </a:t>
          </a:r>
          <a:r>
            <a:rPr lang="en-US" sz="1800" kern="1200" noProof="0" dirty="0"/>
            <a:t>impairments</a:t>
          </a:r>
        </a:p>
      </dsp:txBody>
      <dsp:txXfrm>
        <a:off x="5669838" y="2274986"/>
        <a:ext cx="1798642" cy="1516657"/>
      </dsp:txXfrm>
    </dsp:sp>
    <dsp:sp modelId="{4B4D72AB-EA70-4AFB-95DC-DC2217F0AD74}">
      <dsp:nvSpPr>
        <dsp:cNvPr id="0" name=""/>
        <dsp:cNvSpPr/>
      </dsp:nvSpPr>
      <dsp:spPr>
        <a:xfrm>
          <a:off x="6379577" y="1706239"/>
          <a:ext cx="379164" cy="3791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CB5F72-2545-49D2-977C-A198550EB3DB}">
      <dsp:nvSpPr>
        <dsp:cNvPr id="0" name=""/>
        <dsp:cNvSpPr/>
      </dsp:nvSpPr>
      <dsp:spPr>
        <a:xfrm>
          <a:off x="7558413" y="0"/>
          <a:ext cx="1798642" cy="15166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noProof="0" dirty="0"/>
            <a:t>Broad incapacity concept (whatever the cause) including old age and frailty</a:t>
          </a:r>
        </a:p>
      </dsp:txBody>
      <dsp:txXfrm>
        <a:off x="7558413" y="0"/>
        <a:ext cx="1798642" cy="1516657"/>
      </dsp:txXfrm>
    </dsp:sp>
    <dsp:sp modelId="{E5CA85AE-1429-4C91-B9BF-4035634D0383}">
      <dsp:nvSpPr>
        <dsp:cNvPr id="0" name=""/>
        <dsp:cNvSpPr/>
      </dsp:nvSpPr>
      <dsp:spPr>
        <a:xfrm>
          <a:off x="8268152" y="1706239"/>
          <a:ext cx="379164" cy="3791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2CD455-9C01-4A9B-AD56-75103CCA40C9}">
      <dsp:nvSpPr>
        <dsp:cNvPr id="0" name=""/>
        <dsp:cNvSpPr/>
      </dsp:nvSpPr>
      <dsp:spPr>
        <a:xfrm>
          <a:off x="0" y="1137493"/>
          <a:ext cx="10401300" cy="1516657"/>
        </a:xfrm>
        <a:prstGeom prst="left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54671C-8BB9-43E8-9D9D-CA9E3EBB0EE7}">
      <dsp:nvSpPr>
        <dsp:cNvPr id="0" name=""/>
        <dsp:cNvSpPr/>
      </dsp:nvSpPr>
      <dsp:spPr>
        <a:xfrm>
          <a:off x="4113" y="0"/>
          <a:ext cx="1798642" cy="15166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noProof="0" dirty="0"/>
            <a:t>Only spouses or (de facto) partners</a:t>
          </a:r>
        </a:p>
      </dsp:txBody>
      <dsp:txXfrm>
        <a:off x="4113" y="0"/>
        <a:ext cx="1798642" cy="1516657"/>
      </dsp:txXfrm>
    </dsp:sp>
    <dsp:sp modelId="{09AEAF7E-832B-4F95-BACD-7BE4ADA10A10}">
      <dsp:nvSpPr>
        <dsp:cNvPr id="0" name=""/>
        <dsp:cNvSpPr/>
      </dsp:nvSpPr>
      <dsp:spPr>
        <a:xfrm>
          <a:off x="713852" y="1706239"/>
          <a:ext cx="379164" cy="3791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980965-6FD6-4381-A2B7-2845E3CBE916}">
      <dsp:nvSpPr>
        <dsp:cNvPr id="0" name=""/>
        <dsp:cNvSpPr/>
      </dsp:nvSpPr>
      <dsp:spPr>
        <a:xfrm>
          <a:off x="1892688" y="2274986"/>
          <a:ext cx="1798642" cy="15166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noProof="0" dirty="0"/>
            <a:t>+ (grand)children and (grand)parents</a:t>
          </a:r>
        </a:p>
      </dsp:txBody>
      <dsp:txXfrm>
        <a:off x="1892688" y="2274986"/>
        <a:ext cx="1798642" cy="1516657"/>
      </dsp:txXfrm>
    </dsp:sp>
    <dsp:sp modelId="{7F9877AA-4D2C-4332-A772-97D31E67F9C5}">
      <dsp:nvSpPr>
        <dsp:cNvPr id="0" name=""/>
        <dsp:cNvSpPr/>
      </dsp:nvSpPr>
      <dsp:spPr>
        <a:xfrm>
          <a:off x="2602427" y="1706239"/>
          <a:ext cx="379164" cy="3791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1D24E7-1B22-4E3E-B0BE-68D61828C434}">
      <dsp:nvSpPr>
        <dsp:cNvPr id="0" name=""/>
        <dsp:cNvSpPr/>
      </dsp:nvSpPr>
      <dsp:spPr>
        <a:xfrm>
          <a:off x="3781263" y="0"/>
          <a:ext cx="1798642" cy="15166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noProof="0" dirty="0"/>
            <a:t>+ brothers, sisters</a:t>
          </a:r>
        </a:p>
      </dsp:txBody>
      <dsp:txXfrm>
        <a:off x="3781263" y="0"/>
        <a:ext cx="1798642" cy="1516657"/>
      </dsp:txXfrm>
    </dsp:sp>
    <dsp:sp modelId="{AE44FEDC-0FAB-4D3A-981F-9259E311E91B}">
      <dsp:nvSpPr>
        <dsp:cNvPr id="0" name=""/>
        <dsp:cNvSpPr/>
      </dsp:nvSpPr>
      <dsp:spPr>
        <a:xfrm>
          <a:off x="4491002" y="1706239"/>
          <a:ext cx="379164" cy="3791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36E8B2-59C6-42CB-8E6A-3292AEE754CE}">
      <dsp:nvSpPr>
        <dsp:cNvPr id="0" name=""/>
        <dsp:cNvSpPr/>
      </dsp:nvSpPr>
      <dsp:spPr>
        <a:xfrm>
          <a:off x="5669838" y="2274986"/>
          <a:ext cx="1798642" cy="15166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noProof="0" dirty="0"/>
            <a:t>+ nieces, nephews, uncles and aunts</a:t>
          </a:r>
        </a:p>
      </dsp:txBody>
      <dsp:txXfrm>
        <a:off x="5669838" y="2274986"/>
        <a:ext cx="1798642" cy="1516657"/>
      </dsp:txXfrm>
    </dsp:sp>
    <dsp:sp modelId="{4E62039D-4D27-4404-A0B2-990E41C48E8B}">
      <dsp:nvSpPr>
        <dsp:cNvPr id="0" name=""/>
        <dsp:cNvSpPr/>
      </dsp:nvSpPr>
      <dsp:spPr>
        <a:xfrm>
          <a:off x="6379577" y="1706239"/>
          <a:ext cx="379164" cy="3791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28BC9A-81E3-4FCA-AC9E-71CA5DD7C2CB}">
      <dsp:nvSpPr>
        <dsp:cNvPr id="0" name=""/>
        <dsp:cNvSpPr/>
      </dsp:nvSpPr>
      <dsp:spPr>
        <a:xfrm>
          <a:off x="7558413" y="0"/>
          <a:ext cx="1798642" cy="15166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noProof="0" dirty="0"/>
            <a:t>+ non-family members such as health care workers or closely connected person</a:t>
          </a:r>
        </a:p>
      </dsp:txBody>
      <dsp:txXfrm>
        <a:off x="7558413" y="0"/>
        <a:ext cx="1798642" cy="1516657"/>
      </dsp:txXfrm>
    </dsp:sp>
    <dsp:sp modelId="{51D68618-C60F-4BDD-817A-876AE1A5EABF}">
      <dsp:nvSpPr>
        <dsp:cNvPr id="0" name=""/>
        <dsp:cNvSpPr/>
      </dsp:nvSpPr>
      <dsp:spPr>
        <a:xfrm>
          <a:off x="8268152" y="1706239"/>
          <a:ext cx="379164" cy="3791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>
              <a:latin typeface="Merriweather Regular" panose="02060503050406030704" pitchFamily="18" charset="77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D562E9-F970-40C5-8076-BA5383048925}" type="datetimeFigureOut">
              <a:rPr lang="en-GB" smtClean="0">
                <a:latin typeface="Merriweather Regular" panose="02060503050406030704" pitchFamily="18" charset="77"/>
              </a:rPr>
              <a:t>09/05/2025</a:t>
            </a:fld>
            <a:endParaRPr lang="en-GB">
              <a:latin typeface="Merriweather Regular" panose="02060503050406030704" pitchFamily="18" charset="77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>
              <a:latin typeface="Merriweather Regular" panose="02060503050406030704" pitchFamily="18" charset="77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17BDD4-EA2B-47CA-A27F-5DCC43F23FEF}" type="slidenum">
              <a:rPr lang="en-GB" smtClean="0">
                <a:latin typeface="Merriweather Regular" panose="02060503050406030704" pitchFamily="18" charset="77"/>
              </a:rPr>
              <a:t>‹nr.›</a:t>
            </a:fld>
            <a:endParaRPr lang="en-GB">
              <a:latin typeface="Merriweather Regular" panose="020605030504060307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687260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Merriweather Regular" panose="02060503050406030704" pitchFamily="18" charset="77"/>
              </a:defRPr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Merriweather Regular" panose="02060503050406030704" pitchFamily="18" charset="77"/>
              </a:defRPr>
            </a:lvl1pPr>
          </a:lstStyle>
          <a:p>
            <a:fld id="{7CAC0B33-3943-42F1-973C-9CDD51C76BBD}" type="datetimeFigureOut">
              <a:rPr lang="en-GB" smtClean="0"/>
              <a:pPr/>
              <a:t>09/05/2025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Merriweather Regular" panose="02060503050406030704" pitchFamily="18" charset="77"/>
              </a:defRPr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Merriweather Regular" panose="02060503050406030704" pitchFamily="18" charset="77"/>
              </a:defRPr>
            </a:lvl1pPr>
          </a:lstStyle>
          <a:p>
            <a:fld id="{697381A9-0C9E-4D3A-A28B-AC4E168A57BC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0893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Merriweather Regular" panose="02060503050406030704" pitchFamily="18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Merriweather Regular" panose="02060503050406030704" pitchFamily="18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Merriweather Regular" panose="02060503050406030704" pitchFamily="18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Merriweather Regular" panose="02060503050406030704" pitchFamily="18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Merriweather Regular" panose="02060503050406030704" pitchFamily="18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45092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3469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3752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30188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3051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5732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2136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2101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1194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580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>
              <a:sym typeface="Wingdings" panose="05000000000000000000" pitchFamily="2" charset="2"/>
            </a:endParaRPr>
          </a:p>
          <a:p>
            <a:pPr marL="0" indent="0">
              <a:buFontTx/>
              <a:buNone/>
            </a:pP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70387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3165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1672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1 Cover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2E42D9-25D1-3699-F024-52574457CF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180907" cy="1216800"/>
          </a:xfrm>
          <a:prstGeom prst="rect">
            <a:avLst/>
          </a:prstGeom>
        </p:spPr>
      </p:pic>
      <p:sp>
        <p:nvSpPr>
          <p:cNvPr id="6" name="Tijdelijke aanduiding voor datum 3">
            <a:extLst>
              <a:ext uri="{FF2B5EF4-FFF2-40B4-BE49-F238E27FC236}">
                <a16:creationId xmlns:a16="http://schemas.microsoft.com/office/drawing/2014/main" id="{19875536-8669-BB67-BABB-8B464C17B8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22135" y="361825"/>
            <a:ext cx="1853435" cy="2160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DD maand JJJJ</a:t>
            </a:r>
            <a:endParaRPr lang="en-GB" dirty="0"/>
          </a:p>
        </p:txBody>
      </p:sp>
      <p:sp>
        <p:nvSpPr>
          <p:cNvPr id="7" name="Tijdelijke aanduiding voor tekst 32">
            <a:extLst>
              <a:ext uri="{FF2B5EF4-FFF2-40B4-BE49-F238E27FC236}">
                <a16:creationId xmlns:a16="http://schemas.microsoft.com/office/drawing/2014/main" id="{33AD8E8D-E0F3-1579-318A-ED330742EE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3291" y="5947225"/>
            <a:ext cx="8382279" cy="2736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12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dirty="0"/>
              <a:t>Naam</a:t>
            </a:r>
          </a:p>
        </p:txBody>
      </p:sp>
      <p:sp>
        <p:nvSpPr>
          <p:cNvPr id="11" name="Tijdelijke aanduiding voor tekst 34">
            <a:extLst>
              <a:ext uri="{FF2B5EF4-FFF2-40B4-BE49-F238E27FC236}">
                <a16:creationId xmlns:a16="http://schemas.microsoft.com/office/drawing/2014/main" id="{0CA117DE-42B0-68D9-CF00-ED5BB86BE80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3292" y="6193453"/>
            <a:ext cx="8370000" cy="2736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Functietitel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62E17368-9039-E902-7068-AF97B10D9B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3291" y="1219200"/>
            <a:ext cx="8370000" cy="4582800"/>
          </a:xfrm>
          <a:prstGeom prst="rect">
            <a:avLst/>
          </a:prstGeom>
        </p:spPr>
        <p:txBody>
          <a:bodyPr lIns="0" tIns="360000" rIns="0" bIns="360000" anchor="ctr" anchorCtr="0"/>
          <a:lstStyle>
            <a:lvl1pPr algn="ctr">
              <a:defRPr sz="4100" b="0" i="1">
                <a:latin typeface="Merriweather Light" pitchFamily="2" charset="77"/>
              </a:defRPr>
            </a:lvl1pPr>
          </a:lstStyle>
          <a:p>
            <a:r>
              <a:rPr lang="en-GB" dirty="0" err="1"/>
              <a:t>Plaats</a:t>
            </a:r>
            <a:r>
              <a:rPr lang="en-GB" dirty="0"/>
              <a:t> </a:t>
            </a:r>
            <a:r>
              <a:rPr lang="en-GB" dirty="0" err="1"/>
              <a:t>hier</a:t>
            </a:r>
            <a:r>
              <a:rPr lang="en-GB" dirty="0"/>
              <a:t> je </a:t>
            </a:r>
            <a:r>
              <a:rPr lang="en-GB" dirty="0" err="1"/>
              <a:t>titel</a:t>
            </a:r>
            <a:endParaRPr lang="en-GB" dirty="0"/>
          </a:p>
        </p:txBody>
      </p:sp>
      <p:pic>
        <p:nvPicPr>
          <p:cNvPr id="2" name="Picture 1" descr="A picture containing art, cartoon, design&#10;&#10;Description automatically generated">
            <a:extLst>
              <a:ext uri="{FF2B5EF4-FFF2-40B4-BE49-F238E27FC236}">
                <a16:creationId xmlns:a16="http://schemas.microsoft.com/office/drawing/2014/main" id="{712F08D2-4C44-9129-7F87-D06530FDCC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7175" y="0"/>
            <a:ext cx="304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8316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11">
          <p15:clr>
            <a:srgbClr val="FBAE40"/>
          </p15:clr>
        </p15:guide>
        <p15:guide id="7" pos="6200">
          <p15:clr>
            <a:srgbClr val="FBAE40"/>
          </p15:clr>
        </p15:guide>
        <p15:guide id="8" pos="6290">
          <p15:clr>
            <a:srgbClr val="FBAE40"/>
          </p15:clr>
        </p15:guide>
        <p15:guide id="9" pos="4998">
          <p15:clr>
            <a:srgbClr val="FBAE40"/>
          </p15:clr>
        </p15:guide>
        <p15:guide id="10" pos="3864">
          <p15:clr>
            <a:srgbClr val="FBAE40"/>
          </p15:clr>
        </p15:guide>
        <p15:guide id="11" pos="3773">
          <p15:clr>
            <a:srgbClr val="FBAE40"/>
          </p15:clr>
        </p15:guide>
        <p15:guide id="12" pos="2662">
          <p15:clr>
            <a:srgbClr val="FBAE40"/>
          </p15:clr>
        </p15:guide>
        <p15:guide id="13" pos="2571">
          <p15:clr>
            <a:srgbClr val="FBAE40"/>
          </p15:clr>
        </p15:guide>
        <p15:guide id="14" pos="1460">
          <p15:clr>
            <a:srgbClr val="FBAE40"/>
          </p15:clr>
        </p15:guide>
        <p15:guide id="15" pos="1346">
          <p15:clr>
            <a:srgbClr val="FBAE40"/>
          </p15:clr>
        </p15:guide>
        <p15:guide id="16" orient="horz" pos="754">
          <p15:clr>
            <a:srgbClr val="FBAE40"/>
          </p15:clr>
        </p15:guide>
        <p15:guide id="17" orient="horz" pos="2115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left, image righ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6BA2A577-21F1-7046-AA42-DF49AEC8BCF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97363" y="368301"/>
            <a:ext cx="7561262" cy="6121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Klik op icoon om afbeelding toe te voegen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A07AE5D3-2C03-CD49-8B96-489B7649C6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8138" y="371475"/>
            <a:ext cx="3635375" cy="1080000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2300" b="1" i="0" smtClean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dirty="0" err="1"/>
              <a:t>Titel</a:t>
            </a:r>
            <a:endParaRPr lang="en-GB" dirty="0"/>
          </a:p>
        </p:txBody>
      </p:sp>
      <p:sp>
        <p:nvSpPr>
          <p:cNvPr id="10" name="Tijdelijke aanduiding voor tekst 2">
            <a:extLst>
              <a:ext uri="{FF2B5EF4-FFF2-40B4-BE49-F238E27FC236}">
                <a16:creationId xmlns:a16="http://schemas.microsoft.com/office/drawing/2014/main" id="{34EE854C-23EF-BD45-A084-2AE0D43591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7513" y="1664209"/>
            <a:ext cx="3636000" cy="4238714"/>
          </a:xfrm>
          <a:prstGeom prst="rect">
            <a:avLst/>
          </a:prstGeom>
        </p:spPr>
        <p:txBody>
          <a:bodyPr bIns="0" anchor="b" anchorCtr="0"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nl-NL" sz="2200" b="0" i="0" kern="1200" baseline="0" dirty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 err="1"/>
              <a:t>Molorepudit</a:t>
            </a:r>
            <a:r>
              <a:rPr lang="nl-NL" dirty="0"/>
              <a:t> </a:t>
            </a:r>
            <a:r>
              <a:rPr lang="nl-NL" dirty="0" err="1"/>
              <a:t>ressimus</a:t>
            </a:r>
            <a:r>
              <a:rPr lang="nl-NL" dirty="0"/>
              <a:t> </a:t>
            </a:r>
            <a:r>
              <a:rPr lang="nl-NL" dirty="0" err="1"/>
              <a:t>exeri</a:t>
            </a:r>
            <a:r>
              <a:rPr lang="nl-NL" dirty="0"/>
              <a:t> </a:t>
            </a:r>
            <a:r>
              <a:rPr lang="nl-NL" dirty="0" err="1"/>
              <a:t>nus</a:t>
            </a:r>
            <a:r>
              <a:rPr lang="nl-NL" dirty="0"/>
              <a:t> et </a:t>
            </a:r>
            <a:r>
              <a:rPr lang="nl-NL" dirty="0" err="1"/>
              <a:t>ipienda</a:t>
            </a:r>
            <a:r>
              <a:rPr lang="nl-NL" dirty="0"/>
              <a:t> et </a:t>
            </a:r>
            <a:r>
              <a:rPr lang="nl-NL" dirty="0" err="1"/>
              <a:t>adiantot</a:t>
            </a:r>
            <a:r>
              <a:rPr lang="nl-NL" dirty="0"/>
              <a:t> </a:t>
            </a:r>
            <a:r>
              <a:rPr lang="nl-NL" dirty="0" err="1"/>
              <a:t>Ique</a:t>
            </a:r>
            <a:r>
              <a:rPr lang="nl-NL" dirty="0"/>
              <a:t> </a:t>
            </a:r>
            <a:r>
              <a:rPr lang="nl-NL" dirty="0" err="1"/>
              <a:t>niminti</a:t>
            </a:r>
            <a:r>
              <a:rPr lang="nl-NL" dirty="0"/>
              <a:t> </a:t>
            </a:r>
            <a:r>
              <a:rPr lang="nl-NL" dirty="0" err="1"/>
              <a:t>nonsendaecae</a:t>
            </a:r>
            <a:r>
              <a:rPr lang="nl-NL" dirty="0"/>
              <a:t> </a:t>
            </a:r>
            <a:r>
              <a:rPr lang="nl-NL" dirty="0" err="1"/>
              <a:t>volor</a:t>
            </a:r>
            <a:r>
              <a:rPr lang="nl-NL" dirty="0"/>
              <a:t> a ad et ut </a:t>
            </a:r>
            <a:r>
              <a:rPr lang="nl-NL" dirty="0" err="1"/>
              <a:t>eum</a:t>
            </a:r>
            <a:r>
              <a:rPr lang="nl-NL" dirty="0"/>
              <a:t> se pos mos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ulpa</a:t>
            </a:r>
            <a:r>
              <a:rPr lang="nl-NL" dirty="0"/>
              <a:t> </a:t>
            </a:r>
            <a:r>
              <a:rPr lang="nl-NL" dirty="0" err="1"/>
              <a:t>vitas</a:t>
            </a:r>
            <a:r>
              <a:rPr lang="nl-NL" dirty="0"/>
              <a:t> </a:t>
            </a:r>
            <a:r>
              <a:rPr lang="nl-NL" dirty="0" err="1"/>
              <a:t>aut</a:t>
            </a:r>
            <a:r>
              <a:rPr lang="nl-NL" dirty="0"/>
              <a:t> </a:t>
            </a:r>
            <a:r>
              <a:rPr lang="nl-NL" dirty="0" err="1"/>
              <a:t>quia</a:t>
            </a:r>
            <a:r>
              <a:rPr lang="nl-NL" dirty="0"/>
              <a:t> </a:t>
            </a:r>
            <a:r>
              <a:rPr lang="nl-NL" dirty="0" err="1"/>
              <a:t>doluptio</a:t>
            </a:r>
            <a:r>
              <a:rPr lang="nl-NL" dirty="0"/>
              <a:t> </a:t>
            </a:r>
            <a:r>
              <a:rPr lang="nl-NL" dirty="0" err="1"/>
              <a:t>iduciis</a:t>
            </a:r>
            <a:r>
              <a:rPr lang="nl-NL" dirty="0"/>
              <a:t> </a:t>
            </a:r>
            <a:r>
              <a:rPr lang="nl-NL" dirty="0" err="1"/>
              <a:t>sedis</a:t>
            </a:r>
            <a:r>
              <a:rPr lang="nl-NL" dirty="0"/>
              <a:t> </a:t>
            </a:r>
            <a:r>
              <a:rPr lang="nl-NL" dirty="0" err="1"/>
              <a:t>sitat</a:t>
            </a:r>
            <a:r>
              <a:rPr lang="nl-NL" dirty="0"/>
              <a:t> es </a:t>
            </a:r>
            <a:r>
              <a:rPr lang="nl-NL" dirty="0" err="1"/>
              <a:t>nihition</a:t>
            </a:r>
            <a:r>
              <a:rPr lang="nl-NL" dirty="0"/>
              <a:t> </a:t>
            </a:r>
            <a:r>
              <a:rPr lang="nl-NL" dirty="0" err="1"/>
              <a:t>nonsecturi</a:t>
            </a:r>
            <a:r>
              <a:rPr lang="nl-NL" dirty="0"/>
              <a:t> </a:t>
            </a:r>
            <a:r>
              <a:rPr lang="nl-NL" dirty="0" err="1"/>
              <a:t>officidis</a:t>
            </a:r>
            <a:r>
              <a:rPr lang="nl-NL" dirty="0"/>
              <a:t> ex et que </a:t>
            </a:r>
            <a:r>
              <a:rPr lang="nl-NL" dirty="0" err="1"/>
              <a:t>esecto</a:t>
            </a:r>
            <a:r>
              <a:rPr lang="nl-NL" dirty="0"/>
              <a:t> </a:t>
            </a:r>
            <a:r>
              <a:rPr lang="nl-NL" dirty="0" err="1"/>
              <a:t>dolorumenis</a:t>
            </a:r>
            <a:r>
              <a:rPr lang="nl-NL" dirty="0"/>
              <a:t> </a:t>
            </a:r>
            <a:r>
              <a:rPr lang="nl-NL" dirty="0" err="1"/>
              <a:t>aritat</a:t>
            </a:r>
            <a:r>
              <a:rPr lang="nl-NL" dirty="0"/>
              <a:t> et. </a:t>
            </a:r>
            <a:br>
              <a:rPr lang="nl-NL" dirty="0"/>
            </a:br>
            <a:r>
              <a:rPr lang="nl-NL" dirty="0"/>
              <a:t>&lt;Max. 40 </a:t>
            </a:r>
            <a:r>
              <a:rPr lang="nl-NL" dirty="0" err="1"/>
              <a:t>words</a:t>
            </a:r>
            <a:r>
              <a:rPr lang="nl-NL" dirty="0"/>
              <a:t>&gt;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9CE000-2057-C38C-81BA-E4AA2E2C27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81200"/>
            <a:ext cx="2881688" cy="6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9910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screen imag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6BA2A577-21F1-7046-AA42-DF49AEC8BCF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6551" y="368300"/>
            <a:ext cx="11522074" cy="6121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Klik op icoon om afbeelding toe te voegen</a:t>
            </a:r>
          </a:p>
        </p:txBody>
      </p:sp>
    </p:spTree>
    <p:extLst>
      <p:ext uri="{BB962C8B-B14F-4D97-AF65-F5344CB8AC3E}">
        <p14:creationId xmlns:p14="http://schemas.microsoft.com/office/powerpoint/2010/main" val="1664076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screen image + caption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6BA2A577-21F1-7046-AA42-DF49AEC8BCF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6551" y="368300"/>
            <a:ext cx="11522074" cy="55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Klik op icoon om afbeelding toe te 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644E85E-CA6A-F844-A413-BC9479C4FF2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6550" y="5948300"/>
            <a:ext cx="11522075" cy="541399"/>
          </a:xfrm>
          <a:prstGeom prst="rect">
            <a:avLst/>
          </a:prstGeom>
        </p:spPr>
        <p:txBody>
          <a:bodyPr lIns="0" bIns="0" anchor="b" anchorCtr="0"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nl-NL" sz="1200" b="0" i="0" smtClean="0"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 err="1"/>
              <a:t>Itasita</a:t>
            </a:r>
            <a:r>
              <a:rPr lang="nl-NL" dirty="0"/>
              <a:t> </a:t>
            </a:r>
            <a:r>
              <a:rPr lang="nl-NL" dirty="0" err="1"/>
              <a:t>sima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min </a:t>
            </a:r>
            <a:r>
              <a:rPr lang="nl-NL" dirty="0" err="1"/>
              <a:t>evellor</a:t>
            </a:r>
            <a:r>
              <a:rPr lang="nl-NL" dirty="0"/>
              <a:t> </a:t>
            </a:r>
            <a:r>
              <a:rPr lang="nl-NL" dirty="0" err="1"/>
              <a:t>ratum</a:t>
            </a:r>
            <a:r>
              <a:rPr lang="nl-NL" dirty="0"/>
              <a:t> </a:t>
            </a:r>
            <a:r>
              <a:rPr lang="nl-NL" dirty="0" err="1"/>
              <a:t>laciis</a:t>
            </a:r>
            <a:r>
              <a:rPr lang="nl-NL" dirty="0"/>
              <a:t> et </a:t>
            </a:r>
            <a:r>
              <a:rPr lang="nl-NL" dirty="0" err="1"/>
              <a:t>quam</a:t>
            </a:r>
            <a:r>
              <a:rPr lang="nl-NL" dirty="0"/>
              <a:t> </a:t>
            </a:r>
            <a:r>
              <a:rPr lang="nl-NL" dirty="0" err="1"/>
              <a:t>voluptat</a:t>
            </a:r>
            <a:r>
              <a:rPr lang="nl-NL" dirty="0"/>
              <a:t> ut </a:t>
            </a:r>
            <a:r>
              <a:rPr lang="nl-NL" dirty="0" err="1"/>
              <a:t>lanis</a:t>
            </a:r>
            <a:r>
              <a:rPr lang="nl-NL" dirty="0"/>
              <a:t> </a:t>
            </a:r>
            <a:r>
              <a:rPr lang="nl-NL" dirty="0" err="1"/>
              <a:t>nit</a:t>
            </a:r>
            <a:r>
              <a:rPr lang="nl-NL" dirty="0"/>
              <a:t>, </a:t>
            </a:r>
            <a:r>
              <a:rPr lang="nl-NL" dirty="0" err="1"/>
              <a:t>eium</a:t>
            </a:r>
            <a:r>
              <a:rPr lang="nl-NL" dirty="0"/>
              <a:t> </a:t>
            </a:r>
            <a:r>
              <a:rPr lang="nl-NL" dirty="0" err="1"/>
              <a:t>quidus</a:t>
            </a:r>
            <a:r>
              <a:rPr lang="nl-NL" dirty="0"/>
              <a:t>, </a:t>
            </a:r>
            <a:r>
              <a:rPr lang="nl-NL" dirty="0" err="1"/>
              <a:t>quas</a:t>
            </a:r>
            <a:r>
              <a:rPr lang="nl-NL" dirty="0"/>
              <a:t> </a:t>
            </a:r>
            <a:r>
              <a:rPr lang="nl-NL" dirty="0" err="1"/>
              <a:t>nobis</a:t>
            </a:r>
            <a:r>
              <a:rPr lang="nl-NL" dirty="0"/>
              <a:t> </a:t>
            </a:r>
            <a:r>
              <a:rPr lang="nl-NL" dirty="0" err="1"/>
              <a:t>inusam</a:t>
            </a:r>
            <a:r>
              <a:rPr lang="nl-NL" dirty="0"/>
              <a:t> </a:t>
            </a:r>
            <a:r>
              <a:rPr lang="nl-NL" dirty="0" err="1"/>
              <a:t>cuptate</a:t>
            </a:r>
            <a:r>
              <a:rPr lang="nl-NL" dirty="0"/>
              <a:t> </a:t>
            </a:r>
            <a:r>
              <a:rPr lang="nl-NL" dirty="0" err="1"/>
              <a:t>mper</a:t>
            </a:r>
            <a:r>
              <a:rPr lang="nl-NL" dirty="0"/>
              <a:t> </a:t>
            </a:r>
            <a:r>
              <a:rPr lang="nl-NL" dirty="0" err="1"/>
              <a:t>nobit</a:t>
            </a:r>
            <a:r>
              <a:rPr lang="nl-NL" dirty="0"/>
              <a:t> hit </a:t>
            </a:r>
            <a:r>
              <a:rPr lang="nl-NL" dirty="0" err="1"/>
              <a:t>eliquam</a:t>
            </a:r>
            <a:r>
              <a:rPr lang="nl-NL" dirty="0"/>
              <a:t> </a:t>
            </a:r>
            <a:r>
              <a:rPr lang="nl-NL" dirty="0" err="1"/>
              <a:t>cori</a:t>
            </a:r>
            <a:r>
              <a:rPr lang="nl-NL" dirty="0"/>
              <a:t> </a:t>
            </a:r>
            <a:r>
              <a:rPr lang="nl-NL" dirty="0" err="1"/>
              <a:t>voloreicid</a:t>
            </a:r>
            <a:r>
              <a:rPr lang="nl-NL" dirty="0"/>
              <a:t> </a:t>
            </a:r>
            <a:r>
              <a:rPr lang="nl-NL" dirty="0" err="1"/>
              <a:t>mil</a:t>
            </a:r>
            <a:r>
              <a:rPr lang="nl-NL" dirty="0"/>
              <a:t> </a:t>
            </a:r>
            <a:r>
              <a:rPr lang="nl-NL" dirty="0" err="1"/>
              <a:t>minihilis</a:t>
            </a:r>
            <a:r>
              <a:rPr lang="nl-NL" dirty="0"/>
              <a:t> </a:t>
            </a:r>
            <a:r>
              <a:rPr lang="nl-NL" dirty="0" err="1"/>
              <a:t>aut</a:t>
            </a:r>
            <a:r>
              <a:rPr lang="nl-NL" dirty="0"/>
              <a:t> </a:t>
            </a:r>
            <a:r>
              <a:rPr lang="nl-NL" dirty="0" err="1"/>
              <a:t>milit</a:t>
            </a:r>
            <a:r>
              <a:rPr lang="nl-NL" dirty="0"/>
              <a:t> es </a:t>
            </a:r>
            <a:r>
              <a:rPr lang="nl-NL" dirty="0" err="1"/>
              <a:t>sum</a:t>
            </a:r>
            <a:r>
              <a:rPr lang="nl-NL" dirty="0"/>
              <a:t> </a:t>
            </a:r>
            <a:r>
              <a:rPr lang="nl-NL" dirty="0" err="1"/>
              <a:t>eicatet</a:t>
            </a:r>
            <a:r>
              <a:rPr lang="nl-NL" dirty="0"/>
              <a:t> ad mi, </a:t>
            </a:r>
            <a:r>
              <a:rPr lang="nl-NL" dirty="0" err="1"/>
              <a:t>unt</a:t>
            </a:r>
            <a:r>
              <a:rPr lang="nl-NL" dirty="0"/>
              <a:t> </a:t>
            </a:r>
            <a:r>
              <a:rPr lang="nl-NL" dirty="0" err="1"/>
              <a:t>qui</a:t>
            </a:r>
            <a:r>
              <a:rPr lang="nl-NL" dirty="0"/>
              <a:t> </a:t>
            </a:r>
            <a:r>
              <a:rPr lang="nl-NL" dirty="0" err="1"/>
              <a:t>dionseq</a:t>
            </a:r>
            <a:r>
              <a:rPr lang="nl-NL" dirty="0"/>
              <a:t> </a:t>
            </a:r>
            <a:r>
              <a:rPr lang="nl-NL" dirty="0" err="1"/>
              <a:t>uatusae</a:t>
            </a:r>
            <a:r>
              <a:rPr lang="nl-NL" dirty="0"/>
              <a:t> </a:t>
            </a:r>
            <a:r>
              <a:rPr lang="nl-NL" dirty="0" err="1"/>
              <a:t>verferf</a:t>
            </a:r>
            <a:r>
              <a:rPr lang="nl-NL" dirty="0"/>
              <a:t> </a:t>
            </a:r>
            <a:r>
              <a:rPr lang="nl-NL" dirty="0" err="1"/>
              <a:t>erumquunt</a:t>
            </a:r>
            <a:r>
              <a:rPr lang="nl-NL" dirty="0"/>
              <a:t>. &lt; Max. 40 </a:t>
            </a:r>
            <a:r>
              <a:rPr lang="nl-NL" dirty="0" err="1"/>
              <a:t>words</a:t>
            </a:r>
            <a:r>
              <a:rPr lang="nl-NL" dirty="0"/>
              <a:t>&gt; </a:t>
            </a:r>
          </a:p>
        </p:txBody>
      </p:sp>
    </p:spTree>
    <p:extLst>
      <p:ext uri="{BB962C8B-B14F-4D97-AF65-F5344CB8AC3E}">
        <p14:creationId xmlns:p14="http://schemas.microsoft.com/office/powerpoint/2010/main" val="38289691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 / quot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">
            <a:extLst>
              <a:ext uri="{FF2B5EF4-FFF2-40B4-BE49-F238E27FC236}">
                <a16:creationId xmlns:a16="http://schemas.microsoft.com/office/drawing/2014/main" id="{2133EB5A-69B9-1740-8101-0C004BB7DA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3291" y="1180848"/>
            <a:ext cx="11374640" cy="4603578"/>
          </a:xfrm>
          <a:prstGeom prst="rect">
            <a:avLst/>
          </a:prstGeom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00" b="0" i="1">
                <a:latin typeface="Merriweather Light" pitchFamily="2" charset="77"/>
              </a:defRPr>
            </a:lvl1pPr>
          </a:lstStyle>
          <a:p>
            <a:r>
              <a:rPr lang="en-GB" dirty="0" err="1"/>
              <a:t>Hoofdstuk</a:t>
            </a:r>
            <a:r>
              <a:rPr lang="en-GB" dirty="0"/>
              <a:t> of Quote slide.</a:t>
            </a:r>
            <a:br>
              <a:rPr lang="en-GB" dirty="0"/>
            </a:br>
            <a:r>
              <a:rPr lang="en-GB" dirty="0"/>
              <a:t>(Laat Naam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Functietitel</a:t>
            </a:r>
            <a:r>
              <a:rPr lang="en-GB" dirty="0"/>
              <a:t> </a:t>
            </a:r>
            <a:r>
              <a:rPr lang="en-GB" dirty="0" err="1"/>
              <a:t>leeg</a:t>
            </a:r>
            <a:r>
              <a:rPr lang="en-GB" dirty="0"/>
              <a:t>,</a:t>
            </a:r>
            <a:br>
              <a:rPr lang="en-GB" dirty="0"/>
            </a:br>
            <a:r>
              <a:rPr lang="en-GB" dirty="0"/>
              <a:t>in </a:t>
            </a:r>
            <a:r>
              <a:rPr lang="en-GB" dirty="0" err="1"/>
              <a:t>geval</a:t>
            </a:r>
            <a:r>
              <a:rPr lang="en-GB" dirty="0"/>
              <a:t> van </a:t>
            </a:r>
            <a:r>
              <a:rPr lang="en-GB" dirty="0" err="1"/>
              <a:t>hoofdstuk</a:t>
            </a:r>
            <a:r>
              <a:rPr lang="en-GB" dirty="0"/>
              <a:t> slide.)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09A3404-C322-574D-996D-93CFC22960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78225" y="5792377"/>
            <a:ext cx="5038725" cy="217169"/>
          </a:xfrm>
          <a:prstGeom prst="rect">
            <a:avLst/>
          </a:prstGeom>
        </p:spPr>
        <p:txBody>
          <a:bodyPr/>
          <a:lstStyle>
            <a:lvl1pPr algn="ctr">
              <a:defRPr sz="12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dirty="0"/>
              <a:t>Naam</a:t>
            </a:r>
          </a:p>
        </p:txBody>
      </p:sp>
      <p:sp>
        <p:nvSpPr>
          <p:cNvPr id="35" name="Tijdelijke aanduiding voor tekst 34">
            <a:extLst>
              <a:ext uri="{FF2B5EF4-FFF2-40B4-BE49-F238E27FC236}">
                <a16:creationId xmlns:a16="http://schemas.microsoft.com/office/drawing/2014/main" id="{D6F025CA-08AA-BB4D-A7AA-3CD26CC85F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78225" y="6017497"/>
            <a:ext cx="5038725" cy="270592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Functietitel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B68069-F0BB-D403-4173-7E912B19BF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81200"/>
            <a:ext cx="2881688" cy="6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9594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11">
          <p15:clr>
            <a:srgbClr val="FBAE40"/>
          </p15:clr>
        </p15:guide>
        <p15:guide id="7" pos="6200">
          <p15:clr>
            <a:srgbClr val="FBAE40"/>
          </p15:clr>
        </p15:guide>
        <p15:guide id="8" pos="6290">
          <p15:clr>
            <a:srgbClr val="FBAE40"/>
          </p15:clr>
        </p15:guide>
        <p15:guide id="9" pos="4998">
          <p15:clr>
            <a:srgbClr val="FBAE40"/>
          </p15:clr>
        </p15:guide>
        <p15:guide id="10" pos="3864">
          <p15:clr>
            <a:srgbClr val="FBAE40"/>
          </p15:clr>
        </p15:guide>
        <p15:guide id="11" pos="3773">
          <p15:clr>
            <a:srgbClr val="FBAE40"/>
          </p15:clr>
        </p15:guide>
        <p15:guide id="12" pos="2662">
          <p15:clr>
            <a:srgbClr val="FBAE40"/>
          </p15:clr>
        </p15:guide>
        <p15:guide id="13" pos="2571">
          <p15:clr>
            <a:srgbClr val="FBAE40"/>
          </p15:clr>
        </p15:guide>
        <p15:guide id="14" pos="1460">
          <p15:clr>
            <a:srgbClr val="FBAE40"/>
          </p15:clr>
        </p15:guide>
        <p15:guide id="15" pos="1346">
          <p15:clr>
            <a:srgbClr val="FBAE40"/>
          </p15:clr>
        </p15:guide>
        <p15:guide id="16" orient="horz" pos="754">
          <p15:clr>
            <a:srgbClr val="FBAE40"/>
          </p15:clr>
        </p15:guide>
        <p15:guide id="17" orient="horz" pos="211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 / quote + image righ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">
            <a:extLst>
              <a:ext uri="{FF2B5EF4-FFF2-40B4-BE49-F238E27FC236}">
                <a16:creationId xmlns:a16="http://schemas.microsoft.com/office/drawing/2014/main" id="{2133EB5A-69B9-1740-8101-0C004BB7DA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8138" y="371475"/>
            <a:ext cx="5580062" cy="4320000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4100" b="0" i="1" smtClean="0">
                <a:effectLst/>
                <a:latin typeface="Merriweather Light" pitchFamily="2" charset="77"/>
              </a:defRPr>
            </a:lvl1pPr>
          </a:lstStyle>
          <a:p>
            <a:r>
              <a:rPr lang="en-GB" dirty="0" err="1"/>
              <a:t>Hoofdstuk</a:t>
            </a:r>
            <a:r>
              <a:rPr lang="en-GB" dirty="0"/>
              <a:t> of Quote slide. (Laat Naam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Functietitel</a:t>
            </a:r>
            <a:r>
              <a:rPr lang="en-GB" dirty="0"/>
              <a:t> </a:t>
            </a:r>
            <a:r>
              <a:rPr lang="en-GB" dirty="0" err="1"/>
              <a:t>leeg</a:t>
            </a:r>
            <a:r>
              <a:rPr lang="en-GB" dirty="0"/>
              <a:t>,</a:t>
            </a:r>
            <a:br>
              <a:rPr lang="en-GB" dirty="0"/>
            </a:br>
            <a:r>
              <a:rPr lang="en-GB" dirty="0"/>
              <a:t>in </a:t>
            </a:r>
            <a:r>
              <a:rPr lang="en-GB" dirty="0" err="1"/>
              <a:t>geval</a:t>
            </a:r>
            <a:r>
              <a:rPr lang="en-GB" dirty="0"/>
              <a:t> van </a:t>
            </a:r>
            <a:r>
              <a:rPr lang="en-GB" dirty="0" err="1"/>
              <a:t>hoofdstuk</a:t>
            </a:r>
            <a:r>
              <a:rPr lang="en-GB" dirty="0"/>
              <a:t> slide.)</a:t>
            </a:r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6BA2A577-21F1-7046-AA42-DF49AEC8BCF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76975" y="368301"/>
            <a:ext cx="5581650" cy="6121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Klik op icoon om afbeelding toe te voegen</a:t>
            </a:r>
          </a:p>
        </p:txBody>
      </p:sp>
      <p:sp>
        <p:nvSpPr>
          <p:cNvPr id="6" name="Tijdelijke aanduiding voor tekst 32">
            <a:extLst>
              <a:ext uri="{FF2B5EF4-FFF2-40B4-BE49-F238E27FC236}">
                <a16:creationId xmlns:a16="http://schemas.microsoft.com/office/drawing/2014/main" id="{8A6E6E10-CABC-FF47-8209-224B9E9C5A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5499919"/>
            <a:ext cx="5580062" cy="217169"/>
          </a:xfrm>
          <a:prstGeom prst="rect">
            <a:avLst/>
          </a:prstGeom>
        </p:spPr>
        <p:txBody>
          <a:bodyPr/>
          <a:lstStyle>
            <a:lvl1pPr algn="l">
              <a:defRPr sz="12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dirty="0"/>
              <a:t>Naam</a:t>
            </a:r>
          </a:p>
        </p:txBody>
      </p:sp>
      <p:sp>
        <p:nvSpPr>
          <p:cNvPr id="7" name="Tijdelijke aanduiding voor tekst 34">
            <a:extLst>
              <a:ext uri="{FF2B5EF4-FFF2-40B4-BE49-F238E27FC236}">
                <a16:creationId xmlns:a16="http://schemas.microsoft.com/office/drawing/2014/main" id="{79749A39-F36C-EA43-9B19-3B58CEBDFC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5717088"/>
            <a:ext cx="5580062" cy="270592"/>
          </a:xfrm>
          <a:prstGeom prst="rect">
            <a:avLst/>
          </a:prstGeom>
        </p:spPr>
        <p:txBody>
          <a:bodyPr/>
          <a:lstStyle>
            <a:lvl1pPr algn="l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Functietitel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4A782F-013D-9D4E-E238-635E65642D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81200"/>
            <a:ext cx="2881688" cy="6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999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mpty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6F0A8D-B97A-C981-D42E-8DB1946D93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81200"/>
            <a:ext cx="2881688" cy="6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861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34">
          <p15:clr>
            <a:srgbClr val="FBAE40"/>
          </p15:clr>
        </p15:guide>
        <p15:guide id="7" pos="6200">
          <p15:clr>
            <a:srgbClr val="FBAE40"/>
          </p15:clr>
        </p15:guide>
        <p15:guide id="8" pos="6290">
          <p15:clr>
            <a:srgbClr val="FBAE40"/>
          </p15:clr>
        </p15:guide>
        <p15:guide id="9" pos="5043">
          <p15:clr>
            <a:srgbClr val="FBAE40"/>
          </p15:clr>
        </p15:guide>
        <p15:guide id="10" pos="3864">
          <p15:clr>
            <a:srgbClr val="FBAE40"/>
          </p15:clr>
        </p15:guide>
        <p15:guide id="11" pos="3773">
          <p15:clr>
            <a:srgbClr val="FBAE40"/>
          </p15:clr>
        </p15:guide>
        <p15:guide id="12" pos="2662">
          <p15:clr>
            <a:srgbClr val="FBAE40"/>
          </p15:clr>
        </p15:guide>
        <p15:guide id="13" pos="2571">
          <p15:clr>
            <a:srgbClr val="FBAE40"/>
          </p15:clr>
        </p15:guide>
        <p15:guide id="14" pos="1460">
          <p15:clr>
            <a:srgbClr val="FBAE40"/>
          </p15:clr>
        </p15:guide>
        <p15:guide id="15" pos="1346">
          <p15:clr>
            <a:srgbClr val="FBAE40"/>
          </p15:clr>
        </p15:guide>
        <p15:guide id="16" orient="horz" pos="754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377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mpty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516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34">
          <p15:clr>
            <a:srgbClr val="FBAE40"/>
          </p15:clr>
        </p15:guide>
        <p15:guide id="7" pos="6200">
          <p15:clr>
            <a:srgbClr val="FBAE40"/>
          </p15:clr>
        </p15:guide>
        <p15:guide id="8" pos="6290">
          <p15:clr>
            <a:srgbClr val="FBAE40"/>
          </p15:clr>
        </p15:guide>
        <p15:guide id="9" pos="5043">
          <p15:clr>
            <a:srgbClr val="FBAE40"/>
          </p15:clr>
        </p15:guide>
        <p15:guide id="10" pos="3864">
          <p15:clr>
            <a:srgbClr val="FBAE40"/>
          </p15:clr>
        </p15:guide>
        <p15:guide id="11" pos="3773">
          <p15:clr>
            <a:srgbClr val="FBAE40"/>
          </p15:clr>
        </p15:guide>
        <p15:guide id="12" pos="2662">
          <p15:clr>
            <a:srgbClr val="FBAE40"/>
          </p15:clr>
        </p15:guide>
        <p15:guide id="13" pos="2571">
          <p15:clr>
            <a:srgbClr val="FBAE40"/>
          </p15:clr>
        </p15:guide>
        <p15:guide id="14" pos="1460">
          <p15:clr>
            <a:srgbClr val="FBAE40"/>
          </p15:clr>
        </p15:guide>
        <p15:guide id="15" pos="1346">
          <p15:clr>
            <a:srgbClr val="FBAE40"/>
          </p15:clr>
        </p15:guide>
        <p15:guide id="16" orient="horz" pos="754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377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282908C-B98B-6542-963B-D08F8A80CC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9688" y="2439285"/>
            <a:ext cx="6935798" cy="197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545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7" pos="6200">
          <p15:clr>
            <a:srgbClr val="FBAE40"/>
          </p15:clr>
        </p15:guide>
        <p15:guide id="8" pos="6290">
          <p15:clr>
            <a:srgbClr val="FBAE40"/>
          </p15:clr>
        </p15:guide>
        <p15:guide id="10" pos="3864">
          <p15:clr>
            <a:srgbClr val="FBAE40"/>
          </p15:clr>
        </p15:guide>
        <p15:guide id="11" pos="3773">
          <p15:clr>
            <a:srgbClr val="FBAE40"/>
          </p15:clr>
        </p15:guide>
        <p15:guide id="12" pos="2662">
          <p15:clr>
            <a:srgbClr val="FBAE40"/>
          </p15:clr>
        </p15:guide>
        <p15:guide id="13" pos="2571">
          <p15:clr>
            <a:srgbClr val="FBAE40"/>
          </p15:clr>
        </p15:guide>
        <p15:guide id="14" pos="1460">
          <p15:clr>
            <a:srgbClr val="FBAE40"/>
          </p15:clr>
        </p15:guide>
        <p15:guide id="15" pos="1346">
          <p15:clr>
            <a:srgbClr val="FBAE40"/>
          </p15:clr>
        </p15:guide>
        <p15:guide id="16" orient="horz" pos="754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9" pos="5134" userDrawn="1">
          <p15:clr>
            <a:srgbClr val="FBAE40"/>
          </p15:clr>
        </p15:guide>
        <p15:guide id="20" pos="5043" userDrawn="1">
          <p15:clr>
            <a:srgbClr val="FBAE40"/>
          </p15:clr>
        </p15:guide>
        <p15:guide id="21" orient="horz" pos="377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1 Cover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atum 3">
            <a:extLst>
              <a:ext uri="{FF2B5EF4-FFF2-40B4-BE49-F238E27FC236}">
                <a16:creationId xmlns:a16="http://schemas.microsoft.com/office/drawing/2014/main" id="{19875536-8669-BB67-BABB-8B464C17B8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22135" y="361825"/>
            <a:ext cx="1853435" cy="2160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DD maand JJJJ</a:t>
            </a:r>
            <a:endParaRPr lang="en-GB" dirty="0"/>
          </a:p>
        </p:txBody>
      </p:sp>
      <p:sp>
        <p:nvSpPr>
          <p:cNvPr id="7" name="Tijdelijke aanduiding voor tekst 32">
            <a:extLst>
              <a:ext uri="{FF2B5EF4-FFF2-40B4-BE49-F238E27FC236}">
                <a16:creationId xmlns:a16="http://schemas.microsoft.com/office/drawing/2014/main" id="{33AD8E8D-E0F3-1579-318A-ED330742EE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3291" y="5947225"/>
            <a:ext cx="8382279" cy="2736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12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dirty="0"/>
              <a:t>Naam</a:t>
            </a:r>
          </a:p>
        </p:txBody>
      </p:sp>
      <p:sp>
        <p:nvSpPr>
          <p:cNvPr id="11" name="Tijdelijke aanduiding voor tekst 34">
            <a:extLst>
              <a:ext uri="{FF2B5EF4-FFF2-40B4-BE49-F238E27FC236}">
                <a16:creationId xmlns:a16="http://schemas.microsoft.com/office/drawing/2014/main" id="{0CA117DE-42B0-68D9-CF00-ED5BB86BE80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3292" y="6193453"/>
            <a:ext cx="8370000" cy="2736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Functietitel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62E17368-9039-E902-7068-AF97B10D9B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3291" y="1219200"/>
            <a:ext cx="8370000" cy="4582800"/>
          </a:xfrm>
          <a:prstGeom prst="rect">
            <a:avLst/>
          </a:prstGeom>
        </p:spPr>
        <p:txBody>
          <a:bodyPr lIns="0" tIns="360000" rIns="0" bIns="360000" anchor="ctr" anchorCtr="0"/>
          <a:lstStyle>
            <a:lvl1pPr algn="ctr">
              <a:defRPr sz="4100" b="0" i="1">
                <a:latin typeface="Merriweather Light" pitchFamily="2" charset="77"/>
              </a:defRPr>
            </a:lvl1pPr>
          </a:lstStyle>
          <a:p>
            <a:r>
              <a:rPr lang="en-GB" dirty="0" err="1"/>
              <a:t>Plaats</a:t>
            </a:r>
            <a:r>
              <a:rPr lang="en-GB" dirty="0"/>
              <a:t> </a:t>
            </a:r>
            <a:r>
              <a:rPr lang="en-GB" dirty="0" err="1"/>
              <a:t>hier</a:t>
            </a:r>
            <a:r>
              <a:rPr lang="en-GB" dirty="0"/>
              <a:t> je </a:t>
            </a:r>
            <a:r>
              <a:rPr lang="en-GB" dirty="0" err="1"/>
              <a:t>titel</a:t>
            </a:r>
            <a:endParaRPr lang="en-GB" dirty="0"/>
          </a:p>
        </p:txBody>
      </p:sp>
      <p:pic>
        <p:nvPicPr>
          <p:cNvPr id="4" name="Picture 3" descr="A yellow and purple face shapes&#10;&#10;Description automatically generated">
            <a:extLst>
              <a:ext uri="{FF2B5EF4-FFF2-40B4-BE49-F238E27FC236}">
                <a16:creationId xmlns:a16="http://schemas.microsoft.com/office/drawing/2014/main" id="{3A2A13D1-F26A-E807-956E-C18696F2DB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7175" y="0"/>
            <a:ext cx="304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0DF9D2-6847-F94A-809D-E3A699DBF7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5180907" cy="12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382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11">
          <p15:clr>
            <a:srgbClr val="FBAE40"/>
          </p15:clr>
        </p15:guide>
        <p15:guide id="7" pos="6200">
          <p15:clr>
            <a:srgbClr val="FBAE40"/>
          </p15:clr>
        </p15:guide>
        <p15:guide id="8" pos="6290">
          <p15:clr>
            <a:srgbClr val="FBAE40"/>
          </p15:clr>
        </p15:guide>
        <p15:guide id="9" pos="4998">
          <p15:clr>
            <a:srgbClr val="FBAE40"/>
          </p15:clr>
        </p15:guide>
        <p15:guide id="10" pos="3864">
          <p15:clr>
            <a:srgbClr val="FBAE40"/>
          </p15:clr>
        </p15:guide>
        <p15:guide id="11" pos="3773">
          <p15:clr>
            <a:srgbClr val="FBAE40"/>
          </p15:clr>
        </p15:guide>
        <p15:guide id="12" pos="2662">
          <p15:clr>
            <a:srgbClr val="FBAE40"/>
          </p15:clr>
        </p15:guide>
        <p15:guide id="13" pos="2571">
          <p15:clr>
            <a:srgbClr val="FBAE40"/>
          </p15:clr>
        </p15:guide>
        <p15:guide id="14" pos="1460">
          <p15:clr>
            <a:srgbClr val="FBAE40"/>
          </p15:clr>
        </p15:guide>
        <p15:guide id="15" pos="1346">
          <p15:clr>
            <a:srgbClr val="FBAE40"/>
          </p15:clr>
        </p15:guide>
        <p15:guide id="16" orient="horz" pos="754">
          <p15:clr>
            <a:srgbClr val="FBAE40"/>
          </p15:clr>
        </p15:guide>
        <p15:guide id="17" orient="horz" pos="211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1 Cover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atum 3">
            <a:extLst>
              <a:ext uri="{FF2B5EF4-FFF2-40B4-BE49-F238E27FC236}">
                <a16:creationId xmlns:a16="http://schemas.microsoft.com/office/drawing/2014/main" id="{19875536-8669-BB67-BABB-8B464C17B8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22135" y="361825"/>
            <a:ext cx="1853435" cy="2160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DD maand JJJJ</a:t>
            </a:r>
            <a:endParaRPr lang="en-GB" dirty="0"/>
          </a:p>
        </p:txBody>
      </p:sp>
      <p:sp>
        <p:nvSpPr>
          <p:cNvPr id="7" name="Tijdelijke aanduiding voor tekst 32">
            <a:extLst>
              <a:ext uri="{FF2B5EF4-FFF2-40B4-BE49-F238E27FC236}">
                <a16:creationId xmlns:a16="http://schemas.microsoft.com/office/drawing/2014/main" id="{33AD8E8D-E0F3-1579-318A-ED330742EE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3291" y="5947225"/>
            <a:ext cx="8382279" cy="2736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12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dirty="0"/>
              <a:t>Bas</a:t>
            </a:r>
          </a:p>
        </p:txBody>
      </p:sp>
      <p:sp>
        <p:nvSpPr>
          <p:cNvPr id="11" name="Tijdelijke aanduiding voor tekst 34">
            <a:extLst>
              <a:ext uri="{FF2B5EF4-FFF2-40B4-BE49-F238E27FC236}">
                <a16:creationId xmlns:a16="http://schemas.microsoft.com/office/drawing/2014/main" id="{0CA117DE-42B0-68D9-CF00-ED5BB86BE80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3292" y="6193453"/>
            <a:ext cx="8370000" cy="2736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Functietitel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62E17368-9039-E902-7068-AF97B10D9B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3291" y="1219200"/>
            <a:ext cx="8370000" cy="4582800"/>
          </a:xfrm>
          <a:prstGeom prst="rect">
            <a:avLst/>
          </a:prstGeom>
        </p:spPr>
        <p:txBody>
          <a:bodyPr lIns="0" tIns="360000" rIns="0" bIns="360000" anchor="ctr" anchorCtr="0"/>
          <a:lstStyle>
            <a:lvl1pPr algn="ctr">
              <a:defRPr sz="4100" b="0" i="1">
                <a:latin typeface="Merriweather Light" pitchFamily="2" charset="77"/>
              </a:defRPr>
            </a:lvl1pPr>
          </a:lstStyle>
          <a:p>
            <a:r>
              <a:rPr lang="en-GB" dirty="0" err="1"/>
              <a:t>Plaats</a:t>
            </a:r>
            <a:r>
              <a:rPr lang="en-GB" dirty="0"/>
              <a:t> </a:t>
            </a:r>
            <a:r>
              <a:rPr lang="en-GB" dirty="0" err="1"/>
              <a:t>hier</a:t>
            </a:r>
            <a:r>
              <a:rPr lang="en-GB" dirty="0"/>
              <a:t> je </a:t>
            </a:r>
            <a:r>
              <a:rPr lang="en-GB" dirty="0" err="1"/>
              <a:t>titel</a:t>
            </a:r>
            <a:endParaRPr lang="en-GB" dirty="0"/>
          </a:p>
        </p:txBody>
      </p:sp>
      <p:pic>
        <p:nvPicPr>
          <p:cNvPr id="3" name="Picture 2" descr="A close-up of a person's face&#10;&#10;Description automatically generated">
            <a:extLst>
              <a:ext uri="{FF2B5EF4-FFF2-40B4-BE49-F238E27FC236}">
                <a16:creationId xmlns:a16="http://schemas.microsoft.com/office/drawing/2014/main" id="{7C61F399-9D4E-DB50-18F8-5D2421E3D2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7175" y="0"/>
            <a:ext cx="304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F7CB3D-EAFF-0C2F-6AA8-2C09B06716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5180907" cy="12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7893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11">
          <p15:clr>
            <a:srgbClr val="FBAE40"/>
          </p15:clr>
        </p15:guide>
        <p15:guide id="7" pos="6200">
          <p15:clr>
            <a:srgbClr val="FBAE40"/>
          </p15:clr>
        </p15:guide>
        <p15:guide id="8" pos="6290">
          <p15:clr>
            <a:srgbClr val="FBAE40"/>
          </p15:clr>
        </p15:guide>
        <p15:guide id="9" pos="4998">
          <p15:clr>
            <a:srgbClr val="FBAE40"/>
          </p15:clr>
        </p15:guide>
        <p15:guide id="10" pos="3864">
          <p15:clr>
            <a:srgbClr val="FBAE40"/>
          </p15:clr>
        </p15:guide>
        <p15:guide id="11" pos="3773">
          <p15:clr>
            <a:srgbClr val="FBAE40"/>
          </p15:clr>
        </p15:guide>
        <p15:guide id="12" pos="2662">
          <p15:clr>
            <a:srgbClr val="FBAE40"/>
          </p15:clr>
        </p15:guide>
        <p15:guide id="13" pos="2571">
          <p15:clr>
            <a:srgbClr val="FBAE40"/>
          </p15:clr>
        </p15:guide>
        <p15:guide id="14" pos="1460">
          <p15:clr>
            <a:srgbClr val="FBAE40"/>
          </p15:clr>
        </p15:guide>
        <p15:guide id="15" pos="1346">
          <p15:clr>
            <a:srgbClr val="FBAE40"/>
          </p15:clr>
        </p15:guide>
        <p15:guide id="16" orient="horz" pos="754">
          <p15:clr>
            <a:srgbClr val="FBAE40"/>
          </p15:clr>
        </p15:guide>
        <p15:guide id="17" orient="horz" pos="211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1 Cover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atum 3">
            <a:extLst>
              <a:ext uri="{FF2B5EF4-FFF2-40B4-BE49-F238E27FC236}">
                <a16:creationId xmlns:a16="http://schemas.microsoft.com/office/drawing/2014/main" id="{19875536-8669-BB67-BABB-8B464C17B8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22135" y="361825"/>
            <a:ext cx="1853435" cy="2160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DD maand JJJJ</a:t>
            </a:r>
            <a:endParaRPr lang="en-GB" dirty="0"/>
          </a:p>
        </p:txBody>
      </p:sp>
      <p:sp>
        <p:nvSpPr>
          <p:cNvPr id="7" name="Tijdelijke aanduiding voor tekst 32">
            <a:extLst>
              <a:ext uri="{FF2B5EF4-FFF2-40B4-BE49-F238E27FC236}">
                <a16:creationId xmlns:a16="http://schemas.microsoft.com/office/drawing/2014/main" id="{33AD8E8D-E0F3-1579-318A-ED330742EE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3291" y="5947225"/>
            <a:ext cx="8382279" cy="2736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12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dirty="0"/>
              <a:t>Bas</a:t>
            </a:r>
          </a:p>
        </p:txBody>
      </p:sp>
      <p:sp>
        <p:nvSpPr>
          <p:cNvPr id="11" name="Tijdelijke aanduiding voor tekst 34">
            <a:extLst>
              <a:ext uri="{FF2B5EF4-FFF2-40B4-BE49-F238E27FC236}">
                <a16:creationId xmlns:a16="http://schemas.microsoft.com/office/drawing/2014/main" id="{0CA117DE-42B0-68D9-CF00-ED5BB86BE80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3292" y="6193453"/>
            <a:ext cx="8370000" cy="2736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Functietitel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62E17368-9039-E902-7068-AF97B10D9B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3291" y="1219200"/>
            <a:ext cx="8370000" cy="4582800"/>
          </a:xfrm>
          <a:prstGeom prst="rect">
            <a:avLst/>
          </a:prstGeom>
        </p:spPr>
        <p:txBody>
          <a:bodyPr lIns="0" tIns="360000" rIns="0" bIns="360000" anchor="ctr" anchorCtr="0"/>
          <a:lstStyle>
            <a:lvl1pPr algn="ctr">
              <a:defRPr sz="4100" b="0" i="1">
                <a:latin typeface="Merriweather Light" pitchFamily="2" charset="77"/>
              </a:defRPr>
            </a:lvl1pPr>
          </a:lstStyle>
          <a:p>
            <a:r>
              <a:rPr lang="en-GB" dirty="0" err="1"/>
              <a:t>Plaats</a:t>
            </a:r>
            <a:r>
              <a:rPr lang="en-GB" dirty="0"/>
              <a:t> </a:t>
            </a:r>
            <a:r>
              <a:rPr lang="en-GB" dirty="0" err="1"/>
              <a:t>hier</a:t>
            </a:r>
            <a:r>
              <a:rPr lang="en-GB" dirty="0"/>
              <a:t> je </a:t>
            </a:r>
            <a:r>
              <a:rPr lang="en-GB" dirty="0" err="1"/>
              <a:t>titel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F7CB3D-EAFF-0C2F-6AA8-2C09B06716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180907" cy="1216800"/>
          </a:xfrm>
          <a:prstGeom prst="rect">
            <a:avLst/>
          </a:prstGeom>
        </p:spPr>
      </p:pic>
      <p:pic>
        <p:nvPicPr>
          <p:cNvPr id="4" name="Picture 3" descr="A yellow and purple background with a person's face&#10;&#10;Description automatically generated">
            <a:extLst>
              <a:ext uri="{FF2B5EF4-FFF2-40B4-BE49-F238E27FC236}">
                <a16:creationId xmlns:a16="http://schemas.microsoft.com/office/drawing/2014/main" id="{6447140B-CA40-BDA0-07AD-66157E9A2F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7175" y="0"/>
            <a:ext cx="304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0120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11">
          <p15:clr>
            <a:srgbClr val="FBAE40"/>
          </p15:clr>
        </p15:guide>
        <p15:guide id="7" pos="6200">
          <p15:clr>
            <a:srgbClr val="FBAE40"/>
          </p15:clr>
        </p15:guide>
        <p15:guide id="8" pos="6290">
          <p15:clr>
            <a:srgbClr val="FBAE40"/>
          </p15:clr>
        </p15:guide>
        <p15:guide id="9" pos="4998">
          <p15:clr>
            <a:srgbClr val="FBAE40"/>
          </p15:clr>
        </p15:guide>
        <p15:guide id="10" pos="3864">
          <p15:clr>
            <a:srgbClr val="FBAE40"/>
          </p15:clr>
        </p15:guide>
        <p15:guide id="11" pos="3773">
          <p15:clr>
            <a:srgbClr val="FBAE40"/>
          </p15:clr>
        </p15:guide>
        <p15:guide id="12" pos="2662">
          <p15:clr>
            <a:srgbClr val="FBAE40"/>
          </p15:clr>
        </p15:guide>
        <p15:guide id="13" pos="2571">
          <p15:clr>
            <a:srgbClr val="FBAE40"/>
          </p15:clr>
        </p15:guide>
        <p15:guide id="14" pos="1460">
          <p15:clr>
            <a:srgbClr val="FBAE40"/>
          </p15:clr>
        </p15:guide>
        <p15:guide id="15" pos="1346">
          <p15:clr>
            <a:srgbClr val="FBAE40"/>
          </p15:clr>
        </p15:guide>
        <p15:guide id="16" orient="horz" pos="754">
          <p15:clr>
            <a:srgbClr val="FBAE40"/>
          </p15:clr>
        </p15:guide>
        <p15:guide id="17" orient="horz" pos="211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1 Cover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atum 3">
            <a:extLst>
              <a:ext uri="{FF2B5EF4-FFF2-40B4-BE49-F238E27FC236}">
                <a16:creationId xmlns:a16="http://schemas.microsoft.com/office/drawing/2014/main" id="{19875536-8669-BB67-BABB-8B464C17B8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22135" y="361825"/>
            <a:ext cx="1853435" cy="2160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DD maand JJJJ</a:t>
            </a:r>
            <a:endParaRPr lang="en-GB" dirty="0"/>
          </a:p>
        </p:txBody>
      </p:sp>
      <p:sp>
        <p:nvSpPr>
          <p:cNvPr id="7" name="Tijdelijke aanduiding voor tekst 32">
            <a:extLst>
              <a:ext uri="{FF2B5EF4-FFF2-40B4-BE49-F238E27FC236}">
                <a16:creationId xmlns:a16="http://schemas.microsoft.com/office/drawing/2014/main" id="{33AD8E8D-E0F3-1579-318A-ED330742EE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3291" y="5947225"/>
            <a:ext cx="8382279" cy="2736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12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dirty="0"/>
              <a:t>Bas</a:t>
            </a:r>
          </a:p>
        </p:txBody>
      </p:sp>
      <p:sp>
        <p:nvSpPr>
          <p:cNvPr id="11" name="Tijdelijke aanduiding voor tekst 34">
            <a:extLst>
              <a:ext uri="{FF2B5EF4-FFF2-40B4-BE49-F238E27FC236}">
                <a16:creationId xmlns:a16="http://schemas.microsoft.com/office/drawing/2014/main" id="{0CA117DE-42B0-68D9-CF00-ED5BB86BE80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3292" y="6193453"/>
            <a:ext cx="8370000" cy="2736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Functietitel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62E17368-9039-E902-7068-AF97B10D9B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3291" y="1219200"/>
            <a:ext cx="8370000" cy="4582800"/>
          </a:xfrm>
          <a:prstGeom prst="rect">
            <a:avLst/>
          </a:prstGeom>
        </p:spPr>
        <p:txBody>
          <a:bodyPr lIns="0" tIns="360000" rIns="0" bIns="360000" anchor="ctr" anchorCtr="0"/>
          <a:lstStyle>
            <a:lvl1pPr algn="ctr">
              <a:defRPr sz="4100" b="0" i="1">
                <a:latin typeface="Merriweather Light" pitchFamily="2" charset="77"/>
              </a:defRPr>
            </a:lvl1pPr>
          </a:lstStyle>
          <a:p>
            <a:r>
              <a:rPr lang="en-GB" dirty="0" err="1"/>
              <a:t>Plaats</a:t>
            </a:r>
            <a:r>
              <a:rPr lang="en-GB" dirty="0"/>
              <a:t> </a:t>
            </a:r>
            <a:r>
              <a:rPr lang="en-GB" dirty="0" err="1"/>
              <a:t>hier</a:t>
            </a:r>
            <a:r>
              <a:rPr lang="en-GB" dirty="0"/>
              <a:t> je </a:t>
            </a:r>
            <a:r>
              <a:rPr lang="en-GB" dirty="0" err="1"/>
              <a:t>titel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F7CB3D-EAFF-0C2F-6AA8-2C09B06716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180907" cy="1216800"/>
          </a:xfrm>
          <a:prstGeom prst="rect">
            <a:avLst/>
          </a:prstGeom>
        </p:spPr>
      </p:pic>
      <p:pic>
        <p:nvPicPr>
          <p:cNvPr id="3" name="Picture 2" descr="A yellow and purple circle&#10;&#10;Description automatically generated">
            <a:extLst>
              <a:ext uri="{FF2B5EF4-FFF2-40B4-BE49-F238E27FC236}">
                <a16:creationId xmlns:a16="http://schemas.microsoft.com/office/drawing/2014/main" id="{05A75CE7-BCAC-4162-0396-4D52870117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7175" y="0"/>
            <a:ext cx="304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445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11">
          <p15:clr>
            <a:srgbClr val="FBAE40"/>
          </p15:clr>
        </p15:guide>
        <p15:guide id="7" pos="6200">
          <p15:clr>
            <a:srgbClr val="FBAE40"/>
          </p15:clr>
        </p15:guide>
        <p15:guide id="8" pos="6290">
          <p15:clr>
            <a:srgbClr val="FBAE40"/>
          </p15:clr>
        </p15:guide>
        <p15:guide id="9" pos="4998">
          <p15:clr>
            <a:srgbClr val="FBAE40"/>
          </p15:clr>
        </p15:guide>
        <p15:guide id="10" pos="3864">
          <p15:clr>
            <a:srgbClr val="FBAE40"/>
          </p15:clr>
        </p15:guide>
        <p15:guide id="11" pos="3773">
          <p15:clr>
            <a:srgbClr val="FBAE40"/>
          </p15:clr>
        </p15:guide>
        <p15:guide id="12" pos="2662">
          <p15:clr>
            <a:srgbClr val="FBAE40"/>
          </p15:clr>
        </p15:guide>
        <p15:guide id="13" pos="2571">
          <p15:clr>
            <a:srgbClr val="FBAE40"/>
          </p15:clr>
        </p15:guide>
        <p15:guide id="14" pos="1460">
          <p15:clr>
            <a:srgbClr val="FBAE40"/>
          </p15:clr>
        </p15:guide>
        <p15:guide id="15" pos="1346">
          <p15:clr>
            <a:srgbClr val="FBAE40"/>
          </p15:clr>
        </p15:guide>
        <p15:guide id="16" orient="horz" pos="754">
          <p15:clr>
            <a:srgbClr val="FBAE40"/>
          </p15:clr>
        </p15:guide>
        <p15:guide id="17" orient="horz" pos="211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1 Cover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atum 3">
            <a:extLst>
              <a:ext uri="{FF2B5EF4-FFF2-40B4-BE49-F238E27FC236}">
                <a16:creationId xmlns:a16="http://schemas.microsoft.com/office/drawing/2014/main" id="{19875536-8669-BB67-BABB-8B464C17B8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22135" y="361825"/>
            <a:ext cx="1853435" cy="2160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DD maand JJJJ</a:t>
            </a:r>
            <a:endParaRPr lang="en-GB" dirty="0"/>
          </a:p>
        </p:txBody>
      </p:sp>
      <p:sp>
        <p:nvSpPr>
          <p:cNvPr id="7" name="Tijdelijke aanduiding voor tekst 32">
            <a:extLst>
              <a:ext uri="{FF2B5EF4-FFF2-40B4-BE49-F238E27FC236}">
                <a16:creationId xmlns:a16="http://schemas.microsoft.com/office/drawing/2014/main" id="{33AD8E8D-E0F3-1579-318A-ED330742EE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3291" y="5947225"/>
            <a:ext cx="8382279" cy="2736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12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dirty="0"/>
              <a:t>Bas</a:t>
            </a:r>
          </a:p>
        </p:txBody>
      </p:sp>
      <p:sp>
        <p:nvSpPr>
          <p:cNvPr id="11" name="Tijdelijke aanduiding voor tekst 34">
            <a:extLst>
              <a:ext uri="{FF2B5EF4-FFF2-40B4-BE49-F238E27FC236}">
                <a16:creationId xmlns:a16="http://schemas.microsoft.com/office/drawing/2014/main" id="{0CA117DE-42B0-68D9-CF00-ED5BB86BE80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3292" y="6193453"/>
            <a:ext cx="8370000" cy="2736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Functietitel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62E17368-9039-E902-7068-AF97B10D9B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3291" y="1219200"/>
            <a:ext cx="8370000" cy="4582800"/>
          </a:xfrm>
          <a:prstGeom prst="rect">
            <a:avLst/>
          </a:prstGeom>
        </p:spPr>
        <p:txBody>
          <a:bodyPr lIns="0" tIns="360000" rIns="0" bIns="360000" anchor="ctr" anchorCtr="0"/>
          <a:lstStyle>
            <a:lvl1pPr algn="ctr">
              <a:defRPr sz="4100" b="0" i="1">
                <a:latin typeface="Merriweather Light" pitchFamily="2" charset="77"/>
              </a:defRPr>
            </a:lvl1pPr>
          </a:lstStyle>
          <a:p>
            <a:r>
              <a:rPr lang="en-GB" dirty="0" err="1"/>
              <a:t>Plaats</a:t>
            </a:r>
            <a:r>
              <a:rPr lang="en-GB" dirty="0"/>
              <a:t> </a:t>
            </a:r>
            <a:r>
              <a:rPr lang="en-GB" dirty="0" err="1"/>
              <a:t>hier</a:t>
            </a:r>
            <a:r>
              <a:rPr lang="en-GB" dirty="0"/>
              <a:t> je </a:t>
            </a:r>
            <a:r>
              <a:rPr lang="en-GB" dirty="0" err="1"/>
              <a:t>titel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F7CB3D-EAFF-0C2F-6AA8-2C09B06716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180907" cy="1216800"/>
          </a:xfrm>
          <a:prstGeom prst="rect">
            <a:avLst/>
          </a:prstGeom>
        </p:spPr>
      </p:pic>
      <p:pic>
        <p:nvPicPr>
          <p:cNvPr id="4" name="Picture 3" descr="A yellow and purple logo&#10;&#10;Description automatically generated">
            <a:extLst>
              <a:ext uri="{FF2B5EF4-FFF2-40B4-BE49-F238E27FC236}">
                <a16:creationId xmlns:a16="http://schemas.microsoft.com/office/drawing/2014/main" id="{319C2F1F-AE9F-82ED-B8C1-FE5FDD174F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7175" y="0"/>
            <a:ext cx="304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988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11">
          <p15:clr>
            <a:srgbClr val="FBAE40"/>
          </p15:clr>
        </p15:guide>
        <p15:guide id="7" pos="6200">
          <p15:clr>
            <a:srgbClr val="FBAE40"/>
          </p15:clr>
        </p15:guide>
        <p15:guide id="8" pos="6290">
          <p15:clr>
            <a:srgbClr val="FBAE40"/>
          </p15:clr>
        </p15:guide>
        <p15:guide id="9" pos="4998">
          <p15:clr>
            <a:srgbClr val="FBAE40"/>
          </p15:clr>
        </p15:guide>
        <p15:guide id="10" pos="3864">
          <p15:clr>
            <a:srgbClr val="FBAE40"/>
          </p15:clr>
        </p15:guide>
        <p15:guide id="11" pos="3773">
          <p15:clr>
            <a:srgbClr val="FBAE40"/>
          </p15:clr>
        </p15:guide>
        <p15:guide id="12" pos="2662">
          <p15:clr>
            <a:srgbClr val="FBAE40"/>
          </p15:clr>
        </p15:guide>
        <p15:guide id="13" pos="2571">
          <p15:clr>
            <a:srgbClr val="FBAE40"/>
          </p15:clr>
        </p15:guide>
        <p15:guide id="14" pos="1460">
          <p15:clr>
            <a:srgbClr val="FBAE40"/>
          </p15:clr>
        </p15:guide>
        <p15:guide id="15" pos="1346">
          <p15:clr>
            <a:srgbClr val="FBAE40"/>
          </p15:clr>
        </p15:guide>
        <p15:guide id="16" orient="horz" pos="754">
          <p15:clr>
            <a:srgbClr val="FBAE40"/>
          </p15:clr>
        </p15:guide>
        <p15:guide id="17" orient="horz" pos="2115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1 Cover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atum 3">
            <a:extLst>
              <a:ext uri="{FF2B5EF4-FFF2-40B4-BE49-F238E27FC236}">
                <a16:creationId xmlns:a16="http://schemas.microsoft.com/office/drawing/2014/main" id="{19875536-8669-BB67-BABB-8B464C17B8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22135" y="361825"/>
            <a:ext cx="1853435" cy="2160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DD maand JJJJ</a:t>
            </a:r>
            <a:endParaRPr lang="en-GB" dirty="0"/>
          </a:p>
        </p:txBody>
      </p:sp>
      <p:sp>
        <p:nvSpPr>
          <p:cNvPr id="7" name="Tijdelijke aanduiding voor tekst 32">
            <a:extLst>
              <a:ext uri="{FF2B5EF4-FFF2-40B4-BE49-F238E27FC236}">
                <a16:creationId xmlns:a16="http://schemas.microsoft.com/office/drawing/2014/main" id="{33AD8E8D-E0F3-1579-318A-ED330742EE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3291" y="5947225"/>
            <a:ext cx="8382279" cy="2736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12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dirty="0"/>
              <a:t>Bas</a:t>
            </a:r>
          </a:p>
        </p:txBody>
      </p:sp>
      <p:sp>
        <p:nvSpPr>
          <p:cNvPr id="11" name="Tijdelijke aanduiding voor tekst 34">
            <a:extLst>
              <a:ext uri="{FF2B5EF4-FFF2-40B4-BE49-F238E27FC236}">
                <a16:creationId xmlns:a16="http://schemas.microsoft.com/office/drawing/2014/main" id="{0CA117DE-42B0-68D9-CF00-ED5BB86BE80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3292" y="6193453"/>
            <a:ext cx="8370000" cy="2736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Functietitel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62E17368-9039-E902-7068-AF97B10D9B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3291" y="1219200"/>
            <a:ext cx="8370000" cy="4582800"/>
          </a:xfrm>
          <a:prstGeom prst="rect">
            <a:avLst/>
          </a:prstGeom>
        </p:spPr>
        <p:txBody>
          <a:bodyPr lIns="0" tIns="360000" rIns="0" bIns="360000" anchor="ctr" anchorCtr="0"/>
          <a:lstStyle>
            <a:lvl1pPr algn="ctr">
              <a:defRPr sz="4100" b="0" i="1">
                <a:latin typeface="Merriweather Light" pitchFamily="2" charset="77"/>
              </a:defRPr>
            </a:lvl1pPr>
          </a:lstStyle>
          <a:p>
            <a:r>
              <a:rPr lang="en-GB" dirty="0" err="1"/>
              <a:t>Plaats</a:t>
            </a:r>
            <a:r>
              <a:rPr lang="en-GB" dirty="0"/>
              <a:t> </a:t>
            </a:r>
            <a:r>
              <a:rPr lang="en-GB" dirty="0" err="1"/>
              <a:t>hier</a:t>
            </a:r>
            <a:r>
              <a:rPr lang="en-GB" dirty="0"/>
              <a:t> je </a:t>
            </a:r>
            <a:r>
              <a:rPr lang="en-GB" dirty="0" err="1"/>
              <a:t>titel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F7CB3D-EAFF-0C2F-6AA8-2C09B06716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180907" cy="1216800"/>
          </a:xfrm>
          <a:prstGeom prst="rect">
            <a:avLst/>
          </a:prstGeom>
        </p:spPr>
      </p:pic>
      <p:pic>
        <p:nvPicPr>
          <p:cNvPr id="3" name="Picture 2" descr="A yellow and purple face&#10;&#10;Description automatically generated">
            <a:extLst>
              <a:ext uri="{FF2B5EF4-FFF2-40B4-BE49-F238E27FC236}">
                <a16:creationId xmlns:a16="http://schemas.microsoft.com/office/drawing/2014/main" id="{822A18F2-DA03-AF2A-9081-F7F9713E52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7175" y="0"/>
            <a:ext cx="304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0229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11">
          <p15:clr>
            <a:srgbClr val="FBAE40"/>
          </p15:clr>
        </p15:guide>
        <p15:guide id="7" pos="6200">
          <p15:clr>
            <a:srgbClr val="FBAE40"/>
          </p15:clr>
        </p15:guide>
        <p15:guide id="8" pos="6290">
          <p15:clr>
            <a:srgbClr val="FBAE40"/>
          </p15:clr>
        </p15:guide>
        <p15:guide id="9" pos="4998">
          <p15:clr>
            <a:srgbClr val="FBAE40"/>
          </p15:clr>
        </p15:guide>
        <p15:guide id="10" pos="3864">
          <p15:clr>
            <a:srgbClr val="FBAE40"/>
          </p15:clr>
        </p15:guide>
        <p15:guide id="11" pos="3773">
          <p15:clr>
            <a:srgbClr val="FBAE40"/>
          </p15:clr>
        </p15:guide>
        <p15:guide id="12" pos="2662">
          <p15:clr>
            <a:srgbClr val="FBAE40"/>
          </p15:clr>
        </p15:guide>
        <p15:guide id="13" pos="2571">
          <p15:clr>
            <a:srgbClr val="FBAE40"/>
          </p15:clr>
        </p15:guide>
        <p15:guide id="14" pos="1460">
          <p15:clr>
            <a:srgbClr val="FBAE40"/>
          </p15:clr>
        </p15:guide>
        <p15:guide id="15" pos="1346">
          <p15:clr>
            <a:srgbClr val="FBAE40"/>
          </p15:clr>
        </p15:guide>
        <p15:guide id="16" orient="horz" pos="754">
          <p15:clr>
            <a:srgbClr val="FBAE40"/>
          </p15:clr>
        </p15:guide>
        <p15:guide id="17" orient="horz" pos="211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only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1824C1D-4906-3A4A-B5A7-7CF6C4EB7B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17750" y="1196975"/>
            <a:ext cx="7559675" cy="1253617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2300" b="1" i="0" smtClean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dirty="0" err="1"/>
              <a:t>Titel</a:t>
            </a:r>
            <a:endParaRPr lang="en-GB" dirty="0"/>
          </a:p>
        </p:txBody>
      </p:sp>
      <p:sp>
        <p:nvSpPr>
          <p:cNvPr id="10" name="Tijdelijke aanduiding voor tekst 2">
            <a:extLst>
              <a:ext uri="{FF2B5EF4-FFF2-40B4-BE49-F238E27FC236}">
                <a16:creationId xmlns:a16="http://schemas.microsoft.com/office/drawing/2014/main" id="{5E1B5542-E518-FB47-95E8-2B71A026A2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17750" y="2450593"/>
            <a:ext cx="7559675" cy="344331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nl-NL" sz="2200" b="0" i="0" kern="1200" baseline="0" dirty="0" err="1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 err="1"/>
              <a:t>Molorepudit</a:t>
            </a:r>
            <a:r>
              <a:rPr lang="nl-NL" dirty="0"/>
              <a:t> </a:t>
            </a:r>
            <a:r>
              <a:rPr lang="nl-NL" dirty="0" err="1"/>
              <a:t>ressimus</a:t>
            </a:r>
            <a:r>
              <a:rPr lang="nl-NL" dirty="0"/>
              <a:t> </a:t>
            </a:r>
            <a:r>
              <a:rPr lang="nl-NL" dirty="0" err="1"/>
              <a:t>exeri</a:t>
            </a:r>
            <a:r>
              <a:rPr lang="nl-NL" dirty="0"/>
              <a:t> </a:t>
            </a:r>
            <a:r>
              <a:rPr lang="nl-NL" dirty="0" err="1"/>
              <a:t>nus</a:t>
            </a:r>
            <a:r>
              <a:rPr lang="nl-NL" dirty="0"/>
              <a:t> et </a:t>
            </a:r>
            <a:r>
              <a:rPr lang="nl-NL" dirty="0" err="1"/>
              <a:t>ipienda</a:t>
            </a:r>
            <a:r>
              <a:rPr lang="nl-NL" dirty="0"/>
              <a:t> et </a:t>
            </a:r>
            <a:r>
              <a:rPr lang="nl-NL" dirty="0" err="1"/>
              <a:t>adiantot</a:t>
            </a:r>
            <a:r>
              <a:rPr lang="nl-NL" dirty="0"/>
              <a:t> </a:t>
            </a:r>
            <a:r>
              <a:rPr lang="nl-NL" dirty="0" err="1"/>
              <a:t>Ique</a:t>
            </a:r>
            <a:r>
              <a:rPr lang="nl-NL" dirty="0"/>
              <a:t> </a:t>
            </a:r>
            <a:r>
              <a:rPr lang="nl-NL" dirty="0" err="1"/>
              <a:t>niminti</a:t>
            </a:r>
            <a:r>
              <a:rPr lang="nl-NL" dirty="0"/>
              <a:t> </a:t>
            </a:r>
            <a:r>
              <a:rPr lang="nl-NL" dirty="0" err="1"/>
              <a:t>nonsendaecae</a:t>
            </a:r>
            <a:r>
              <a:rPr lang="nl-NL" dirty="0"/>
              <a:t> </a:t>
            </a:r>
            <a:r>
              <a:rPr lang="nl-NL" dirty="0" err="1"/>
              <a:t>volor</a:t>
            </a:r>
            <a:r>
              <a:rPr lang="nl-NL" dirty="0"/>
              <a:t> a ad et ut </a:t>
            </a:r>
            <a:r>
              <a:rPr lang="nl-NL" dirty="0" err="1"/>
              <a:t>eum</a:t>
            </a:r>
            <a:r>
              <a:rPr lang="nl-NL" dirty="0"/>
              <a:t> se pos mos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ulpa</a:t>
            </a:r>
            <a:r>
              <a:rPr lang="nl-NL" dirty="0"/>
              <a:t> </a:t>
            </a:r>
            <a:r>
              <a:rPr lang="nl-NL" dirty="0" err="1"/>
              <a:t>vitas</a:t>
            </a:r>
            <a:r>
              <a:rPr lang="nl-NL" dirty="0"/>
              <a:t> </a:t>
            </a:r>
            <a:r>
              <a:rPr lang="nl-NL" dirty="0" err="1"/>
              <a:t>aut</a:t>
            </a:r>
            <a:r>
              <a:rPr lang="nl-NL" dirty="0"/>
              <a:t> </a:t>
            </a:r>
            <a:r>
              <a:rPr lang="nl-NL" dirty="0" err="1"/>
              <a:t>quia</a:t>
            </a:r>
            <a:r>
              <a:rPr lang="nl-NL" dirty="0"/>
              <a:t> </a:t>
            </a:r>
            <a:r>
              <a:rPr lang="nl-NL" dirty="0" err="1"/>
              <a:t>doluptio</a:t>
            </a:r>
            <a:r>
              <a:rPr lang="nl-NL" dirty="0"/>
              <a:t> </a:t>
            </a:r>
            <a:r>
              <a:rPr lang="nl-NL" dirty="0" err="1"/>
              <a:t>iduciis</a:t>
            </a:r>
            <a:r>
              <a:rPr lang="nl-NL" dirty="0"/>
              <a:t> </a:t>
            </a:r>
            <a:r>
              <a:rPr lang="nl-NL" dirty="0" err="1"/>
              <a:t>sedis</a:t>
            </a:r>
            <a:r>
              <a:rPr lang="nl-NL" dirty="0"/>
              <a:t> </a:t>
            </a:r>
            <a:r>
              <a:rPr lang="nl-NL" dirty="0" err="1"/>
              <a:t>sitat</a:t>
            </a:r>
            <a:r>
              <a:rPr lang="nl-NL" dirty="0"/>
              <a:t> es </a:t>
            </a:r>
            <a:r>
              <a:rPr lang="nl-NL" dirty="0" err="1"/>
              <a:t>nihition</a:t>
            </a:r>
            <a:r>
              <a:rPr lang="nl-NL" dirty="0"/>
              <a:t> </a:t>
            </a:r>
            <a:r>
              <a:rPr lang="nl-NL" dirty="0" err="1"/>
              <a:t>nonsecturi</a:t>
            </a:r>
            <a:r>
              <a:rPr lang="nl-NL" dirty="0"/>
              <a:t> </a:t>
            </a:r>
            <a:r>
              <a:rPr lang="nl-NL" dirty="0" err="1"/>
              <a:t>officidis</a:t>
            </a:r>
            <a:r>
              <a:rPr lang="nl-NL" dirty="0"/>
              <a:t> ex et que </a:t>
            </a:r>
            <a:r>
              <a:rPr lang="nl-NL" dirty="0" err="1"/>
              <a:t>esecto</a:t>
            </a:r>
            <a:r>
              <a:rPr lang="nl-NL" dirty="0"/>
              <a:t> </a:t>
            </a:r>
            <a:r>
              <a:rPr lang="nl-NL" dirty="0" err="1"/>
              <a:t>dolorumenis</a:t>
            </a:r>
            <a:r>
              <a:rPr lang="nl-NL" dirty="0"/>
              <a:t> </a:t>
            </a:r>
            <a:r>
              <a:rPr lang="nl-NL" dirty="0" err="1"/>
              <a:t>aritat</a:t>
            </a:r>
            <a:r>
              <a:rPr lang="nl-NL" dirty="0"/>
              <a:t> et des </a:t>
            </a:r>
            <a:r>
              <a:rPr lang="nl-NL" dirty="0" err="1"/>
              <a:t>earcit</a:t>
            </a:r>
            <a:r>
              <a:rPr lang="nl-NL" dirty="0"/>
              <a:t>, </a:t>
            </a:r>
            <a:r>
              <a:rPr lang="nl-NL" dirty="0" err="1"/>
              <a:t>ium</a:t>
            </a:r>
            <a:r>
              <a:rPr lang="nl-NL" dirty="0"/>
              <a:t> ad </a:t>
            </a:r>
            <a:r>
              <a:rPr lang="nl-NL" dirty="0" err="1"/>
              <a:t>quam</a:t>
            </a:r>
            <a:r>
              <a:rPr lang="nl-NL" dirty="0"/>
              <a:t> </a:t>
            </a:r>
            <a:r>
              <a:rPr lang="nl-NL" dirty="0" err="1"/>
              <a:t>faccupt</a:t>
            </a:r>
            <a:r>
              <a:rPr lang="nl-NL" dirty="0"/>
              <a:t> </a:t>
            </a:r>
            <a:r>
              <a:rPr lang="nl-NL" dirty="0" err="1"/>
              <a:t>atiature</a:t>
            </a:r>
            <a:r>
              <a:rPr lang="nl-NL" dirty="0"/>
              <a:t>, </a:t>
            </a:r>
            <a:r>
              <a:rPr lang="nl-NL" dirty="0" err="1"/>
              <a:t>qui</a:t>
            </a:r>
            <a:r>
              <a:rPr lang="nl-NL" dirty="0"/>
              <a:t> </a:t>
            </a:r>
            <a:r>
              <a:rPr lang="nl-NL" dirty="0" err="1"/>
              <a:t>officipis</a:t>
            </a:r>
            <a:r>
              <a:rPr lang="nl-NL" dirty="0"/>
              <a:t> </a:t>
            </a:r>
            <a:r>
              <a:rPr lang="nl-NL" dirty="0" err="1"/>
              <a:t>dolupta</a:t>
            </a:r>
            <a:r>
              <a:rPr lang="nl-NL" dirty="0"/>
              <a:t> </a:t>
            </a:r>
            <a:r>
              <a:rPr lang="nl-NL" dirty="0" err="1"/>
              <a:t>spereium</a:t>
            </a:r>
            <a:r>
              <a:rPr lang="nl-NL" dirty="0"/>
              <a:t> </a:t>
            </a:r>
            <a:r>
              <a:rPr lang="nl-NL" dirty="0" err="1"/>
              <a:t>quias</a:t>
            </a:r>
            <a:r>
              <a:rPr lang="nl-NL" dirty="0"/>
              <a:t> </a:t>
            </a:r>
            <a:r>
              <a:rPr lang="nl-NL" dirty="0" err="1"/>
              <a:t>sum</a:t>
            </a:r>
            <a:r>
              <a:rPr lang="nl-NL" dirty="0"/>
              <a:t> </a:t>
            </a:r>
            <a:r>
              <a:rPr lang="nl-NL" dirty="0" err="1"/>
              <a:t>aut</a:t>
            </a:r>
            <a:r>
              <a:rPr lang="nl-NL" dirty="0"/>
              <a:t> min </a:t>
            </a:r>
            <a:r>
              <a:rPr lang="nl-NL" dirty="0" err="1"/>
              <a:t>prae</a:t>
            </a:r>
            <a:r>
              <a:rPr lang="nl-NL" dirty="0"/>
              <a:t> nam </a:t>
            </a:r>
            <a:r>
              <a:rPr lang="nl-NL" dirty="0" err="1"/>
              <a:t>aut</a:t>
            </a:r>
            <a:r>
              <a:rPr lang="nl-NL" dirty="0"/>
              <a:t> que </a:t>
            </a:r>
            <a:r>
              <a:rPr lang="nl-NL" dirty="0" err="1"/>
              <a:t>nobitatur</a:t>
            </a:r>
            <a:r>
              <a:rPr lang="nl-NL" dirty="0"/>
              <a:t>, </a:t>
            </a:r>
            <a:r>
              <a:rPr lang="nl-NL" dirty="0" err="1"/>
              <a:t>cus</a:t>
            </a:r>
            <a:r>
              <a:rPr lang="nl-NL" dirty="0"/>
              <a:t> </a:t>
            </a:r>
            <a:r>
              <a:rPr lang="nl-NL" dirty="0" err="1"/>
              <a:t>eario</a:t>
            </a:r>
            <a:r>
              <a:rPr lang="nl-NL" dirty="0"/>
              <a:t> </a:t>
            </a:r>
            <a:r>
              <a:rPr lang="nl-NL" dirty="0" err="1"/>
              <a:t>omnihic</a:t>
            </a:r>
            <a:r>
              <a:rPr lang="nl-NL" dirty="0"/>
              <a:t> </a:t>
            </a:r>
            <a:r>
              <a:rPr lang="nl-NL" dirty="0" err="1"/>
              <a:t>aeruptur</a:t>
            </a:r>
            <a:r>
              <a:rPr lang="nl-NL" dirty="0"/>
              <a:t>, </a:t>
            </a:r>
            <a:r>
              <a:rPr lang="nl-NL" dirty="0" err="1"/>
              <a:t>sunt</a:t>
            </a:r>
            <a:r>
              <a:rPr lang="nl-NL" dirty="0"/>
              <a:t> </a:t>
            </a:r>
            <a:r>
              <a:rPr lang="nl-NL" dirty="0" err="1"/>
              <a:t>eruptat</a:t>
            </a:r>
            <a:r>
              <a:rPr lang="nl-NL" dirty="0"/>
              <a:t> </a:t>
            </a:r>
            <a:r>
              <a:rPr lang="nl-NL" dirty="0" err="1"/>
              <a:t>volorep</a:t>
            </a:r>
            <a:r>
              <a:rPr lang="nl-NL" dirty="0"/>
              <a:t>. &lt;Max. 70 </a:t>
            </a:r>
            <a:r>
              <a:rPr lang="nl-NL" dirty="0" err="1"/>
              <a:t>words</a:t>
            </a:r>
            <a:r>
              <a:rPr lang="nl-NL" dirty="0"/>
              <a:t>&gt;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3333F2-2BD8-51F2-362F-458131FCAC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81200"/>
            <a:ext cx="2881688" cy="6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298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s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1824C1D-4906-3A4A-B5A7-7CF6C4EB7B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17750" y="1196975"/>
            <a:ext cx="7559675" cy="1253617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2300" b="1" i="0" smtClean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noProof="0" dirty="0"/>
              <a:t>Titel</a:t>
            </a:r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4B633025-4CF3-E24C-A6D3-53F39D0816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17750" y="2450593"/>
            <a:ext cx="7559675" cy="3443316"/>
          </a:xfrm>
          <a:prstGeom prst="rect">
            <a:avLst/>
          </a:prstGeom>
        </p:spPr>
        <p:txBody>
          <a:bodyPr/>
          <a:lstStyle>
            <a:lvl1pPr marL="450850" marR="0" indent="-4508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89000" algn="l"/>
                <a:tab pos="1452563" algn="l"/>
              </a:tabLst>
              <a:defRPr lang="nl-NL" sz="2200" b="0" i="0" kern="1200" baseline="0" noProof="0" dirty="0" smtClean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803275" indent="-309563"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lang="nl-NL" sz="2200" b="0" i="0" kern="1200" baseline="0" noProof="0" dirty="0" smtClean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14425" indent="-3111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lang="nl-NL" sz="2200" b="0" i="0" kern="1200" baseline="0" noProof="0" dirty="0" err="1" smtClean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466850" indent="-31115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tabLst/>
              <a:defRPr lang="nl-NL" sz="2200" b="0" i="0" kern="1200" baseline="0" noProof="0" dirty="0" smtClean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33563" indent="-366713"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lang="nl-NL" sz="2200" b="0" i="0" kern="1200" baseline="0" noProof="0" dirty="0" err="1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185988" indent="-352425">
              <a:spcBef>
                <a:spcPts val="600"/>
              </a:spcBef>
              <a:tabLst/>
              <a:defRPr lang="nl-NL" sz="2200" b="0" i="0" kern="1200" baseline="0" noProof="0" dirty="0" smtClean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6pPr>
            <a:lvl7pPr marL="2144713" indent="-311150">
              <a:tabLst/>
              <a:defRPr lang="nl-NL" sz="2200" b="0" i="0" kern="1200" baseline="0" noProof="0" dirty="0" smtClean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7pPr>
            <a:lvl8pPr marL="2497138" indent="-352425">
              <a:tabLst/>
              <a:defRPr lang="nl-NL" sz="2200" b="0" i="0" kern="1200" baseline="0" noProof="0" dirty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8pPr>
            <a:lvl9pPr>
              <a:defRPr lang="nl-NL" sz="2200" b="0" i="0" kern="1200" baseline="0" noProof="0" dirty="0" smtClean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9pPr>
          </a:lstStyle>
          <a:p>
            <a:r>
              <a:rPr lang="nl-NL" noProof="0" dirty="0" err="1"/>
              <a:t>Ressimus</a:t>
            </a:r>
            <a:r>
              <a:rPr lang="nl-NL" noProof="0" dirty="0"/>
              <a:t> </a:t>
            </a:r>
            <a:r>
              <a:rPr lang="nl-NL" noProof="0" dirty="0" err="1"/>
              <a:t>exeri</a:t>
            </a:r>
            <a:r>
              <a:rPr lang="nl-NL" noProof="0" dirty="0"/>
              <a:t> </a:t>
            </a:r>
            <a:r>
              <a:rPr lang="nl-NL" noProof="0" dirty="0" err="1"/>
              <a:t>nus</a:t>
            </a:r>
            <a:r>
              <a:rPr lang="nl-NL" noProof="0" dirty="0"/>
              <a:t> et </a:t>
            </a:r>
            <a:r>
              <a:rPr lang="nl-NL" noProof="0" dirty="0" err="1"/>
              <a:t>ipienda</a:t>
            </a:r>
            <a:r>
              <a:rPr lang="nl-NL" noProof="0" dirty="0"/>
              <a:t> et </a:t>
            </a:r>
            <a:r>
              <a:rPr lang="nl-NL" noProof="0" dirty="0" err="1"/>
              <a:t>adiantot</a:t>
            </a:r>
            <a:r>
              <a:rPr lang="nl-NL" noProof="0" dirty="0"/>
              <a:t> </a:t>
            </a:r>
            <a:r>
              <a:rPr lang="nl-NL" noProof="0" dirty="0" err="1"/>
              <a:t>IqueMolorepudit</a:t>
            </a:r>
            <a:r>
              <a:rPr lang="nl-NL" noProof="0" dirty="0"/>
              <a:t> </a:t>
            </a:r>
            <a:r>
              <a:rPr lang="nl-NL" noProof="0" dirty="0" err="1"/>
              <a:t>niminti</a:t>
            </a:r>
            <a:r>
              <a:rPr lang="nl-NL" noProof="0" dirty="0"/>
              <a:t> </a:t>
            </a:r>
            <a:r>
              <a:rPr lang="nl-NL" noProof="0" dirty="0" err="1"/>
              <a:t>nonsendaecae</a:t>
            </a:r>
            <a:r>
              <a:rPr lang="nl-NL" noProof="0" dirty="0"/>
              <a:t> </a:t>
            </a:r>
            <a:r>
              <a:rPr lang="nl-NL" noProof="0" dirty="0" err="1"/>
              <a:t>volor</a:t>
            </a:r>
            <a:r>
              <a:rPr lang="nl-NL" noProof="0" dirty="0"/>
              <a:t> a ad et ut </a:t>
            </a:r>
            <a:r>
              <a:rPr lang="nl-NL" noProof="0" dirty="0" err="1"/>
              <a:t>eum</a:t>
            </a:r>
            <a:r>
              <a:rPr lang="nl-NL" noProof="0" dirty="0"/>
              <a:t> se pos mos </a:t>
            </a:r>
            <a:r>
              <a:rPr lang="nl-NL" noProof="0" dirty="0" err="1"/>
              <a:t>sed</a:t>
            </a:r>
            <a:r>
              <a:rPr lang="nl-NL" noProof="0" dirty="0"/>
              <a:t> </a:t>
            </a:r>
            <a:r>
              <a:rPr lang="nl-NL" noProof="0" dirty="0" err="1"/>
              <a:t>ulpa</a:t>
            </a:r>
            <a:r>
              <a:rPr lang="nl-NL" noProof="0" dirty="0"/>
              <a:t> </a:t>
            </a:r>
            <a:r>
              <a:rPr lang="nl-NL" noProof="0" dirty="0" err="1"/>
              <a:t>vitas</a:t>
            </a:r>
            <a:r>
              <a:rPr lang="nl-NL" noProof="0" dirty="0"/>
              <a:t> </a:t>
            </a:r>
            <a:r>
              <a:rPr lang="nl-NL" noProof="0" dirty="0" err="1"/>
              <a:t>aut</a:t>
            </a:r>
            <a:r>
              <a:rPr lang="nl-NL" noProof="0" dirty="0"/>
              <a:t> </a:t>
            </a:r>
            <a:r>
              <a:rPr lang="nl-NL" noProof="0" dirty="0" err="1"/>
              <a:t>quia</a:t>
            </a:r>
            <a:r>
              <a:rPr lang="nl-NL" noProof="0" dirty="0"/>
              <a:t> </a:t>
            </a:r>
            <a:r>
              <a:rPr lang="nl-NL" noProof="0" dirty="0" err="1"/>
              <a:t>doluptio</a:t>
            </a:r>
            <a:r>
              <a:rPr lang="nl-NL" noProof="0" dirty="0"/>
              <a:t> </a:t>
            </a:r>
            <a:r>
              <a:rPr lang="nl-NL" noProof="0" dirty="0" err="1"/>
              <a:t>iduciis</a:t>
            </a:r>
            <a:r>
              <a:rPr lang="nl-NL" noProof="0" dirty="0"/>
              <a:t> </a:t>
            </a:r>
            <a:r>
              <a:rPr lang="nl-NL" noProof="0" dirty="0" err="1"/>
              <a:t>sedis</a:t>
            </a:r>
            <a:r>
              <a:rPr lang="nl-NL" noProof="0" dirty="0"/>
              <a:t> </a:t>
            </a:r>
            <a:r>
              <a:rPr lang="nl-NL" noProof="0" dirty="0" err="1"/>
              <a:t>sitat</a:t>
            </a:r>
            <a:endParaRPr lang="nl-NL" noProof="0" dirty="0"/>
          </a:p>
          <a:p>
            <a:pPr lvl="1"/>
            <a:r>
              <a:rPr lang="nl-NL" noProof="0" dirty="0" err="1"/>
              <a:t>L;ajgda;ldgjs</a:t>
            </a:r>
            <a:endParaRPr lang="nl-NL" noProof="0" dirty="0"/>
          </a:p>
          <a:p>
            <a:pPr lvl="2"/>
            <a:r>
              <a:rPr lang="nl-NL" noProof="0" dirty="0" err="1"/>
              <a:t>Lkadghjs;aoigdhsj</a:t>
            </a:r>
            <a:endParaRPr lang="nl-NL" noProof="0" dirty="0"/>
          </a:p>
          <a:p>
            <a:pPr lvl="3"/>
            <a:r>
              <a:rPr lang="nl-NL" noProof="0" dirty="0"/>
              <a:t>;</a:t>
            </a:r>
            <a:r>
              <a:rPr lang="nl-NL" noProof="0" dirty="0" err="1"/>
              <a:t>lasijdf;alkgdjs</a:t>
            </a:r>
            <a:endParaRPr lang="nl-NL" noProof="0" dirty="0"/>
          </a:p>
          <a:p>
            <a:pPr lvl="4"/>
            <a:r>
              <a:rPr lang="nl-NL" noProof="0" dirty="0"/>
              <a:t>;</a:t>
            </a:r>
            <a:r>
              <a:rPr lang="nl-NL" noProof="0" dirty="0" err="1"/>
              <a:t>ladsgjlasdkgj</a:t>
            </a:r>
            <a:endParaRPr lang="nl-NL" noProof="0" dirty="0"/>
          </a:p>
          <a:p>
            <a:pPr lvl="5"/>
            <a:r>
              <a:rPr lang="nl-NL" noProof="0" dirty="0" err="1"/>
              <a:t>A;lgdkj;asldgjk</a:t>
            </a:r>
            <a:endParaRPr lang="nl-NL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88E850-0603-B4E6-CD7F-763EF4D3F6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81200"/>
            <a:ext cx="2881688" cy="6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6050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4597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4" r:id="rId4"/>
    <p:sldLayoutId id="2147483715" r:id="rId5"/>
    <p:sldLayoutId id="2147483716" r:id="rId6"/>
    <p:sldLayoutId id="2147483717" r:id="rId7"/>
    <p:sldLayoutId id="2147483694" r:id="rId8"/>
    <p:sldLayoutId id="2147483709" r:id="rId9"/>
    <p:sldLayoutId id="2147483695" r:id="rId10"/>
    <p:sldLayoutId id="2147483697" r:id="rId11"/>
    <p:sldLayoutId id="2147483698" r:id="rId12"/>
    <p:sldLayoutId id="2147483699" r:id="rId13"/>
    <p:sldLayoutId id="2147483700" r:id="rId14"/>
    <p:sldLayoutId id="2147483703" r:id="rId15"/>
    <p:sldLayoutId id="2147483713" r:id="rId16"/>
    <p:sldLayoutId id="2147483702" r:id="rId17"/>
  </p:sldLayoutIdLst>
  <p:hf sldNum="0" hdr="0" ftr="0"/>
  <p:txStyles>
    <p:titleStyle>
      <a:lvl1pPr algn="l" defTabSz="914400" rtl="0" eaLnBrk="1" latinLnBrk="0" hangingPunct="1">
        <a:spcBef>
          <a:spcPct val="0"/>
        </a:spcBef>
        <a:buNone/>
        <a:defRPr sz="2100" b="0" i="0" kern="1200">
          <a:solidFill>
            <a:schemeClr val="tx1"/>
          </a:solidFill>
          <a:latin typeface="Merriweather Regular" panose="02060503050406030704" pitchFamily="18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itchFamily="34" charset="0"/>
        <a:buNone/>
        <a:defRPr sz="1600" b="0" i="0" kern="1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itchFamily="34" charset="0"/>
        <a:buNone/>
        <a:defRPr sz="1600" b="1" i="0" kern="1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270000" indent="-270000" algn="l" defTabSz="914400" rtl="0" eaLnBrk="1" latinLnBrk="0" hangingPunct="1">
        <a:lnSpc>
          <a:spcPct val="110000"/>
        </a:lnSpc>
        <a:spcBef>
          <a:spcPts val="2100"/>
        </a:spcBef>
        <a:buFont typeface="Verdana" pitchFamily="34" charset="0"/>
        <a:buChar char="•"/>
        <a:defRPr sz="1600" b="0" i="0" kern="1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270000" indent="-270000" algn="l" defTabSz="914400" rtl="0" eaLnBrk="1" latinLnBrk="0" hangingPunct="1">
        <a:lnSpc>
          <a:spcPct val="110000"/>
        </a:lnSpc>
        <a:spcBef>
          <a:spcPts val="2100"/>
        </a:spcBef>
        <a:buFont typeface="Verdana" pitchFamily="34" charset="0"/>
        <a:buChar char="•"/>
        <a:defRPr sz="1600" b="0" i="0" kern="1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810000" indent="-270000" algn="l" defTabSz="914400" rtl="0" eaLnBrk="1" latinLnBrk="0" hangingPunct="1">
        <a:lnSpc>
          <a:spcPct val="110000"/>
        </a:lnSpc>
        <a:spcBef>
          <a:spcPts val="0"/>
        </a:spcBef>
        <a:buFont typeface="Verdana" pitchFamily="34" charset="0"/>
        <a:buChar char="–"/>
        <a:defRPr sz="1600" b="0" i="0" kern="1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BF1FF4-3A92-514D-A10F-CCC2E30278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sz="1600" dirty="0"/>
              <a:t>Prof. Wendy Schrama &amp; dr. Femke de Kievit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CC52CC-C6AC-4D9B-F6AD-B4B399B769E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 dirty="0"/>
              <a:t>FL-EUR conference 2nd May 2025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DD11A1-5BA4-BD50-7680-1441C617E4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i="0" dirty="0"/>
              <a:t>Ex lege representation</a:t>
            </a:r>
            <a:br>
              <a:rPr lang="en-US" i="0" dirty="0"/>
            </a:br>
            <a:br>
              <a:rPr lang="en-US" dirty="0"/>
            </a:br>
            <a:r>
              <a:rPr lang="en-US" sz="2000" dirty="0"/>
              <a:t>Comparative insights, models for legislation and preliminary best practices</a:t>
            </a:r>
            <a:endParaRPr lang="en-US" dirty="0"/>
          </a:p>
        </p:txBody>
      </p:sp>
      <p:pic>
        <p:nvPicPr>
          <p:cNvPr id="5" name="Afbeelding 6">
            <a:extLst>
              <a:ext uri="{FF2B5EF4-FFF2-40B4-BE49-F238E27FC236}">
                <a16:creationId xmlns:a16="http://schemas.microsoft.com/office/drawing/2014/main" id="{D96BA652-AFA8-FBE3-5673-A192F26A4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540" y="0"/>
            <a:ext cx="1797943" cy="132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5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C51A8-21C1-11AA-2490-A10D771EC9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Models for legislation: </a:t>
            </a:r>
            <a:r>
              <a:rPr lang="en-US" dirty="0"/>
              <a:t>when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8E5DE6-6B1A-19DD-EEA8-06B9880283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17750" y="1964818"/>
            <a:ext cx="7559675" cy="3443316"/>
          </a:xfrm>
        </p:spPr>
        <p:txBody>
          <a:bodyPr/>
          <a:lstStyle/>
          <a:p>
            <a:r>
              <a:rPr lang="en-US" dirty="0"/>
              <a:t>Common factor: a form of incapacity meaning that there is a problem which leads to an inability to make decisions;</a:t>
            </a:r>
          </a:p>
          <a:p>
            <a:endParaRPr lang="en-US" dirty="0"/>
          </a:p>
          <a:p>
            <a:r>
              <a:rPr lang="en-US" dirty="0"/>
              <a:t>Operationalization of incapacity is very different per country;</a:t>
            </a:r>
          </a:p>
          <a:p>
            <a:endParaRPr lang="en-US" dirty="0"/>
          </a:p>
          <a:p>
            <a:r>
              <a:rPr lang="en-US" dirty="0"/>
              <a:t>Additional legal grounds beyond the incapacity criterium:</a:t>
            </a:r>
          </a:p>
          <a:p>
            <a:pPr lvl="1"/>
            <a:r>
              <a:rPr lang="en-US" dirty="0"/>
              <a:t>Risk of harm</a:t>
            </a:r>
          </a:p>
          <a:p>
            <a:pPr lvl="1"/>
            <a:r>
              <a:rPr lang="en-US" dirty="0"/>
              <a:t>No objection	</a:t>
            </a:r>
          </a:p>
          <a:p>
            <a:pPr lvl="1"/>
            <a:r>
              <a:rPr lang="en-US" dirty="0"/>
              <a:t>Registration a constutive factor</a:t>
            </a:r>
          </a:p>
          <a:p>
            <a:pPr lvl="1"/>
            <a:endParaRPr lang="en-US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25163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C51A8-21C1-11AA-2490-A10D771EC9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Models for legislation: When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BAAC505-1680-12C1-632F-C592B5CED4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374042"/>
              </p:ext>
            </p:extLst>
          </p:nvPr>
        </p:nvGraphicFramePr>
        <p:xfrm>
          <a:off x="896937" y="1729405"/>
          <a:ext cx="10401300" cy="3791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2384510-DF2C-1BF7-86BB-2A75920CC54F}"/>
              </a:ext>
            </a:extLst>
          </p:cNvPr>
          <p:cNvSpPr txBox="1"/>
          <p:nvPr/>
        </p:nvSpPr>
        <p:spPr>
          <a:xfrm>
            <a:off x="10604500" y="3430931"/>
            <a:ext cx="15906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i="1" dirty="0"/>
              <a:t>Pragmatic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893095-E79D-FA2D-AACB-0B5DCDF93104}"/>
              </a:ext>
            </a:extLst>
          </p:cNvPr>
          <p:cNvSpPr txBox="1"/>
          <p:nvPr/>
        </p:nvSpPr>
        <p:spPr>
          <a:xfrm>
            <a:off x="450849" y="3449981"/>
            <a:ext cx="15906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i="1" dirty="0"/>
              <a:t>Protection</a:t>
            </a:r>
          </a:p>
        </p:txBody>
      </p:sp>
    </p:spTree>
    <p:extLst>
      <p:ext uri="{BB962C8B-B14F-4D97-AF65-F5344CB8AC3E}">
        <p14:creationId xmlns:p14="http://schemas.microsoft.com/office/powerpoint/2010/main" val="3930398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C51A8-21C1-11AA-2490-A10D771EC9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i="1" dirty="0"/>
              <a:t>Models for legislation: </a:t>
            </a:r>
            <a:r>
              <a:rPr lang="nl-NL" i="1" dirty="0" err="1"/>
              <a:t>who</a:t>
            </a:r>
            <a:endParaRPr lang="nl-NL" i="1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BAAC505-1680-12C1-632F-C592B5CED4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9829643"/>
              </p:ext>
            </p:extLst>
          </p:nvPr>
        </p:nvGraphicFramePr>
        <p:xfrm>
          <a:off x="896937" y="1729405"/>
          <a:ext cx="10401300" cy="3791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2384510-DF2C-1BF7-86BB-2A75920CC54F}"/>
              </a:ext>
            </a:extLst>
          </p:cNvPr>
          <p:cNvSpPr txBox="1"/>
          <p:nvPr/>
        </p:nvSpPr>
        <p:spPr>
          <a:xfrm>
            <a:off x="10604500" y="3430931"/>
            <a:ext cx="15906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i="1" dirty="0"/>
              <a:t>Pragmatic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893095-E79D-FA2D-AACB-0B5DCDF93104}"/>
              </a:ext>
            </a:extLst>
          </p:cNvPr>
          <p:cNvSpPr txBox="1"/>
          <p:nvPr/>
        </p:nvSpPr>
        <p:spPr>
          <a:xfrm>
            <a:off x="450849" y="3449981"/>
            <a:ext cx="15906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i="1" dirty="0"/>
              <a:t>Protection</a:t>
            </a:r>
          </a:p>
        </p:txBody>
      </p:sp>
    </p:spTree>
    <p:extLst>
      <p:ext uri="{BB962C8B-B14F-4D97-AF65-F5344CB8AC3E}">
        <p14:creationId xmlns:p14="http://schemas.microsoft.com/office/powerpoint/2010/main" val="1693454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C51A8-21C1-11AA-2490-A10D771EC9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Models for legislation: Safeguards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5A1A4F-312A-63D2-4BFC-AC96314EDA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06650" y="1835975"/>
            <a:ext cx="7559675" cy="3443316"/>
          </a:xfrm>
        </p:spPr>
        <p:txBody>
          <a:bodyPr/>
          <a:lstStyle/>
          <a:p>
            <a:r>
              <a:rPr lang="en-US" sz="2000" dirty="0"/>
              <a:t>Procedural:</a:t>
            </a:r>
          </a:p>
          <a:p>
            <a:pPr lvl="1"/>
            <a:r>
              <a:rPr lang="en-US" sz="2000" dirty="0"/>
              <a:t>Medical proof (as constutive factor);</a:t>
            </a:r>
          </a:p>
          <a:p>
            <a:pPr lvl="1"/>
            <a:r>
              <a:rPr lang="en-US" sz="2000" dirty="0"/>
              <a:t>Registration (as constutive factor);</a:t>
            </a:r>
          </a:p>
          <a:p>
            <a:pPr lvl="1"/>
            <a:r>
              <a:rPr lang="en-US" sz="2000" dirty="0">
                <a:sym typeface="Wingdings" panose="05000000000000000000" pitchFamily="2" charset="2"/>
              </a:rPr>
              <a:t>Time constricted  ending after three years.</a:t>
            </a:r>
          </a:p>
          <a:p>
            <a:endParaRPr lang="en-US" sz="2000" dirty="0">
              <a:sym typeface="Wingdings" panose="05000000000000000000" pitchFamily="2" charset="2"/>
            </a:endParaRPr>
          </a:p>
          <a:p>
            <a:r>
              <a:rPr lang="en-US" sz="2000" dirty="0">
                <a:sym typeface="Wingdings" panose="05000000000000000000" pitchFamily="2" charset="2"/>
              </a:rPr>
              <a:t>Rights of adult:</a:t>
            </a:r>
          </a:p>
          <a:p>
            <a:pPr lvl="1"/>
            <a:r>
              <a:rPr lang="en-US" sz="2000" dirty="0"/>
              <a:t>Objection to ex lege (also after it takes effect);</a:t>
            </a:r>
          </a:p>
          <a:p>
            <a:pPr lvl="1"/>
            <a:r>
              <a:rPr lang="en-US" sz="2000" dirty="0"/>
              <a:t>Excluding persons beforehand.</a:t>
            </a:r>
          </a:p>
          <a:p>
            <a:pPr marL="493712" lvl="1" indent="0">
              <a:buNone/>
            </a:pPr>
            <a:endParaRPr lang="en-US" sz="20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2000" dirty="0">
              <a:sym typeface="Wingdings" panose="05000000000000000000" pitchFamily="2" charset="2"/>
            </a:endParaRPr>
          </a:p>
          <a:p>
            <a:endParaRPr lang="en-US" sz="2400" dirty="0">
              <a:sym typeface="Wingdings" panose="05000000000000000000" pitchFamily="2" charset="2"/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254751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C51A8-21C1-11AA-2490-A10D771EC9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Models for legislation: Safeguards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5A1A4F-312A-63D2-4BFC-AC96314EDA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06650" y="1835975"/>
            <a:ext cx="7559675" cy="3443316"/>
          </a:xfrm>
        </p:spPr>
        <p:txBody>
          <a:bodyPr/>
          <a:lstStyle/>
          <a:p>
            <a:r>
              <a:rPr lang="en-US" sz="2000" dirty="0"/>
              <a:t>Material:</a:t>
            </a:r>
          </a:p>
          <a:p>
            <a:pPr lvl="1"/>
            <a:r>
              <a:rPr lang="en-US" sz="2000" dirty="0"/>
              <a:t>Forbidden acts (selling house, refusing treatments, contracting with yourself, buying cars, gifting, euthanasia and sterilization);</a:t>
            </a:r>
          </a:p>
          <a:p>
            <a:pPr lvl="1"/>
            <a:r>
              <a:rPr lang="en-US" sz="2000" dirty="0"/>
              <a:t>Financial means need to be kept apart.</a:t>
            </a:r>
          </a:p>
          <a:p>
            <a:pPr lvl="1"/>
            <a:endParaRPr lang="en-US" sz="2000" dirty="0"/>
          </a:p>
          <a:p>
            <a:r>
              <a:rPr lang="en-US" sz="2000" dirty="0">
                <a:sym typeface="Wingdings" panose="05000000000000000000" pitchFamily="2" charset="2"/>
              </a:rPr>
              <a:t>Supervision:</a:t>
            </a:r>
          </a:p>
          <a:p>
            <a:pPr lvl="1"/>
            <a:r>
              <a:rPr lang="en-US" sz="2000" dirty="0">
                <a:sym typeface="Wingdings" panose="05000000000000000000" pitchFamily="2" charset="2"/>
              </a:rPr>
              <a:t>by courts or authorities (+ obligation to keep the books);</a:t>
            </a:r>
          </a:p>
          <a:p>
            <a:pPr lvl="1"/>
            <a:r>
              <a:rPr lang="en-US" sz="2000" dirty="0">
                <a:sym typeface="Wingdings" panose="05000000000000000000" pitchFamily="2" charset="2"/>
              </a:rPr>
              <a:t>other third parties such as doctors (derogate from decisions made);</a:t>
            </a:r>
          </a:p>
          <a:p>
            <a:pPr lvl="1"/>
            <a:r>
              <a:rPr lang="en-US" sz="2000" dirty="0">
                <a:sym typeface="Wingdings" panose="05000000000000000000" pitchFamily="2" charset="2"/>
              </a:rPr>
              <a:t>family members can intervene.</a:t>
            </a:r>
          </a:p>
          <a:p>
            <a:pPr marL="493712" lvl="1" indent="0">
              <a:buNone/>
            </a:pPr>
            <a:endParaRPr lang="en-US" sz="2000" dirty="0"/>
          </a:p>
          <a:p>
            <a:endParaRPr lang="en-US" sz="2000" dirty="0">
              <a:sym typeface="Wingdings" panose="05000000000000000000" pitchFamily="2" charset="2"/>
            </a:endParaRPr>
          </a:p>
          <a:p>
            <a:endParaRPr lang="en-US" sz="2400" dirty="0">
              <a:sym typeface="Wingdings" panose="05000000000000000000" pitchFamily="2" charset="2"/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99628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BE291-90CB-0583-8E2A-B0C8CD04FE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3291" y="1219200"/>
            <a:ext cx="8370000" cy="4582800"/>
          </a:xfrm>
        </p:spPr>
        <p:txBody>
          <a:bodyPr anchor="ctr">
            <a:normAutofit/>
          </a:bodyPr>
          <a:lstStyle/>
          <a:p>
            <a:r>
              <a:rPr lang="en-US" dirty="0"/>
              <a:t>Austrian system</a:t>
            </a:r>
            <a:br>
              <a:rPr lang="en-US" dirty="0"/>
            </a:br>
            <a:r>
              <a:rPr lang="en-US" dirty="0"/>
              <a:t>by dr. Ingeborg Mottl</a:t>
            </a:r>
          </a:p>
        </p:txBody>
      </p:sp>
    </p:spTree>
    <p:extLst>
      <p:ext uri="{BB962C8B-B14F-4D97-AF65-F5344CB8AC3E}">
        <p14:creationId xmlns:p14="http://schemas.microsoft.com/office/powerpoint/2010/main" val="21803316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35BAD93-A9D0-9147-CA83-4F972CA795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Best practice: target </a:t>
            </a:r>
            <a:r>
              <a:rPr lang="nl-NL" dirty="0" err="1"/>
              <a:t>group</a:t>
            </a:r>
            <a:endParaRPr lang="nl-NL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8EB15C9-D4D6-293D-7BAF-8D8AFCF326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Ex lege: regulating what in practice de facto already happens within families;</a:t>
            </a:r>
          </a:p>
          <a:p>
            <a:endParaRPr lang="en-US" dirty="0"/>
          </a:p>
          <a:p>
            <a:r>
              <a:rPr lang="en-US" dirty="0"/>
              <a:t>Default form of representation </a:t>
            </a:r>
            <a:r>
              <a:rPr lang="en-US" dirty="0">
                <a:sym typeface="Wingdings" panose="05000000000000000000" pitchFamily="2" charset="2"/>
              </a:rPr>
              <a:t> opting out via a voluntary measure or need for statutory measures in certain situations: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Family conflict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Abuse, conflict of interest or undue influence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Wealthy individuals or own business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3037316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440E453-0CEB-A669-D475-A0175754D7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Reflection: preliminary best practices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89992CA-D110-CDA5-14F9-8924C81C7B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/>
              <a:t>What:</a:t>
            </a:r>
            <a:r>
              <a:rPr lang="en-US" dirty="0"/>
              <a:t> broad scope including daily financial matters;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makes ex lege versatile and future proof;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Regulating forbidden acts as a best practice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Selling homes (only with court approval)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Contracting with yourself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Gifting (court approval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More?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2923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440E453-0CEB-A669-D475-A0175754D7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Reflection: preliminary best practices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89992CA-D110-CDA5-14F9-8924C81C7B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/>
              <a:t>Who:</a:t>
            </a:r>
            <a:r>
              <a:rPr lang="en-US" dirty="0"/>
              <a:t> family members (up until the second degree) or closely connected persons;</a:t>
            </a:r>
          </a:p>
          <a:p>
            <a:pPr lvl="1"/>
            <a:r>
              <a:rPr lang="en-US" dirty="0"/>
              <a:t>Restricting to family is not future proof;</a:t>
            </a:r>
          </a:p>
          <a:p>
            <a:pPr lvl="1"/>
            <a:r>
              <a:rPr lang="en-US" dirty="0"/>
              <a:t>Assumption that abuse only happens outside the family is not correct;</a:t>
            </a:r>
          </a:p>
          <a:p>
            <a:pPr lvl="1"/>
            <a:r>
              <a:rPr lang="en-US" dirty="0"/>
              <a:t>A close friend is a better option than a distant cousin.</a:t>
            </a:r>
          </a:p>
          <a:p>
            <a:pPr marL="493712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988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440E453-0CEB-A669-D475-A0175754D7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Reflection: preliminary best practices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89992CA-D110-CDA5-14F9-8924C81C7B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/>
              <a:t>When: </a:t>
            </a:r>
            <a:r>
              <a:rPr lang="en-US" dirty="0"/>
              <a:t>incapacity meaning being unable to make decisions + additional factors such as risk of harm?</a:t>
            </a:r>
          </a:p>
          <a:p>
            <a:pPr lvl="1"/>
            <a:r>
              <a:rPr lang="en-US" dirty="0"/>
              <a:t>One of the most pressing question: where do we draw the line and who decides whether the adult crossed that line?;</a:t>
            </a:r>
          </a:p>
          <a:p>
            <a:pPr lvl="1"/>
            <a:r>
              <a:rPr lang="en-US" dirty="0"/>
              <a:t>Medical situations less problematic because of the involvement of a doctor;</a:t>
            </a:r>
          </a:p>
          <a:p>
            <a:pPr lvl="1"/>
            <a:r>
              <a:rPr lang="en-US" dirty="0"/>
              <a:t>How does financial ex lege works in practice?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428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252C30C-346B-3147-CD02-A6FC8D7452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Contents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0644241-0CAF-235C-A90E-4808725D36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What is ex lege representation?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Models for legislative choices </a:t>
            </a:r>
          </a:p>
          <a:p>
            <a:pPr marL="0" indent="0">
              <a:buNone/>
            </a:pPr>
            <a:endParaRPr lang="en-US" dirty="0">
              <a:latin typeface="Merriweather Light" panose="02060503050406030704" pitchFamily="18" charset="0"/>
            </a:endParaRPr>
          </a:p>
          <a:p>
            <a:r>
              <a:rPr lang="en-US" dirty="0"/>
              <a:t>Best practice: Austrian system (by dr. Ingeborg Mottl)</a:t>
            </a:r>
          </a:p>
          <a:p>
            <a:endParaRPr lang="en-US" dirty="0"/>
          </a:p>
          <a:p>
            <a:r>
              <a:rPr lang="en-US" dirty="0"/>
              <a:t>Best practices based on the comparative analysis</a:t>
            </a:r>
          </a:p>
          <a:p>
            <a:endParaRPr lang="en-US" dirty="0"/>
          </a:p>
          <a:p>
            <a:r>
              <a:rPr lang="en-US" dirty="0"/>
              <a:t>Final remarks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6232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440E453-0CEB-A669-D475-A0175754D7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Reflection: </a:t>
            </a:r>
            <a:r>
              <a:rPr lang="nl-NL" dirty="0" err="1"/>
              <a:t>things</a:t>
            </a:r>
            <a:r>
              <a:rPr lang="nl-NL" dirty="0"/>
              <a:t> to </a:t>
            </a:r>
            <a:r>
              <a:rPr lang="nl-NL" dirty="0" err="1"/>
              <a:t>consider</a:t>
            </a:r>
            <a:r>
              <a:rPr lang="nl-NL" dirty="0"/>
              <a:t> for the </a:t>
            </a:r>
            <a:r>
              <a:rPr lang="nl-NL" dirty="0" err="1"/>
              <a:t>future</a:t>
            </a:r>
            <a:endParaRPr lang="nl-NL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89992CA-D110-CDA5-14F9-8924C81C7B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1"/>
            <a:r>
              <a:rPr lang="en-US" dirty="0"/>
              <a:t>How many representatives? And with a hierarchy?</a:t>
            </a:r>
          </a:p>
          <a:p>
            <a:pPr marL="493712" lvl="1" indent="0">
              <a:buNone/>
            </a:pPr>
            <a:endParaRPr lang="en-US" dirty="0"/>
          </a:p>
          <a:p>
            <a:pPr lvl="1"/>
            <a:r>
              <a:rPr lang="en-US" dirty="0"/>
              <a:t>Who decides when ex lege representation is needed/ takes effect?</a:t>
            </a:r>
          </a:p>
          <a:p>
            <a:pPr marL="493712" lvl="1" indent="0">
              <a:buNone/>
            </a:pPr>
            <a:endParaRPr lang="en-US" dirty="0"/>
          </a:p>
          <a:p>
            <a:pPr lvl="1"/>
            <a:r>
              <a:rPr lang="en-US" dirty="0"/>
              <a:t>Is it an active right? Or a defensive more passive right?</a:t>
            </a:r>
          </a:p>
        </p:txBody>
      </p:sp>
    </p:spTree>
    <p:extLst>
      <p:ext uri="{BB962C8B-B14F-4D97-AF65-F5344CB8AC3E}">
        <p14:creationId xmlns:p14="http://schemas.microsoft.com/office/powerpoint/2010/main" val="41948824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ideo 7" title="Megaphone And Colorful Text Bubbles">
            <a:hlinkClick r:id="" action="ppaction://media"/>
            <a:extLst>
              <a:ext uri="{FF2B5EF4-FFF2-40B4-BE49-F238E27FC236}">
                <a16:creationId xmlns:a16="http://schemas.microsoft.com/office/drawing/2014/main" id="{37C4F94D-5E55-AFEF-3E74-7F7EA0FA2C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7587" y="368300"/>
            <a:ext cx="9920001" cy="55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68B435-D16A-EF3B-69D3-5E9D15EF7AF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6550" y="5948300"/>
            <a:ext cx="11522075" cy="541399"/>
          </a:xfrm>
        </p:spPr>
        <p:txBody>
          <a:bodyPr anchor="b">
            <a:normAutofit fontScale="92500" lnSpcReduction="20000"/>
          </a:bodyPr>
          <a:lstStyle/>
          <a:p>
            <a:pPr algn="ctr">
              <a:spcAft>
                <a:spcPts val="600"/>
              </a:spcAft>
            </a:pPr>
            <a:r>
              <a:rPr lang="nl-NL" sz="3600" b="1" dirty="0"/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269648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1567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9392D-8C03-0C29-D002-8352B5C691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What is ex lege representation?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6F0D2F-8A3D-91CB-2964-42FF9EBEF4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 err="1"/>
              <a:t>Our</a:t>
            </a:r>
            <a:r>
              <a:rPr lang="nl-NL" dirty="0"/>
              <a:t> </a:t>
            </a:r>
            <a:r>
              <a:rPr lang="en-US" dirty="0"/>
              <a:t>definition</a:t>
            </a:r>
            <a:r>
              <a:rPr lang="nl-NL" dirty="0"/>
              <a:t>: </a:t>
            </a:r>
            <a:r>
              <a:rPr lang="en-GB" i="1" dirty="0"/>
              <a:t>an adult protection measure providing legal authority to other persons to act ex lege (by operation of law) on behalf of the adult, requiring neither a decision by a </a:t>
            </a:r>
            <a:r>
              <a:rPr lang="en-GB" i="1" u="sng" dirty="0"/>
              <a:t>competent authority </a:t>
            </a:r>
            <a:r>
              <a:rPr lang="en-GB" i="1" dirty="0"/>
              <a:t>nor a </a:t>
            </a:r>
            <a:r>
              <a:rPr lang="en-GB" i="1" u="sng" dirty="0"/>
              <a:t>voluntary measure</a:t>
            </a:r>
            <a:r>
              <a:rPr lang="en-GB" i="1" dirty="0"/>
              <a:t> by the adult.</a:t>
            </a:r>
            <a:endParaRPr lang="nl-NL" i="1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26909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D36C-8EFD-2CDE-C9D5-3BA981C72E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What is ex lege representation?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543FDA9-37F8-5BFD-0BDA-3C19A1478F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9090937"/>
              </p:ext>
            </p:extLst>
          </p:nvPr>
        </p:nvGraphicFramePr>
        <p:xfrm>
          <a:off x="2806810" y="1828799"/>
          <a:ext cx="7355836" cy="4310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90328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D36C-8EFD-2CDE-C9D5-3BA981C72E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7750" y="1196975"/>
            <a:ext cx="8102600" cy="1253617"/>
          </a:xfrm>
        </p:spPr>
        <p:txBody>
          <a:bodyPr/>
          <a:lstStyle/>
          <a:p>
            <a:r>
              <a:rPr lang="en-US" dirty="0"/>
              <a:t>What is ex lege representation? </a:t>
            </a:r>
            <a:br>
              <a:rPr lang="en-US" dirty="0"/>
            </a:br>
            <a:r>
              <a:rPr lang="en-US" u="sng" dirty="0"/>
              <a:t>Best of both worlds?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543FDA9-37F8-5BFD-0BDA-3C19A1478F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8451102"/>
              </p:ext>
            </p:extLst>
          </p:nvPr>
        </p:nvGraphicFramePr>
        <p:xfrm>
          <a:off x="2667983" y="1750129"/>
          <a:ext cx="7355836" cy="4310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Arrow: Down 4">
            <a:extLst>
              <a:ext uri="{FF2B5EF4-FFF2-40B4-BE49-F238E27FC236}">
                <a16:creationId xmlns:a16="http://schemas.microsoft.com/office/drawing/2014/main" id="{F3E72DF4-665E-2A4D-D1E3-A83D55605E17}"/>
              </a:ext>
            </a:extLst>
          </p:cNvPr>
          <p:cNvSpPr/>
          <p:nvPr/>
        </p:nvSpPr>
        <p:spPr>
          <a:xfrm>
            <a:off x="9897138" y="1889220"/>
            <a:ext cx="578540" cy="170743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A90F0FAD-6FFF-AD4B-E818-E691D3E04B2B}"/>
              </a:ext>
            </a:extLst>
          </p:cNvPr>
          <p:cNvSpPr/>
          <p:nvPr/>
        </p:nvSpPr>
        <p:spPr>
          <a:xfrm rot="10800000">
            <a:off x="9897138" y="4430948"/>
            <a:ext cx="578540" cy="180846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A026FD-B83F-6AFA-3E29-8A921D6CB2A9}"/>
              </a:ext>
            </a:extLst>
          </p:cNvPr>
          <p:cNvSpPr txBox="1"/>
          <p:nvPr/>
        </p:nvSpPr>
        <p:spPr>
          <a:xfrm>
            <a:off x="10475678" y="1931357"/>
            <a:ext cx="1504951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dirty="0"/>
              <a:t>Protection via </a:t>
            </a:r>
            <a:r>
              <a:rPr lang="en-US" dirty="0"/>
              <a:t>various</a:t>
            </a:r>
            <a:r>
              <a:rPr lang="nl-NL" dirty="0"/>
              <a:t> safeguards (</a:t>
            </a:r>
            <a:r>
              <a:rPr lang="en-US" dirty="0"/>
              <a:t>supervision</a:t>
            </a:r>
            <a:r>
              <a:rPr lang="nl-NL" dirty="0"/>
              <a:t> e.g.)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8DB7E0-7CB7-857E-9F76-996E6D9F2179}"/>
              </a:ext>
            </a:extLst>
          </p:cNvPr>
          <p:cNvSpPr txBox="1"/>
          <p:nvPr/>
        </p:nvSpPr>
        <p:spPr>
          <a:xfrm>
            <a:off x="10420350" y="5057775"/>
            <a:ext cx="145865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Pragmatic (fast, inexpensive, versatile)</a:t>
            </a:r>
          </a:p>
        </p:txBody>
      </p:sp>
    </p:spTree>
    <p:extLst>
      <p:ext uri="{BB962C8B-B14F-4D97-AF65-F5344CB8AC3E}">
        <p14:creationId xmlns:p14="http://schemas.microsoft.com/office/powerpoint/2010/main" val="31128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5DCCF7A9-514D-3445-E679-C7B1E45FABF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l="7015" r="7015"/>
          <a:stretch>
            <a:fillRect/>
          </a:stretch>
        </p:blipFill>
        <p:spPr>
          <a:xfrm>
            <a:off x="3763927" y="-13291"/>
            <a:ext cx="8526942" cy="690319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B44A52-5DAF-697E-FF20-3360F7F934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Prevalence of ex lege legislation in Europe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7F0F13-4676-CA71-9329-F55BE555F8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Only ex lege for vulnerable adults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Countries where ex lege is only reported in marital law are excluded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Some qualification issues</a:t>
            </a:r>
          </a:p>
        </p:txBody>
      </p:sp>
    </p:spTree>
    <p:extLst>
      <p:ext uri="{BB962C8B-B14F-4D97-AF65-F5344CB8AC3E}">
        <p14:creationId xmlns:p14="http://schemas.microsoft.com/office/powerpoint/2010/main" val="1091773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8C96C-5C77-2EFE-1F1D-799EB7D43B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Models for legislation: introduction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278948-B2A1-1DDC-4A1D-B7DCC7CCEB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Comparative insights: wide variety in ex lege provisions on all aspects. No country is the same. </a:t>
            </a:r>
          </a:p>
          <a:p>
            <a:endParaRPr lang="en-US" dirty="0"/>
          </a:p>
          <a:p>
            <a:r>
              <a:rPr lang="en-US" dirty="0"/>
              <a:t>Relevant topics:</a:t>
            </a:r>
          </a:p>
          <a:p>
            <a:pPr lvl="1"/>
            <a:r>
              <a:rPr lang="en-US" u="sng" dirty="0"/>
              <a:t>Who</a:t>
            </a:r>
            <a:r>
              <a:rPr lang="en-US" dirty="0"/>
              <a:t> can act ex lege?</a:t>
            </a:r>
          </a:p>
          <a:p>
            <a:pPr lvl="1"/>
            <a:r>
              <a:rPr lang="en-US" u="sng" dirty="0"/>
              <a:t>What</a:t>
            </a:r>
            <a:r>
              <a:rPr lang="en-US" dirty="0"/>
              <a:t> can they do ex lege?</a:t>
            </a:r>
          </a:p>
          <a:p>
            <a:pPr lvl="1"/>
            <a:r>
              <a:rPr lang="en-US" u="sng" dirty="0"/>
              <a:t>When</a:t>
            </a:r>
            <a:r>
              <a:rPr lang="en-US" dirty="0"/>
              <a:t> can they act ex lege?</a:t>
            </a:r>
          </a:p>
          <a:p>
            <a:pPr lvl="1"/>
            <a:r>
              <a:rPr lang="en-US" dirty="0"/>
              <a:t>Are there any </a:t>
            </a:r>
            <a:r>
              <a:rPr lang="en-US" u="sng" dirty="0"/>
              <a:t>safeguards</a:t>
            </a:r>
            <a:r>
              <a:rPr lang="en-US" dirty="0"/>
              <a:t> protecting adults from undue influences, abuse or conflicts of interest?</a:t>
            </a:r>
          </a:p>
        </p:txBody>
      </p:sp>
    </p:spTree>
    <p:extLst>
      <p:ext uri="{BB962C8B-B14F-4D97-AF65-F5344CB8AC3E}">
        <p14:creationId xmlns:p14="http://schemas.microsoft.com/office/powerpoint/2010/main" val="24824287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digital balance scale using circles">
            <a:extLst>
              <a:ext uri="{FF2B5EF4-FFF2-40B4-BE49-F238E27FC236}">
                <a16:creationId xmlns:a16="http://schemas.microsoft.com/office/drawing/2014/main" id="{EC6E5A57-3D62-A70A-AC04-488D228290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944" r="11325"/>
          <a:stretch/>
        </p:blipFill>
        <p:spPr>
          <a:xfrm>
            <a:off x="5898091" y="1664207"/>
            <a:ext cx="5960534" cy="482549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08C96C-5C77-2EFE-1F1D-799EB7D43B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138" y="371475"/>
            <a:ext cx="5348287" cy="1080000"/>
          </a:xfrm>
        </p:spPr>
        <p:txBody>
          <a:bodyPr anchor="t">
            <a:normAutofit/>
          </a:bodyPr>
          <a:lstStyle/>
          <a:p>
            <a:r>
              <a:rPr lang="en-US" dirty="0"/>
              <a:t>Models for legislation: introduction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BD77338-9937-A405-88C2-2323043EB0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7513" y="1664208"/>
            <a:ext cx="5425112" cy="5327141"/>
          </a:xfrm>
        </p:spPr>
        <p:txBody>
          <a:bodyPr anchor="t">
            <a:normAutofit/>
          </a:bodyPr>
          <a:lstStyle/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There are many different choices that exist to regulate ex lege, based on the comparative study;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nl-NL" sz="2400" dirty="0"/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Choices can be evaluated on how they strike the balance between pragmatism (</a:t>
            </a:r>
            <a:r>
              <a:rPr lang="en-US" sz="2400" i="1" dirty="0"/>
              <a:t>fast, cheap, versatile and feasible representation</a:t>
            </a:r>
            <a:r>
              <a:rPr lang="en-US" sz="2400" dirty="0"/>
              <a:t>) and adequate protection against risks such as abuse, undue influence and conflicts of interest.</a:t>
            </a:r>
          </a:p>
        </p:txBody>
      </p:sp>
    </p:spTree>
    <p:extLst>
      <p:ext uri="{BB962C8B-B14F-4D97-AF65-F5344CB8AC3E}">
        <p14:creationId xmlns:p14="http://schemas.microsoft.com/office/powerpoint/2010/main" val="603457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C51A8-21C1-11AA-2490-A10D771EC9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Models</a:t>
            </a:r>
            <a:r>
              <a:rPr lang="nl-NL" dirty="0"/>
              <a:t> for legislation: What?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BAAC505-1680-12C1-632F-C592B5CED4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9175063"/>
              </p:ext>
            </p:extLst>
          </p:nvPr>
        </p:nvGraphicFramePr>
        <p:xfrm>
          <a:off x="896937" y="1729405"/>
          <a:ext cx="10401300" cy="3791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2384510-DF2C-1BF7-86BB-2A75920CC54F}"/>
              </a:ext>
            </a:extLst>
          </p:cNvPr>
          <p:cNvSpPr txBox="1"/>
          <p:nvPr/>
        </p:nvSpPr>
        <p:spPr>
          <a:xfrm>
            <a:off x="10604500" y="3430931"/>
            <a:ext cx="15906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i="1" dirty="0"/>
              <a:t>Pragmatic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893095-E79D-FA2D-AACB-0B5DCDF93104}"/>
              </a:ext>
            </a:extLst>
          </p:cNvPr>
          <p:cNvSpPr txBox="1"/>
          <p:nvPr/>
        </p:nvSpPr>
        <p:spPr>
          <a:xfrm>
            <a:off x="450849" y="3449981"/>
            <a:ext cx="15906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i="1" dirty="0"/>
              <a:t>Protection</a:t>
            </a:r>
          </a:p>
        </p:txBody>
      </p:sp>
    </p:spTree>
    <p:extLst>
      <p:ext uri="{BB962C8B-B14F-4D97-AF65-F5344CB8AC3E}">
        <p14:creationId xmlns:p14="http://schemas.microsoft.com/office/powerpoint/2010/main" val="2765570043"/>
      </p:ext>
    </p:extLst>
  </p:cSld>
  <p:clrMapOvr>
    <a:masterClrMapping/>
  </p:clrMapOvr>
</p:sld>
</file>

<file path=ppt/theme/theme1.xml><?xml version="1.0" encoding="utf-8"?>
<a:theme xmlns:a="http://schemas.openxmlformats.org/drawingml/2006/main" name="Utrecht University">
  <a:themeElements>
    <a:clrScheme name="Utrecht University">
      <a:dk1>
        <a:srgbClr val="000000"/>
      </a:dk1>
      <a:lt1>
        <a:srgbClr val="FFFFFF"/>
      </a:lt1>
      <a:dk2>
        <a:srgbClr val="C00935"/>
      </a:dk2>
      <a:lt2>
        <a:srgbClr val="D9D9D9"/>
      </a:lt2>
      <a:accent1>
        <a:srgbClr val="FFCD00"/>
      </a:accent1>
      <a:accent2>
        <a:srgbClr val="DD9562"/>
      </a:accent2>
      <a:accent3>
        <a:srgbClr val="911D56"/>
      </a:accent3>
      <a:accent4>
        <a:srgbClr val="63A593"/>
      </a:accent4>
      <a:accent5>
        <a:srgbClr val="161D41"/>
      </a:accent5>
      <a:accent6>
        <a:srgbClr val="6686C3"/>
      </a:accent6>
      <a:hlink>
        <a:srgbClr val="52287F"/>
      </a:hlink>
      <a:folHlink>
        <a:srgbClr val="623E2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uu-ucerf-ppttemplate-nederlands" id="{A8346D29-F0AE-7345-AE33-8BD10DDBE67D}" vid="{E186ACDD-9393-2649-BCCE-392A2E093291}"/>
    </a:ext>
  </a:extLst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6F63E2E87130E4EBBCCCD18D51E6726" ma:contentTypeVersion="16" ma:contentTypeDescription="Create a new document." ma:contentTypeScope="" ma:versionID="b7093ae3f981e5a75af2b3f00cac0f99">
  <xsd:schema xmlns:xsd="http://www.w3.org/2001/XMLSchema" xmlns:xs="http://www.w3.org/2001/XMLSchema" xmlns:p="http://schemas.microsoft.com/office/2006/metadata/properties" xmlns:ns2="ffa36647-b005-453f-88e7-997efb769536" xmlns:ns3="9b7c68f0-bb97-4386-8f8e-e46551df3079" xmlns:ns4="53df6a5f-9334-4503-a845-5e05459a4c71" targetNamespace="http://schemas.microsoft.com/office/2006/metadata/properties" ma:root="true" ma:fieldsID="5ec4c9da7c409e7ba8d5ad202049f737" ns2:_="" ns3:_="" ns4:_="">
    <xsd:import namespace="ffa36647-b005-453f-88e7-997efb769536"/>
    <xsd:import namespace="9b7c68f0-bb97-4386-8f8e-e46551df3079"/>
    <xsd:import namespace="53df6a5f-9334-4503-a845-5e05459a4c7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2:lcf76f155ced4ddcb4097134ff3c332f" minOccurs="0"/>
                <xsd:element ref="ns4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a36647-b005-453f-88e7-997efb7695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eb077af7-eccc-41ba-8726-6d08c81cb0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7c68f0-bb97-4386-8f8e-e46551df3079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df6a5f-9334-4503-a845-5e05459a4c71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49362db8-8338-4a69-a6cd-efaf1973a1d0}" ma:internalName="TaxCatchAll" ma:showField="CatchAllData" ma:web="9b7c68f0-bb97-4386-8f8e-e46551df307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3df6a5f-9334-4503-a845-5e05459a4c71" xsi:nil="true"/>
    <lcf76f155ced4ddcb4097134ff3c332f xmlns="ffa36647-b005-453f-88e7-997efb76953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51200F5-7B19-4505-9A28-A8E746DFE3D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9E2D19C-BF41-452A-981A-90E80A25BE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a36647-b005-453f-88e7-997efb769536"/>
    <ds:schemaRef ds:uri="9b7c68f0-bb97-4386-8f8e-e46551df3079"/>
    <ds:schemaRef ds:uri="53df6a5f-9334-4503-a845-5e05459a4c7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D4CD984-F8FD-4DE1-9710-5EF0824BB4B1}">
  <ds:schemaRefs>
    <ds:schemaRef ds:uri="http://purl.org/dc/elements/1.1/"/>
    <ds:schemaRef ds:uri="http://www.w3.org/XML/1998/namespace"/>
    <ds:schemaRef ds:uri="http://schemas.microsoft.com/office/infopath/2007/PartnerControls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53df6a5f-9334-4503-a845-5e05459a4c71"/>
    <ds:schemaRef ds:uri="9b7c68f0-bb97-4386-8f8e-e46551df3079"/>
    <ds:schemaRef ds:uri="ffa36647-b005-453f-88e7-997efb76953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uu-ucerf-ppttemplate-nederlands</Template>
  <TotalTime>1</TotalTime>
  <Words>892</Words>
  <Application>Microsoft Office PowerPoint</Application>
  <PresentationFormat>Aangepast</PresentationFormat>
  <Paragraphs>150</Paragraphs>
  <Slides>22</Slides>
  <Notes>13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31" baseType="lpstr">
      <vt:lpstr>Arial</vt:lpstr>
      <vt:lpstr>Open Sans Light</vt:lpstr>
      <vt:lpstr>Merriweather Regular</vt:lpstr>
      <vt:lpstr>Merriweather Light</vt:lpstr>
      <vt:lpstr>Verdana</vt:lpstr>
      <vt:lpstr>Calibri </vt:lpstr>
      <vt:lpstr>Wingdings</vt:lpstr>
      <vt:lpstr>Open Sans</vt:lpstr>
      <vt:lpstr>Utrecht University</vt:lpstr>
      <vt:lpstr>Ex lege representation  Comparative insights, models for legislation and preliminary best practices</vt:lpstr>
      <vt:lpstr>Contents</vt:lpstr>
      <vt:lpstr>What is ex lege representation?</vt:lpstr>
      <vt:lpstr>What is ex lege representation?</vt:lpstr>
      <vt:lpstr>What is ex lege representation?  Best of both worlds?</vt:lpstr>
      <vt:lpstr>Prevalence of ex lege legislation in Europe</vt:lpstr>
      <vt:lpstr>Models for legislation: introduction</vt:lpstr>
      <vt:lpstr>Models for legislation: introduction</vt:lpstr>
      <vt:lpstr>Models for legislation: What?</vt:lpstr>
      <vt:lpstr>Models for legislation: when</vt:lpstr>
      <vt:lpstr>Models for legislation: When</vt:lpstr>
      <vt:lpstr>Models for legislation: who</vt:lpstr>
      <vt:lpstr>Models for legislation: Safeguards</vt:lpstr>
      <vt:lpstr>Models for legislation: Safeguards</vt:lpstr>
      <vt:lpstr>Austrian system by dr. Ingeborg Mottl</vt:lpstr>
      <vt:lpstr>Best practice: target group</vt:lpstr>
      <vt:lpstr>Reflection: preliminary best practices </vt:lpstr>
      <vt:lpstr>Reflection: preliminary best practices </vt:lpstr>
      <vt:lpstr>Reflection: preliminary best practices </vt:lpstr>
      <vt:lpstr>Reflection: things to consider for the future</vt:lpstr>
      <vt:lpstr>PowerPoint-presentatie</vt:lpstr>
      <vt:lpstr>PowerPoint-presentatie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Kievit, F.M. de (Femke)</dc:creator>
  <cp:keywords/>
  <dc:description/>
  <cp:lastModifiedBy>Stelma - Roorda, H.N. (Rieneke)</cp:lastModifiedBy>
  <cp:revision>2</cp:revision>
  <dcterms:created xsi:type="dcterms:W3CDTF">2024-10-21T09:39:37Z</dcterms:created>
  <dcterms:modified xsi:type="dcterms:W3CDTF">2025-05-09T08:08:13Z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0x01010026F63E2E87130E4EBBCCCD18D51E6726</vt:lpwstr>
  </property>
</Properties>
</file>