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omments/comment1.xml" ContentType="application/vnd.openxmlformats-officedocument.presentationml.comments+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9" r:id="rId2"/>
    <p:sldId id="335" r:id="rId3"/>
    <p:sldId id="465" r:id="rId4"/>
    <p:sldId id="463" r:id="rId5"/>
    <p:sldId id="464" r:id="rId6"/>
    <p:sldId id="486" r:id="rId7"/>
    <p:sldId id="467" r:id="rId8"/>
    <p:sldId id="468" r:id="rId9"/>
    <p:sldId id="474" r:id="rId10"/>
    <p:sldId id="487" r:id="rId11"/>
    <p:sldId id="489" r:id="rId12"/>
    <p:sldId id="475" r:id="rId13"/>
    <p:sldId id="476" r:id="rId14"/>
    <p:sldId id="477" r:id="rId15"/>
    <p:sldId id="478" r:id="rId16"/>
    <p:sldId id="488" r:id="rId17"/>
    <p:sldId id="471" r:id="rId18"/>
    <p:sldId id="472" r:id="rId19"/>
    <p:sldId id="479" r:id="rId20"/>
    <p:sldId id="473" r:id="rId21"/>
    <p:sldId id="480" r:id="rId22"/>
    <p:sldId id="481" r:id="rId23"/>
    <p:sldId id="482" r:id="rId24"/>
    <p:sldId id="483" r:id="rId25"/>
    <p:sldId id="484" r:id="rId26"/>
    <p:sldId id="485" r:id="rId27"/>
    <p:sldId id="490" r:id="rId28"/>
    <p:sldId id="260" r:id="rId29"/>
  </p:sldIdLst>
  <p:sldSz cx="12192000" cy="6858000"/>
  <p:notesSz cx="6858000" cy="9144000"/>
  <p:defaultTextStyle>
    <a:defPPr>
      <a:defRPr lang="nl-BE"/>
    </a:defPPr>
    <a:lvl1pPr algn="l" rtl="0" fontAlgn="base">
      <a:spcBef>
        <a:spcPct val="0"/>
      </a:spcBef>
      <a:spcAft>
        <a:spcPct val="0"/>
      </a:spcAft>
      <a:defRPr kern="1200">
        <a:solidFill>
          <a:schemeClr val="tx1"/>
        </a:solidFill>
        <a:latin typeface="Arial" charset="0"/>
        <a:ea typeface="ＭＳ Ｐゴシック" charset="0"/>
        <a:cs typeface="Arial" charset="0"/>
      </a:defRPr>
    </a:lvl1pPr>
    <a:lvl2pPr marL="457200" algn="l" rtl="0" fontAlgn="base">
      <a:spcBef>
        <a:spcPct val="0"/>
      </a:spcBef>
      <a:spcAft>
        <a:spcPct val="0"/>
      </a:spcAft>
      <a:defRPr kern="1200">
        <a:solidFill>
          <a:schemeClr val="tx1"/>
        </a:solidFill>
        <a:latin typeface="Arial" charset="0"/>
        <a:ea typeface="ＭＳ Ｐゴシック" charset="0"/>
        <a:cs typeface="Arial" charset="0"/>
      </a:defRPr>
    </a:lvl2pPr>
    <a:lvl3pPr marL="914400" algn="l" rtl="0" fontAlgn="base">
      <a:spcBef>
        <a:spcPct val="0"/>
      </a:spcBef>
      <a:spcAft>
        <a:spcPct val="0"/>
      </a:spcAft>
      <a:defRPr kern="1200">
        <a:solidFill>
          <a:schemeClr val="tx1"/>
        </a:solidFill>
        <a:latin typeface="Arial" charset="0"/>
        <a:ea typeface="ＭＳ Ｐゴシック" charset="0"/>
        <a:cs typeface="Arial" charset="0"/>
      </a:defRPr>
    </a:lvl3pPr>
    <a:lvl4pPr marL="1371600" algn="l" rtl="0" fontAlgn="base">
      <a:spcBef>
        <a:spcPct val="0"/>
      </a:spcBef>
      <a:spcAft>
        <a:spcPct val="0"/>
      </a:spcAft>
      <a:defRPr kern="1200">
        <a:solidFill>
          <a:schemeClr val="tx1"/>
        </a:solidFill>
        <a:latin typeface="Arial" charset="0"/>
        <a:ea typeface="ＭＳ Ｐゴシック" charset="0"/>
        <a:cs typeface="Arial" charset="0"/>
      </a:defRPr>
    </a:lvl4pPr>
    <a:lvl5pPr marL="1828800" algn="l" rtl="0" fontAlgn="base">
      <a:spcBef>
        <a:spcPct val="0"/>
      </a:spcBef>
      <a:spcAft>
        <a:spcPct val="0"/>
      </a:spcAft>
      <a:defRPr kern="1200">
        <a:solidFill>
          <a:schemeClr val="tx1"/>
        </a:solidFill>
        <a:latin typeface="Arial" charset="0"/>
        <a:ea typeface="ＭＳ Ｐゴシック" charset="0"/>
        <a:cs typeface="Arial" charset="0"/>
      </a:defRPr>
    </a:lvl5pPr>
    <a:lvl6pPr marL="2286000" algn="l" defTabSz="457200" rtl="0" eaLnBrk="1" latinLnBrk="0" hangingPunct="1">
      <a:defRPr kern="1200">
        <a:solidFill>
          <a:schemeClr val="tx1"/>
        </a:solidFill>
        <a:latin typeface="Arial" charset="0"/>
        <a:ea typeface="ＭＳ Ｐゴシック" charset="0"/>
        <a:cs typeface="Arial" charset="0"/>
      </a:defRPr>
    </a:lvl6pPr>
    <a:lvl7pPr marL="2743200" algn="l" defTabSz="457200" rtl="0" eaLnBrk="1" latinLnBrk="0" hangingPunct="1">
      <a:defRPr kern="1200">
        <a:solidFill>
          <a:schemeClr val="tx1"/>
        </a:solidFill>
        <a:latin typeface="Arial" charset="0"/>
        <a:ea typeface="ＭＳ Ｐゴシック" charset="0"/>
        <a:cs typeface="Arial" charset="0"/>
      </a:defRPr>
    </a:lvl7pPr>
    <a:lvl8pPr marL="3200400" algn="l" defTabSz="457200" rtl="0" eaLnBrk="1" latinLnBrk="0" hangingPunct="1">
      <a:defRPr kern="1200">
        <a:solidFill>
          <a:schemeClr val="tx1"/>
        </a:solidFill>
        <a:latin typeface="Arial" charset="0"/>
        <a:ea typeface="ＭＳ Ｐゴシック" charset="0"/>
        <a:cs typeface="Arial" charset="0"/>
      </a:defRPr>
    </a:lvl8pPr>
    <a:lvl9pPr marL="3657600" algn="l" defTabSz="457200" rtl="0" eaLnBrk="1" latinLnBrk="0" hangingPunct="1">
      <a:defRPr kern="1200">
        <a:solidFill>
          <a:schemeClr val="tx1"/>
        </a:solidFill>
        <a:latin typeface="Arial" charset="0"/>
        <a:ea typeface="ＭＳ Ｐゴシック" charset="0"/>
        <a:cs typeface="Arial"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UYTS Tim" initials="WT" lastIdx="1" clrIdx="0">
    <p:extLst>
      <p:ext uri="{19B8F6BF-5375-455C-9EA6-DF929625EA0E}">
        <p15:presenceInfo xmlns:p15="http://schemas.microsoft.com/office/powerpoint/2012/main" userId="S-1-5-21-725345543-1993962763-1060284298-3714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41313"/>
    <a:srgbClr val="4F4F4F"/>
    <a:srgbClr val="474746"/>
    <a:srgbClr val="323030"/>
    <a:srgbClr val="811A20"/>
    <a:srgbClr val="18233A"/>
    <a:srgbClr val="631D1D"/>
    <a:srgbClr val="62616E"/>
    <a:srgbClr val="053C7B"/>
    <a:srgbClr val="ACD6E6"/>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562" autoAdjust="0"/>
    <p:restoredTop sz="94660"/>
  </p:normalViewPr>
  <p:slideViewPr>
    <p:cSldViewPr>
      <p:cViewPr varScale="1">
        <p:scale>
          <a:sx n="108" d="100"/>
          <a:sy n="108" d="100"/>
        </p:scale>
        <p:origin x="2226" y="102"/>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3-11-08T08:00:00.456" idx="1">
    <p:pos x="10" y="10"/>
    <p:text/>
    <p:extLst>
      <p:ext uri="{C676402C-5697-4E1C-873F-D02D1690AC5C}">
        <p15:threadingInfo xmlns:p15="http://schemas.microsoft.com/office/powerpoint/2012/main" timeZoneBias="-60"/>
      </p:ext>
    </p:extLst>
  </p:cm>
</p: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3665707-4BAF-4F73-BD58-C5E83B667D8B}" type="doc">
      <dgm:prSet loTypeId="urn:microsoft.com/office/officeart/2005/8/layout/arrow5" loCatId="relationship" qsTypeId="urn:microsoft.com/office/officeart/2005/8/quickstyle/simple1" qsCatId="simple" csTypeId="urn:microsoft.com/office/officeart/2005/8/colors/accent1_2" csCatId="accent1" phldr="1"/>
      <dgm:spPr/>
      <dgm:t>
        <a:bodyPr/>
        <a:lstStyle/>
        <a:p>
          <a:endParaRPr lang="en-US"/>
        </a:p>
      </dgm:t>
    </dgm:pt>
    <dgm:pt modelId="{ECBA5882-33A7-4F46-B4A4-A106C6D4215B}">
      <dgm:prSet phldrT="[Text]"/>
      <dgm:spPr/>
      <dgm:t>
        <a:bodyPr/>
        <a:lstStyle/>
        <a:p>
          <a:r>
            <a:rPr lang="en-US" b="1" dirty="0"/>
            <a:t>Status approach</a:t>
          </a:r>
        </a:p>
        <a:p>
          <a:r>
            <a:rPr lang="en-US" dirty="0"/>
            <a:t>=&gt; Legal incapacity </a:t>
          </a:r>
        </a:p>
        <a:p>
          <a:r>
            <a:rPr lang="en-US" dirty="0"/>
            <a:t>By a competent authority</a:t>
          </a:r>
        </a:p>
        <a:p>
          <a:r>
            <a:rPr lang="en-US" dirty="0"/>
            <a:t>At a particular time and pronouncing generally for the future	</a:t>
          </a:r>
        </a:p>
      </dgm:t>
    </dgm:pt>
    <dgm:pt modelId="{3B107EAE-D790-4AFF-99D0-285DB5200A4B}" type="parTrans" cxnId="{6BF2890B-7042-4510-B9F4-4EA938A63BA0}">
      <dgm:prSet/>
      <dgm:spPr/>
      <dgm:t>
        <a:bodyPr/>
        <a:lstStyle/>
        <a:p>
          <a:endParaRPr lang="en-US"/>
        </a:p>
      </dgm:t>
    </dgm:pt>
    <dgm:pt modelId="{4D633E7C-FA0C-4DE1-950F-F2EA7140E6F7}" type="sibTrans" cxnId="{6BF2890B-7042-4510-B9F4-4EA938A63BA0}">
      <dgm:prSet/>
      <dgm:spPr/>
      <dgm:t>
        <a:bodyPr/>
        <a:lstStyle/>
        <a:p>
          <a:endParaRPr lang="en-US"/>
        </a:p>
      </dgm:t>
    </dgm:pt>
    <dgm:pt modelId="{D88B5235-4183-4E00-BCED-69069F44A80E}">
      <dgm:prSet phldrT="[Text]" custT="1"/>
      <dgm:spPr/>
      <dgm:t>
        <a:bodyPr/>
        <a:lstStyle/>
        <a:p>
          <a:endParaRPr lang="en-US" sz="2800" dirty="0"/>
        </a:p>
        <a:p>
          <a:r>
            <a:rPr lang="en-US" sz="2100" b="1" dirty="0"/>
            <a:t>Functional approach</a:t>
          </a:r>
        </a:p>
        <a:p>
          <a:r>
            <a:rPr lang="en-US" sz="2400" dirty="0"/>
            <a:t>=&gt; No legal incapacity </a:t>
          </a:r>
        </a:p>
        <a:p>
          <a:r>
            <a:rPr lang="en-US" sz="2400" dirty="0"/>
            <a:t>Decision-specific </a:t>
          </a:r>
        </a:p>
        <a:p>
          <a:r>
            <a:rPr lang="en-US" sz="2400" dirty="0"/>
            <a:t>Time-specific </a:t>
          </a:r>
        </a:p>
        <a:p>
          <a:r>
            <a:rPr lang="en-US" sz="1600" dirty="0"/>
            <a:t>Examples: </a:t>
          </a:r>
          <a:r>
            <a:rPr lang="en-US" sz="1600" dirty="0" err="1"/>
            <a:t>England&amp;Wales</a:t>
          </a:r>
          <a:r>
            <a:rPr lang="en-US" sz="1600" dirty="0"/>
            <a:t>, Spain</a:t>
          </a:r>
        </a:p>
        <a:p>
          <a:endParaRPr lang="en-US" sz="1600" dirty="0"/>
        </a:p>
        <a:p>
          <a:endParaRPr lang="en-US" sz="2100" dirty="0"/>
        </a:p>
      </dgm:t>
    </dgm:pt>
    <dgm:pt modelId="{ED01BFC8-19EE-4DB2-A35D-9F10110443EE}" type="parTrans" cxnId="{5FB114FC-4A68-4E50-9ACF-2F9EEACE9372}">
      <dgm:prSet/>
      <dgm:spPr/>
      <dgm:t>
        <a:bodyPr/>
        <a:lstStyle/>
        <a:p>
          <a:endParaRPr lang="en-US"/>
        </a:p>
      </dgm:t>
    </dgm:pt>
    <dgm:pt modelId="{04605065-9BAE-4137-B8F0-FA382FF1CC68}" type="sibTrans" cxnId="{5FB114FC-4A68-4E50-9ACF-2F9EEACE9372}">
      <dgm:prSet/>
      <dgm:spPr/>
      <dgm:t>
        <a:bodyPr/>
        <a:lstStyle/>
        <a:p>
          <a:endParaRPr lang="en-US"/>
        </a:p>
      </dgm:t>
    </dgm:pt>
    <dgm:pt modelId="{D1A495E0-FF93-45A2-8996-346CB6BDD3C8}">
      <dgm:prSet/>
      <dgm:spPr/>
      <dgm:t>
        <a:bodyPr/>
        <a:lstStyle/>
        <a:p>
          <a:r>
            <a:rPr lang="en-US" dirty="0"/>
            <a:t>Examples: Belgium, Bulgaria, the Netherlands, etc.</a:t>
          </a:r>
        </a:p>
      </dgm:t>
    </dgm:pt>
    <dgm:pt modelId="{DE9860D7-1BD6-4D73-9EAF-CDD0F3AFF79D}" type="parTrans" cxnId="{A2A03BBB-7270-492F-A285-88D04472604E}">
      <dgm:prSet/>
      <dgm:spPr/>
      <dgm:t>
        <a:bodyPr/>
        <a:lstStyle/>
        <a:p>
          <a:endParaRPr lang="en-US"/>
        </a:p>
      </dgm:t>
    </dgm:pt>
    <dgm:pt modelId="{26715C02-990B-4C95-8FB9-0DBFB901AF96}" type="sibTrans" cxnId="{A2A03BBB-7270-492F-A285-88D04472604E}">
      <dgm:prSet/>
      <dgm:spPr/>
      <dgm:t>
        <a:bodyPr/>
        <a:lstStyle/>
        <a:p>
          <a:endParaRPr lang="en-US"/>
        </a:p>
      </dgm:t>
    </dgm:pt>
    <dgm:pt modelId="{0AD01961-8D53-4DF1-8C31-AF0C9A5433A7}" type="pres">
      <dgm:prSet presAssocID="{13665707-4BAF-4F73-BD58-C5E83B667D8B}" presName="diagram" presStyleCnt="0">
        <dgm:presLayoutVars>
          <dgm:dir/>
          <dgm:resizeHandles val="exact"/>
        </dgm:presLayoutVars>
      </dgm:prSet>
      <dgm:spPr/>
    </dgm:pt>
    <dgm:pt modelId="{AE928F6A-54D4-4B87-B23B-1411D482ADFF}" type="pres">
      <dgm:prSet presAssocID="{ECBA5882-33A7-4F46-B4A4-A106C6D4215B}" presName="arrow" presStyleLbl="node1" presStyleIdx="0" presStyleCnt="2">
        <dgm:presLayoutVars>
          <dgm:bulletEnabled val="1"/>
        </dgm:presLayoutVars>
      </dgm:prSet>
      <dgm:spPr/>
    </dgm:pt>
    <dgm:pt modelId="{757B6D59-2054-478E-9CE8-2145D65F36B0}" type="pres">
      <dgm:prSet presAssocID="{D88B5235-4183-4E00-BCED-69069F44A80E}" presName="arrow" presStyleLbl="node1" presStyleIdx="1" presStyleCnt="2" custScaleX="99478" custScaleY="100174">
        <dgm:presLayoutVars>
          <dgm:bulletEnabled val="1"/>
        </dgm:presLayoutVars>
      </dgm:prSet>
      <dgm:spPr/>
    </dgm:pt>
  </dgm:ptLst>
  <dgm:cxnLst>
    <dgm:cxn modelId="{6BF2890B-7042-4510-B9F4-4EA938A63BA0}" srcId="{13665707-4BAF-4F73-BD58-C5E83B667D8B}" destId="{ECBA5882-33A7-4F46-B4A4-A106C6D4215B}" srcOrd="0" destOrd="0" parTransId="{3B107EAE-D790-4AFF-99D0-285DB5200A4B}" sibTransId="{4D633E7C-FA0C-4DE1-950F-F2EA7140E6F7}"/>
    <dgm:cxn modelId="{34C68715-B7CD-4A86-8FEC-59E568ED795D}" type="presOf" srcId="{D1A495E0-FF93-45A2-8996-346CB6BDD3C8}" destId="{AE928F6A-54D4-4B87-B23B-1411D482ADFF}" srcOrd="0" destOrd="1" presId="urn:microsoft.com/office/officeart/2005/8/layout/arrow5"/>
    <dgm:cxn modelId="{F7EA621D-FC78-402E-91F7-FFAE6ADEA280}" type="presOf" srcId="{D88B5235-4183-4E00-BCED-69069F44A80E}" destId="{757B6D59-2054-478E-9CE8-2145D65F36B0}" srcOrd="0" destOrd="0" presId="urn:microsoft.com/office/officeart/2005/8/layout/arrow5"/>
    <dgm:cxn modelId="{A2A03BBB-7270-492F-A285-88D04472604E}" srcId="{ECBA5882-33A7-4F46-B4A4-A106C6D4215B}" destId="{D1A495E0-FF93-45A2-8996-346CB6BDD3C8}" srcOrd="0" destOrd="0" parTransId="{DE9860D7-1BD6-4D73-9EAF-CDD0F3AFF79D}" sibTransId="{26715C02-990B-4C95-8FB9-0DBFB901AF96}"/>
    <dgm:cxn modelId="{11E9C5C4-8B05-46E2-B1C4-7E3EED73E136}" type="presOf" srcId="{ECBA5882-33A7-4F46-B4A4-A106C6D4215B}" destId="{AE928F6A-54D4-4B87-B23B-1411D482ADFF}" srcOrd="0" destOrd="0" presId="urn:microsoft.com/office/officeart/2005/8/layout/arrow5"/>
    <dgm:cxn modelId="{245B35DB-B05F-4BB7-8946-AE09BE452C45}" type="presOf" srcId="{13665707-4BAF-4F73-BD58-C5E83B667D8B}" destId="{0AD01961-8D53-4DF1-8C31-AF0C9A5433A7}" srcOrd="0" destOrd="0" presId="urn:microsoft.com/office/officeart/2005/8/layout/arrow5"/>
    <dgm:cxn modelId="{5FB114FC-4A68-4E50-9ACF-2F9EEACE9372}" srcId="{13665707-4BAF-4F73-BD58-C5E83B667D8B}" destId="{D88B5235-4183-4E00-BCED-69069F44A80E}" srcOrd="1" destOrd="0" parTransId="{ED01BFC8-19EE-4DB2-A35D-9F10110443EE}" sibTransId="{04605065-9BAE-4137-B8F0-FA382FF1CC68}"/>
    <dgm:cxn modelId="{4DE55FB6-DEDE-4AA7-B27A-6C9BED1E1AF1}" type="presParOf" srcId="{0AD01961-8D53-4DF1-8C31-AF0C9A5433A7}" destId="{AE928F6A-54D4-4B87-B23B-1411D482ADFF}" srcOrd="0" destOrd="0" presId="urn:microsoft.com/office/officeart/2005/8/layout/arrow5"/>
    <dgm:cxn modelId="{38F4D35C-8C13-4175-8E8B-9BFDE1DC1B8D}" type="presParOf" srcId="{0AD01961-8D53-4DF1-8C31-AF0C9A5433A7}" destId="{757B6D59-2054-478E-9CE8-2145D65F36B0}" srcOrd="1" destOrd="0" presId="urn:microsoft.com/office/officeart/2005/8/layout/arrow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24F65E20-2F0A-4279-99EF-6C36CF52F420}" type="doc">
      <dgm:prSet loTypeId="urn:microsoft.com/office/officeart/2005/8/layout/hProcess9" loCatId="process" qsTypeId="urn:microsoft.com/office/officeart/2005/8/quickstyle/simple1" qsCatId="simple" csTypeId="urn:microsoft.com/office/officeart/2005/8/colors/accent1_2" csCatId="accent1" phldr="1"/>
      <dgm:spPr/>
    </dgm:pt>
    <dgm:pt modelId="{0CFEFB1A-DE19-461C-8D8E-D7C6A00538E3}">
      <dgm:prSet phldrT="[Text]"/>
      <dgm:spPr/>
      <dgm:t>
        <a:bodyPr/>
        <a:lstStyle/>
        <a:p>
          <a:r>
            <a:rPr lang="en-US" dirty="0"/>
            <a:t>Best interest/welfare test or due diligence test (good family man)	</a:t>
          </a:r>
        </a:p>
      </dgm:t>
    </dgm:pt>
    <dgm:pt modelId="{6AF22962-16D2-4393-98DF-CA29B9ED4D88}" type="parTrans" cxnId="{98CB492F-6D0C-40C3-9DE9-0A4BD316D05B}">
      <dgm:prSet/>
      <dgm:spPr/>
      <dgm:t>
        <a:bodyPr/>
        <a:lstStyle/>
        <a:p>
          <a:endParaRPr lang="en-US"/>
        </a:p>
      </dgm:t>
    </dgm:pt>
    <dgm:pt modelId="{034D044A-04EE-4AA0-A358-B3721AA34FC7}" type="sibTrans" cxnId="{98CB492F-6D0C-40C3-9DE9-0A4BD316D05B}">
      <dgm:prSet/>
      <dgm:spPr/>
      <dgm:t>
        <a:bodyPr/>
        <a:lstStyle/>
        <a:p>
          <a:endParaRPr lang="en-US"/>
        </a:p>
      </dgm:t>
    </dgm:pt>
    <dgm:pt modelId="{95207B6A-3C16-4FC8-A3FE-CBB709C4C41E}">
      <dgm:prSet phldrT="[Text]"/>
      <dgm:spPr/>
      <dgm:t>
        <a:bodyPr/>
        <a:lstStyle/>
        <a:p>
          <a:r>
            <a:rPr lang="en-US" dirty="0"/>
            <a:t>Best interest/welfare and will and preferences (more or less weight)</a:t>
          </a:r>
        </a:p>
      </dgm:t>
    </dgm:pt>
    <dgm:pt modelId="{84E53A3A-B40C-4543-8A57-CE59C306998C}" type="parTrans" cxnId="{1BCA3D94-4B50-4C1E-976A-9B00B0DC1311}">
      <dgm:prSet/>
      <dgm:spPr/>
      <dgm:t>
        <a:bodyPr/>
        <a:lstStyle/>
        <a:p>
          <a:endParaRPr lang="en-US"/>
        </a:p>
      </dgm:t>
    </dgm:pt>
    <dgm:pt modelId="{6A1A42D4-98C0-48B5-98FB-1DFFCC9D719C}" type="sibTrans" cxnId="{1BCA3D94-4B50-4C1E-976A-9B00B0DC1311}">
      <dgm:prSet/>
      <dgm:spPr/>
      <dgm:t>
        <a:bodyPr/>
        <a:lstStyle/>
        <a:p>
          <a:endParaRPr lang="en-US"/>
        </a:p>
      </dgm:t>
    </dgm:pt>
    <dgm:pt modelId="{109858F0-ED97-4600-A9A7-2B0414C33E97}">
      <dgm:prSet phldrT="[Text]"/>
      <dgm:spPr/>
      <dgm:t>
        <a:bodyPr/>
        <a:lstStyle/>
        <a:p>
          <a:r>
            <a:rPr lang="en-US" dirty="0"/>
            <a:t>(presumed and reliable) Will and preferences </a:t>
          </a:r>
        </a:p>
      </dgm:t>
    </dgm:pt>
    <dgm:pt modelId="{093B9794-7202-4E99-9A14-EE39290F13CE}" type="parTrans" cxnId="{94D068FD-F342-4F39-8859-A681A7D7919A}">
      <dgm:prSet/>
      <dgm:spPr/>
      <dgm:t>
        <a:bodyPr/>
        <a:lstStyle/>
        <a:p>
          <a:endParaRPr lang="en-US"/>
        </a:p>
      </dgm:t>
    </dgm:pt>
    <dgm:pt modelId="{56B47DBC-06BB-4D22-9F9B-59E2838387F4}" type="sibTrans" cxnId="{94D068FD-F342-4F39-8859-A681A7D7919A}">
      <dgm:prSet/>
      <dgm:spPr/>
      <dgm:t>
        <a:bodyPr/>
        <a:lstStyle/>
        <a:p>
          <a:endParaRPr lang="en-US"/>
        </a:p>
      </dgm:t>
    </dgm:pt>
    <dgm:pt modelId="{F778A98E-8F3D-455D-8865-71F5FD06308D}" type="pres">
      <dgm:prSet presAssocID="{24F65E20-2F0A-4279-99EF-6C36CF52F420}" presName="CompostProcess" presStyleCnt="0">
        <dgm:presLayoutVars>
          <dgm:dir/>
          <dgm:resizeHandles val="exact"/>
        </dgm:presLayoutVars>
      </dgm:prSet>
      <dgm:spPr/>
    </dgm:pt>
    <dgm:pt modelId="{EEBDF54D-0FA7-4E80-A26D-EA79632429D9}" type="pres">
      <dgm:prSet presAssocID="{24F65E20-2F0A-4279-99EF-6C36CF52F420}" presName="arrow" presStyleLbl="bgShp" presStyleIdx="0" presStyleCnt="1"/>
      <dgm:spPr/>
    </dgm:pt>
    <dgm:pt modelId="{EFD44935-2360-44EB-9EF0-CF8D321EA0FF}" type="pres">
      <dgm:prSet presAssocID="{24F65E20-2F0A-4279-99EF-6C36CF52F420}" presName="linearProcess" presStyleCnt="0"/>
      <dgm:spPr/>
    </dgm:pt>
    <dgm:pt modelId="{E01A6338-90FD-40E0-B949-2CF5074C4E69}" type="pres">
      <dgm:prSet presAssocID="{0CFEFB1A-DE19-461C-8D8E-D7C6A00538E3}" presName="textNode" presStyleLbl="node1" presStyleIdx="0" presStyleCnt="3">
        <dgm:presLayoutVars>
          <dgm:bulletEnabled val="1"/>
        </dgm:presLayoutVars>
      </dgm:prSet>
      <dgm:spPr/>
    </dgm:pt>
    <dgm:pt modelId="{2F05AADD-E31E-415A-A8E8-0E03C60A280E}" type="pres">
      <dgm:prSet presAssocID="{034D044A-04EE-4AA0-A358-B3721AA34FC7}" presName="sibTrans" presStyleCnt="0"/>
      <dgm:spPr/>
    </dgm:pt>
    <dgm:pt modelId="{C10A5156-7588-4397-9102-78E44120FCCD}" type="pres">
      <dgm:prSet presAssocID="{95207B6A-3C16-4FC8-A3FE-CBB709C4C41E}" presName="textNode" presStyleLbl="node1" presStyleIdx="1" presStyleCnt="3">
        <dgm:presLayoutVars>
          <dgm:bulletEnabled val="1"/>
        </dgm:presLayoutVars>
      </dgm:prSet>
      <dgm:spPr/>
    </dgm:pt>
    <dgm:pt modelId="{E2A908B5-8A3E-47BB-BCAF-C4FAB685AE6A}" type="pres">
      <dgm:prSet presAssocID="{6A1A42D4-98C0-48B5-98FB-1DFFCC9D719C}" presName="sibTrans" presStyleCnt="0"/>
      <dgm:spPr/>
    </dgm:pt>
    <dgm:pt modelId="{5D4B73EE-2E4F-457F-B230-59BED2C94C4A}" type="pres">
      <dgm:prSet presAssocID="{109858F0-ED97-4600-A9A7-2B0414C33E97}" presName="textNode" presStyleLbl="node1" presStyleIdx="2" presStyleCnt="3">
        <dgm:presLayoutVars>
          <dgm:bulletEnabled val="1"/>
        </dgm:presLayoutVars>
      </dgm:prSet>
      <dgm:spPr/>
    </dgm:pt>
  </dgm:ptLst>
  <dgm:cxnLst>
    <dgm:cxn modelId="{98CB492F-6D0C-40C3-9DE9-0A4BD316D05B}" srcId="{24F65E20-2F0A-4279-99EF-6C36CF52F420}" destId="{0CFEFB1A-DE19-461C-8D8E-D7C6A00538E3}" srcOrd="0" destOrd="0" parTransId="{6AF22962-16D2-4393-98DF-CA29B9ED4D88}" sibTransId="{034D044A-04EE-4AA0-A358-B3721AA34FC7}"/>
    <dgm:cxn modelId="{547DC083-08B2-4A73-9EF4-77332C4AB9FA}" type="presOf" srcId="{109858F0-ED97-4600-A9A7-2B0414C33E97}" destId="{5D4B73EE-2E4F-457F-B230-59BED2C94C4A}" srcOrd="0" destOrd="0" presId="urn:microsoft.com/office/officeart/2005/8/layout/hProcess9"/>
    <dgm:cxn modelId="{1BCA3D94-4B50-4C1E-976A-9B00B0DC1311}" srcId="{24F65E20-2F0A-4279-99EF-6C36CF52F420}" destId="{95207B6A-3C16-4FC8-A3FE-CBB709C4C41E}" srcOrd="1" destOrd="0" parTransId="{84E53A3A-B40C-4543-8A57-CE59C306998C}" sibTransId="{6A1A42D4-98C0-48B5-98FB-1DFFCC9D719C}"/>
    <dgm:cxn modelId="{FCB28DAF-1351-4F63-9076-FE00D9A6A7EA}" type="presOf" srcId="{0CFEFB1A-DE19-461C-8D8E-D7C6A00538E3}" destId="{E01A6338-90FD-40E0-B949-2CF5074C4E69}" srcOrd="0" destOrd="0" presId="urn:microsoft.com/office/officeart/2005/8/layout/hProcess9"/>
    <dgm:cxn modelId="{D818CED5-A894-401F-B402-66B46F4A389A}" type="presOf" srcId="{95207B6A-3C16-4FC8-A3FE-CBB709C4C41E}" destId="{C10A5156-7588-4397-9102-78E44120FCCD}" srcOrd="0" destOrd="0" presId="urn:microsoft.com/office/officeart/2005/8/layout/hProcess9"/>
    <dgm:cxn modelId="{A64480F7-2321-4EC4-809D-407EB8DCB997}" type="presOf" srcId="{24F65E20-2F0A-4279-99EF-6C36CF52F420}" destId="{F778A98E-8F3D-455D-8865-71F5FD06308D}" srcOrd="0" destOrd="0" presId="urn:microsoft.com/office/officeart/2005/8/layout/hProcess9"/>
    <dgm:cxn modelId="{94D068FD-F342-4F39-8859-A681A7D7919A}" srcId="{24F65E20-2F0A-4279-99EF-6C36CF52F420}" destId="{109858F0-ED97-4600-A9A7-2B0414C33E97}" srcOrd="2" destOrd="0" parTransId="{093B9794-7202-4E99-9A14-EE39290F13CE}" sibTransId="{56B47DBC-06BB-4D22-9F9B-59E2838387F4}"/>
    <dgm:cxn modelId="{0ADB7681-0B0D-40E5-BF68-C5C2FDEE7109}" type="presParOf" srcId="{F778A98E-8F3D-455D-8865-71F5FD06308D}" destId="{EEBDF54D-0FA7-4E80-A26D-EA79632429D9}" srcOrd="0" destOrd="0" presId="urn:microsoft.com/office/officeart/2005/8/layout/hProcess9"/>
    <dgm:cxn modelId="{C75A721A-2437-4043-8B9E-C9E11A38A5D4}" type="presParOf" srcId="{F778A98E-8F3D-455D-8865-71F5FD06308D}" destId="{EFD44935-2360-44EB-9EF0-CF8D321EA0FF}" srcOrd="1" destOrd="0" presId="urn:microsoft.com/office/officeart/2005/8/layout/hProcess9"/>
    <dgm:cxn modelId="{136079AD-FC8D-4964-B557-04CC44F0115B}" type="presParOf" srcId="{EFD44935-2360-44EB-9EF0-CF8D321EA0FF}" destId="{E01A6338-90FD-40E0-B949-2CF5074C4E69}" srcOrd="0" destOrd="0" presId="urn:microsoft.com/office/officeart/2005/8/layout/hProcess9"/>
    <dgm:cxn modelId="{25A65D28-663F-4B28-9873-680FB4ADABB2}" type="presParOf" srcId="{EFD44935-2360-44EB-9EF0-CF8D321EA0FF}" destId="{2F05AADD-E31E-415A-A8E8-0E03C60A280E}" srcOrd="1" destOrd="0" presId="urn:microsoft.com/office/officeart/2005/8/layout/hProcess9"/>
    <dgm:cxn modelId="{E913818D-61FA-4592-A1D7-3083FC06B2AC}" type="presParOf" srcId="{EFD44935-2360-44EB-9EF0-CF8D321EA0FF}" destId="{C10A5156-7588-4397-9102-78E44120FCCD}" srcOrd="2" destOrd="0" presId="urn:microsoft.com/office/officeart/2005/8/layout/hProcess9"/>
    <dgm:cxn modelId="{96C4DD9C-CF01-4A52-BA5B-BBC24AFFE0B0}" type="presParOf" srcId="{EFD44935-2360-44EB-9EF0-CF8D321EA0FF}" destId="{E2A908B5-8A3E-47BB-BCAF-C4FAB685AE6A}" srcOrd="3" destOrd="0" presId="urn:microsoft.com/office/officeart/2005/8/layout/hProcess9"/>
    <dgm:cxn modelId="{F2495472-3A02-4710-81E9-B9C4CA239D18}" type="presParOf" srcId="{EFD44935-2360-44EB-9EF0-CF8D321EA0FF}" destId="{5D4B73EE-2E4F-457F-B230-59BED2C94C4A}"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1E86C4EE-7B8E-4F29-B7CA-4CB242943DED}" type="doc">
      <dgm:prSet loTypeId="urn:microsoft.com/office/officeart/2005/8/layout/hProcess9" loCatId="process" qsTypeId="urn:microsoft.com/office/officeart/2005/8/quickstyle/simple1" qsCatId="simple" csTypeId="urn:microsoft.com/office/officeart/2005/8/colors/accent1_2" csCatId="accent1" phldr="1"/>
      <dgm:spPr/>
    </dgm:pt>
    <dgm:pt modelId="{422414B4-9EEA-4EF9-9AE4-A75BD106B41B}">
      <dgm:prSet phldrT="[Text]"/>
      <dgm:spPr/>
      <dgm:t>
        <a:bodyPr/>
        <a:lstStyle/>
        <a:p>
          <a:r>
            <a:rPr lang="en-US" dirty="0"/>
            <a:t>Taken into account </a:t>
          </a:r>
        </a:p>
      </dgm:t>
    </dgm:pt>
    <dgm:pt modelId="{1CF7546E-E17E-45DF-B745-6888F0A6E070}" type="parTrans" cxnId="{85B6E85E-2C78-4627-8A7B-E71E5E802580}">
      <dgm:prSet/>
      <dgm:spPr/>
      <dgm:t>
        <a:bodyPr/>
        <a:lstStyle/>
        <a:p>
          <a:endParaRPr lang="en-US"/>
        </a:p>
      </dgm:t>
    </dgm:pt>
    <dgm:pt modelId="{A962BA88-2BCD-43B8-9501-DED4812DFE1C}" type="sibTrans" cxnId="{85B6E85E-2C78-4627-8A7B-E71E5E802580}">
      <dgm:prSet/>
      <dgm:spPr/>
      <dgm:t>
        <a:bodyPr/>
        <a:lstStyle/>
        <a:p>
          <a:endParaRPr lang="en-US"/>
        </a:p>
      </dgm:t>
    </dgm:pt>
    <dgm:pt modelId="{31FB9DCD-1719-49F6-B63F-D6A0EBCD11D9}">
      <dgm:prSet phldrT="[Text]"/>
      <dgm:spPr/>
      <dgm:t>
        <a:bodyPr/>
        <a:lstStyle/>
        <a:p>
          <a:r>
            <a:rPr lang="en-US" dirty="0"/>
            <a:t>In so far as possible/reasonably practicable </a:t>
          </a:r>
        </a:p>
      </dgm:t>
    </dgm:pt>
    <dgm:pt modelId="{1F36007B-8E64-4F91-A728-07DCD9275325}" type="parTrans" cxnId="{6BEFBB0D-FFC8-4E40-A7F9-21F81E27D067}">
      <dgm:prSet/>
      <dgm:spPr/>
      <dgm:t>
        <a:bodyPr/>
        <a:lstStyle/>
        <a:p>
          <a:endParaRPr lang="en-US"/>
        </a:p>
      </dgm:t>
    </dgm:pt>
    <dgm:pt modelId="{25C711E1-7F9E-463E-90FA-A70E93DEC8BD}" type="sibTrans" cxnId="{6BEFBB0D-FFC8-4E40-A7F9-21F81E27D067}">
      <dgm:prSet/>
      <dgm:spPr/>
      <dgm:t>
        <a:bodyPr/>
        <a:lstStyle/>
        <a:p>
          <a:endParaRPr lang="en-US"/>
        </a:p>
      </dgm:t>
    </dgm:pt>
    <dgm:pt modelId="{5100F9CD-2FF9-428E-9EC4-B5CA2617C26A}">
      <dgm:prSet phldrT="[Text]"/>
      <dgm:spPr/>
      <dgm:t>
        <a:bodyPr/>
        <a:lstStyle/>
        <a:p>
          <a:r>
            <a:rPr lang="en-US" dirty="0"/>
            <a:t>Always unless…</a:t>
          </a:r>
        </a:p>
      </dgm:t>
    </dgm:pt>
    <dgm:pt modelId="{6C4FF448-1115-44DD-B510-AFD8A608EB75}" type="parTrans" cxnId="{75604C65-7D15-431A-A14B-6E8D1B2A59FE}">
      <dgm:prSet/>
      <dgm:spPr/>
      <dgm:t>
        <a:bodyPr/>
        <a:lstStyle/>
        <a:p>
          <a:endParaRPr lang="en-US"/>
        </a:p>
      </dgm:t>
    </dgm:pt>
    <dgm:pt modelId="{1D3042F7-1EE7-4C08-88F0-5587787E397A}" type="sibTrans" cxnId="{75604C65-7D15-431A-A14B-6E8D1B2A59FE}">
      <dgm:prSet/>
      <dgm:spPr/>
      <dgm:t>
        <a:bodyPr/>
        <a:lstStyle/>
        <a:p>
          <a:endParaRPr lang="en-US"/>
        </a:p>
      </dgm:t>
    </dgm:pt>
    <dgm:pt modelId="{0E0360E1-76F0-497E-A7CE-DD00F4BE7570}" type="pres">
      <dgm:prSet presAssocID="{1E86C4EE-7B8E-4F29-B7CA-4CB242943DED}" presName="CompostProcess" presStyleCnt="0">
        <dgm:presLayoutVars>
          <dgm:dir/>
          <dgm:resizeHandles val="exact"/>
        </dgm:presLayoutVars>
      </dgm:prSet>
      <dgm:spPr/>
    </dgm:pt>
    <dgm:pt modelId="{1D2DB9DF-BC9F-498C-96E3-EE0DE8B4F875}" type="pres">
      <dgm:prSet presAssocID="{1E86C4EE-7B8E-4F29-B7CA-4CB242943DED}" presName="arrow" presStyleLbl="bgShp" presStyleIdx="0" presStyleCnt="1"/>
      <dgm:spPr/>
    </dgm:pt>
    <dgm:pt modelId="{6CD8756C-6067-410C-ADB0-3C7AA12705A7}" type="pres">
      <dgm:prSet presAssocID="{1E86C4EE-7B8E-4F29-B7CA-4CB242943DED}" presName="linearProcess" presStyleCnt="0"/>
      <dgm:spPr/>
    </dgm:pt>
    <dgm:pt modelId="{CA2BFFAE-BA2E-4DDC-A687-1CC7A0825A3C}" type="pres">
      <dgm:prSet presAssocID="{422414B4-9EEA-4EF9-9AE4-A75BD106B41B}" presName="textNode" presStyleLbl="node1" presStyleIdx="0" presStyleCnt="3" custLinFactNeighborX="-6666" custLinFactNeighborY="-701">
        <dgm:presLayoutVars>
          <dgm:bulletEnabled val="1"/>
        </dgm:presLayoutVars>
      </dgm:prSet>
      <dgm:spPr/>
    </dgm:pt>
    <dgm:pt modelId="{18C83EA9-257B-41A2-9F8F-3F821B8ADC96}" type="pres">
      <dgm:prSet presAssocID="{A962BA88-2BCD-43B8-9501-DED4812DFE1C}" presName="sibTrans" presStyleCnt="0"/>
      <dgm:spPr/>
    </dgm:pt>
    <dgm:pt modelId="{15F15A9C-F584-4433-BFA2-FACEF9816F3A}" type="pres">
      <dgm:prSet presAssocID="{31FB9DCD-1719-49F6-B63F-D6A0EBCD11D9}" presName="textNode" presStyleLbl="node1" presStyleIdx="1" presStyleCnt="3">
        <dgm:presLayoutVars>
          <dgm:bulletEnabled val="1"/>
        </dgm:presLayoutVars>
      </dgm:prSet>
      <dgm:spPr/>
    </dgm:pt>
    <dgm:pt modelId="{D7D65422-F737-4A5E-9BF7-7B0720172380}" type="pres">
      <dgm:prSet presAssocID="{25C711E1-7F9E-463E-90FA-A70E93DEC8BD}" presName="sibTrans" presStyleCnt="0"/>
      <dgm:spPr/>
    </dgm:pt>
    <dgm:pt modelId="{3B7D8D32-9E82-4CF2-8F03-464ACAA06F8D}" type="pres">
      <dgm:prSet presAssocID="{5100F9CD-2FF9-428E-9EC4-B5CA2617C26A}" presName="textNode" presStyleLbl="node1" presStyleIdx="2" presStyleCnt="3">
        <dgm:presLayoutVars>
          <dgm:bulletEnabled val="1"/>
        </dgm:presLayoutVars>
      </dgm:prSet>
      <dgm:spPr/>
    </dgm:pt>
  </dgm:ptLst>
  <dgm:cxnLst>
    <dgm:cxn modelId="{6BEFBB0D-FFC8-4E40-A7F9-21F81E27D067}" srcId="{1E86C4EE-7B8E-4F29-B7CA-4CB242943DED}" destId="{31FB9DCD-1719-49F6-B63F-D6A0EBCD11D9}" srcOrd="1" destOrd="0" parTransId="{1F36007B-8E64-4F91-A728-07DCD9275325}" sibTransId="{25C711E1-7F9E-463E-90FA-A70E93DEC8BD}"/>
    <dgm:cxn modelId="{85B6E85E-2C78-4627-8A7B-E71E5E802580}" srcId="{1E86C4EE-7B8E-4F29-B7CA-4CB242943DED}" destId="{422414B4-9EEA-4EF9-9AE4-A75BD106B41B}" srcOrd="0" destOrd="0" parTransId="{1CF7546E-E17E-45DF-B745-6888F0A6E070}" sibTransId="{A962BA88-2BCD-43B8-9501-DED4812DFE1C}"/>
    <dgm:cxn modelId="{75604C65-7D15-431A-A14B-6E8D1B2A59FE}" srcId="{1E86C4EE-7B8E-4F29-B7CA-4CB242943DED}" destId="{5100F9CD-2FF9-428E-9EC4-B5CA2617C26A}" srcOrd="2" destOrd="0" parTransId="{6C4FF448-1115-44DD-B510-AFD8A608EB75}" sibTransId="{1D3042F7-1EE7-4C08-88F0-5587787E397A}"/>
    <dgm:cxn modelId="{EC09DD4A-43EB-46ED-8C8F-8BE7412CB81D}" type="presOf" srcId="{422414B4-9EEA-4EF9-9AE4-A75BD106B41B}" destId="{CA2BFFAE-BA2E-4DDC-A687-1CC7A0825A3C}" srcOrd="0" destOrd="0" presId="urn:microsoft.com/office/officeart/2005/8/layout/hProcess9"/>
    <dgm:cxn modelId="{8598C18C-5996-4DB5-883F-0A0BFF5F60B0}" type="presOf" srcId="{1E86C4EE-7B8E-4F29-B7CA-4CB242943DED}" destId="{0E0360E1-76F0-497E-A7CE-DD00F4BE7570}" srcOrd="0" destOrd="0" presId="urn:microsoft.com/office/officeart/2005/8/layout/hProcess9"/>
    <dgm:cxn modelId="{E71EC9CB-A2B6-438F-961F-E7ADD0FFB8A8}" type="presOf" srcId="{5100F9CD-2FF9-428E-9EC4-B5CA2617C26A}" destId="{3B7D8D32-9E82-4CF2-8F03-464ACAA06F8D}" srcOrd="0" destOrd="0" presId="urn:microsoft.com/office/officeart/2005/8/layout/hProcess9"/>
    <dgm:cxn modelId="{9B71ADFF-ED2F-467B-B30C-6DF87E0006BF}" type="presOf" srcId="{31FB9DCD-1719-49F6-B63F-D6A0EBCD11D9}" destId="{15F15A9C-F584-4433-BFA2-FACEF9816F3A}" srcOrd="0" destOrd="0" presId="urn:microsoft.com/office/officeart/2005/8/layout/hProcess9"/>
    <dgm:cxn modelId="{C2D6CEF8-5C7C-4256-A431-84FBFE935AC6}" type="presParOf" srcId="{0E0360E1-76F0-497E-A7CE-DD00F4BE7570}" destId="{1D2DB9DF-BC9F-498C-96E3-EE0DE8B4F875}" srcOrd="0" destOrd="0" presId="urn:microsoft.com/office/officeart/2005/8/layout/hProcess9"/>
    <dgm:cxn modelId="{A2EFB18C-AD78-4026-8F40-A2F70ADFC833}" type="presParOf" srcId="{0E0360E1-76F0-497E-A7CE-DD00F4BE7570}" destId="{6CD8756C-6067-410C-ADB0-3C7AA12705A7}" srcOrd="1" destOrd="0" presId="urn:microsoft.com/office/officeart/2005/8/layout/hProcess9"/>
    <dgm:cxn modelId="{E3295847-30B5-4872-B2FE-9266F5DFDB87}" type="presParOf" srcId="{6CD8756C-6067-410C-ADB0-3C7AA12705A7}" destId="{CA2BFFAE-BA2E-4DDC-A687-1CC7A0825A3C}" srcOrd="0" destOrd="0" presId="urn:microsoft.com/office/officeart/2005/8/layout/hProcess9"/>
    <dgm:cxn modelId="{FB876400-4A3B-48D1-97A8-F8F6EC7EA385}" type="presParOf" srcId="{6CD8756C-6067-410C-ADB0-3C7AA12705A7}" destId="{18C83EA9-257B-41A2-9F8F-3F821B8ADC96}" srcOrd="1" destOrd="0" presId="urn:microsoft.com/office/officeart/2005/8/layout/hProcess9"/>
    <dgm:cxn modelId="{39E7E80B-721E-4F3E-865C-EB7186AC6A2B}" type="presParOf" srcId="{6CD8756C-6067-410C-ADB0-3C7AA12705A7}" destId="{15F15A9C-F584-4433-BFA2-FACEF9816F3A}" srcOrd="2" destOrd="0" presId="urn:microsoft.com/office/officeart/2005/8/layout/hProcess9"/>
    <dgm:cxn modelId="{641445E2-8CE8-4A07-83A7-7FA7B194C102}" type="presParOf" srcId="{6CD8756C-6067-410C-ADB0-3C7AA12705A7}" destId="{D7D65422-F737-4A5E-9BF7-7B0720172380}" srcOrd="3" destOrd="0" presId="urn:microsoft.com/office/officeart/2005/8/layout/hProcess9"/>
    <dgm:cxn modelId="{C6C2DDC7-D623-434B-960B-25CCC5B9239C}" type="presParOf" srcId="{6CD8756C-6067-410C-ADB0-3C7AA12705A7}" destId="{3B7D8D32-9E82-4CF2-8F03-464ACAA06F8D}"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676C2B10-AA8C-414B-B615-79D051B9FC5F}" type="doc">
      <dgm:prSet loTypeId="urn:microsoft.com/office/officeart/2005/8/layout/hProcess9" loCatId="process" qsTypeId="urn:microsoft.com/office/officeart/2005/8/quickstyle/simple1" qsCatId="simple" csTypeId="urn:microsoft.com/office/officeart/2005/8/colors/accent1_2" csCatId="accent1" phldr="1"/>
      <dgm:spPr/>
    </dgm:pt>
    <dgm:pt modelId="{F84951F3-9C7B-459C-9022-E95017C30D93}">
      <dgm:prSet phldrT="[Text]"/>
      <dgm:spPr/>
      <dgm:t>
        <a:bodyPr/>
        <a:lstStyle/>
        <a:p>
          <a:r>
            <a:rPr lang="en-US" b="1" dirty="0"/>
            <a:t>Determined by </a:t>
          </a:r>
        </a:p>
        <a:p>
          <a:r>
            <a:rPr lang="en-US" dirty="0"/>
            <a:t>* law: </a:t>
          </a:r>
          <a:r>
            <a:rPr lang="en-US" i="1" dirty="0"/>
            <a:t>ex.</a:t>
          </a:r>
          <a:r>
            <a:rPr lang="en-US" dirty="0"/>
            <a:t> continuity of life and environment, no deprivation of things of sentimental value</a:t>
          </a:r>
        </a:p>
        <a:p>
          <a:r>
            <a:rPr lang="en-US" dirty="0"/>
            <a:t>* representative/support person (decision based)</a:t>
          </a:r>
        </a:p>
      </dgm:t>
    </dgm:pt>
    <dgm:pt modelId="{8B8ACF66-0EC8-4268-8490-D70FF9F35AB2}" type="parTrans" cxnId="{D7D07ADC-FA4B-4495-8DD8-031DA34A6DA8}">
      <dgm:prSet/>
      <dgm:spPr/>
      <dgm:t>
        <a:bodyPr/>
        <a:lstStyle/>
        <a:p>
          <a:endParaRPr lang="en-US"/>
        </a:p>
      </dgm:t>
    </dgm:pt>
    <dgm:pt modelId="{6EAF8693-3046-4A09-8F5D-D905061B1026}" type="sibTrans" cxnId="{D7D07ADC-FA4B-4495-8DD8-031DA34A6DA8}">
      <dgm:prSet/>
      <dgm:spPr/>
      <dgm:t>
        <a:bodyPr/>
        <a:lstStyle/>
        <a:p>
          <a:endParaRPr lang="en-US"/>
        </a:p>
      </dgm:t>
    </dgm:pt>
    <dgm:pt modelId="{B6393E25-1B0B-45F3-AFB0-FF19FBCD6E0C}">
      <dgm:prSet phldrT="[Text]"/>
      <dgm:spPr/>
      <dgm:t>
        <a:bodyPr/>
        <a:lstStyle/>
        <a:p>
          <a:r>
            <a:rPr lang="en-US" dirty="0"/>
            <a:t>Obligation </a:t>
          </a:r>
          <a:r>
            <a:rPr lang="en-US" b="1" dirty="0"/>
            <a:t>to consult </a:t>
          </a:r>
          <a:r>
            <a:rPr lang="en-US" dirty="0"/>
            <a:t>and give due consideration to: </a:t>
          </a:r>
        </a:p>
        <a:p>
          <a:r>
            <a:rPr lang="en-US" dirty="0"/>
            <a:t>* the comments/a prior expressed will of the adult</a:t>
          </a:r>
        </a:p>
        <a:p>
          <a:r>
            <a:rPr lang="en-US" dirty="0"/>
            <a:t>* or (if not possible) someone aware of the preferences and wishes</a:t>
          </a:r>
        </a:p>
      </dgm:t>
    </dgm:pt>
    <dgm:pt modelId="{FEF685FA-DC83-49A7-8284-39E102DAD4B8}" type="parTrans" cxnId="{D7210720-3114-4085-8E05-05F9634A5166}">
      <dgm:prSet/>
      <dgm:spPr/>
      <dgm:t>
        <a:bodyPr/>
        <a:lstStyle/>
        <a:p>
          <a:endParaRPr lang="en-US"/>
        </a:p>
      </dgm:t>
    </dgm:pt>
    <dgm:pt modelId="{FDAAF0AE-16E1-415B-A472-972CCC75C5AF}" type="sibTrans" cxnId="{D7210720-3114-4085-8E05-05F9634A5166}">
      <dgm:prSet/>
      <dgm:spPr/>
      <dgm:t>
        <a:bodyPr/>
        <a:lstStyle/>
        <a:p>
          <a:endParaRPr lang="en-US"/>
        </a:p>
      </dgm:t>
    </dgm:pt>
    <dgm:pt modelId="{20C3CCF3-8057-46C5-A2DD-ECCD3CEB5325}">
      <dgm:prSet phldrT="[Text]"/>
      <dgm:spPr/>
      <dgm:t>
        <a:bodyPr/>
        <a:lstStyle/>
        <a:p>
          <a:r>
            <a:rPr lang="en-US" dirty="0"/>
            <a:t>Obligation </a:t>
          </a:r>
          <a:r>
            <a:rPr lang="en-US" b="1" dirty="0"/>
            <a:t>to involve </a:t>
          </a:r>
          <a:r>
            <a:rPr lang="en-US" dirty="0"/>
            <a:t>the adult as much as possible</a:t>
          </a:r>
        </a:p>
        <a:p>
          <a:endParaRPr lang="en-US" dirty="0"/>
        </a:p>
      </dgm:t>
    </dgm:pt>
    <dgm:pt modelId="{2DA071F1-F98B-45FE-803E-7233B6C66D76}" type="parTrans" cxnId="{5F6CAC00-B46E-4724-AEBE-6F41E67B0022}">
      <dgm:prSet/>
      <dgm:spPr/>
      <dgm:t>
        <a:bodyPr/>
        <a:lstStyle/>
        <a:p>
          <a:endParaRPr lang="en-US"/>
        </a:p>
      </dgm:t>
    </dgm:pt>
    <dgm:pt modelId="{0C9B8AB0-FCE7-40C8-9A93-35CA7145DDA9}" type="sibTrans" cxnId="{5F6CAC00-B46E-4724-AEBE-6F41E67B0022}">
      <dgm:prSet/>
      <dgm:spPr/>
      <dgm:t>
        <a:bodyPr/>
        <a:lstStyle/>
        <a:p>
          <a:endParaRPr lang="en-US"/>
        </a:p>
      </dgm:t>
    </dgm:pt>
    <dgm:pt modelId="{78849646-B503-46AE-8FCB-E4533AEFB7DC}" type="pres">
      <dgm:prSet presAssocID="{676C2B10-AA8C-414B-B615-79D051B9FC5F}" presName="CompostProcess" presStyleCnt="0">
        <dgm:presLayoutVars>
          <dgm:dir/>
          <dgm:resizeHandles val="exact"/>
        </dgm:presLayoutVars>
      </dgm:prSet>
      <dgm:spPr/>
    </dgm:pt>
    <dgm:pt modelId="{96CD6A16-7218-4830-9928-351B5D17C60F}" type="pres">
      <dgm:prSet presAssocID="{676C2B10-AA8C-414B-B615-79D051B9FC5F}" presName="arrow" presStyleLbl="bgShp" presStyleIdx="0" presStyleCnt="1"/>
      <dgm:spPr/>
    </dgm:pt>
    <dgm:pt modelId="{9E462F03-1394-4DCA-AE60-42DD4F641D70}" type="pres">
      <dgm:prSet presAssocID="{676C2B10-AA8C-414B-B615-79D051B9FC5F}" presName="linearProcess" presStyleCnt="0"/>
      <dgm:spPr/>
    </dgm:pt>
    <dgm:pt modelId="{2D8A2192-C621-4984-8B1F-CB3FA9AD4F8A}" type="pres">
      <dgm:prSet presAssocID="{F84951F3-9C7B-459C-9022-E95017C30D93}" presName="textNode" presStyleLbl="node1" presStyleIdx="0" presStyleCnt="3">
        <dgm:presLayoutVars>
          <dgm:bulletEnabled val="1"/>
        </dgm:presLayoutVars>
      </dgm:prSet>
      <dgm:spPr/>
    </dgm:pt>
    <dgm:pt modelId="{38393F74-4DBA-435A-946A-79E0E31415AD}" type="pres">
      <dgm:prSet presAssocID="{6EAF8693-3046-4A09-8F5D-D905061B1026}" presName="sibTrans" presStyleCnt="0"/>
      <dgm:spPr/>
    </dgm:pt>
    <dgm:pt modelId="{901D8EAD-7A94-468D-8489-2E519E91A3D3}" type="pres">
      <dgm:prSet presAssocID="{B6393E25-1B0B-45F3-AFB0-FF19FBCD6E0C}" presName="textNode" presStyleLbl="node1" presStyleIdx="1" presStyleCnt="3">
        <dgm:presLayoutVars>
          <dgm:bulletEnabled val="1"/>
        </dgm:presLayoutVars>
      </dgm:prSet>
      <dgm:spPr/>
    </dgm:pt>
    <dgm:pt modelId="{60320FDE-4ECF-4695-8336-4E9028A63D5A}" type="pres">
      <dgm:prSet presAssocID="{FDAAF0AE-16E1-415B-A472-972CCC75C5AF}" presName="sibTrans" presStyleCnt="0"/>
      <dgm:spPr/>
    </dgm:pt>
    <dgm:pt modelId="{7EB7440A-92FA-48D1-A068-541E94FD503C}" type="pres">
      <dgm:prSet presAssocID="{20C3CCF3-8057-46C5-A2DD-ECCD3CEB5325}" presName="textNode" presStyleLbl="node1" presStyleIdx="2" presStyleCnt="3">
        <dgm:presLayoutVars>
          <dgm:bulletEnabled val="1"/>
        </dgm:presLayoutVars>
      </dgm:prSet>
      <dgm:spPr/>
    </dgm:pt>
  </dgm:ptLst>
  <dgm:cxnLst>
    <dgm:cxn modelId="{5F6CAC00-B46E-4724-AEBE-6F41E67B0022}" srcId="{676C2B10-AA8C-414B-B615-79D051B9FC5F}" destId="{20C3CCF3-8057-46C5-A2DD-ECCD3CEB5325}" srcOrd="2" destOrd="0" parTransId="{2DA071F1-F98B-45FE-803E-7233B6C66D76}" sibTransId="{0C9B8AB0-FCE7-40C8-9A93-35CA7145DDA9}"/>
    <dgm:cxn modelId="{2A5CF00F-A242-4090-9AAB-796ED3200D6B}" type="presOf" srcId="{20C3CCF3-8057-46C5-A2DD-ECCD3CEB5325}" destId="{7EB7440A-92FA-48D1-A068-541E94FD503C}" srcOrd="0" destOrd="0" presId="urn:microsoft.com/office/officeart/2005/8/layout/hProcess9"/>
    <dgm:cxn modelId="{D7210720-3114-4085-8E05-05F9634A5166}" srcId="{676C2B10-AA8C-414B-B615-79D051B9FC5F}" destId="{B6393E25-1B0B-45F3-AFB0-FF19FBCD6E0C}" srcOrd="1" destOrd="0" parTransId="{FEF685FA-DC83-49A7-8284-39E102DAD4B8}" sibTransId="{FDAAF0AE-16E1-415B-A472-972CCC75C5AF}"/>
    <dgm:cxn modelId="{B58D9727-E4FC-4EC6-BDF0-E2594768D63D}" type="presOf" srcId="{B6393E25-1B0B-45F3-AFB0-FF19FBCD6E0C}" destId="{901D8EAD-7A94-468D-8489-2E519E91A3D3}" srcOrd="0" destOrd="0" presId="urn:microsoft.com/office/officeart/2005/8/layout/hProcess9"/>
    <dgm:cxn modelId="{8A5A6B2A-1009-41FA-BDB5-9D3391F9F8EF}" type="presOf" srcId="{F84951F3-9C7B-459C-9022-E95017C30D93}" destId="{2D8A2192-C621-4984-8B1F-CB3FA9AD4F8A}" srcOrd="0" destOrd="0" presId="urn:microsoft.com/office/officeart/2005/8/layout/hProcess9"/>
    <dgm:cxn modelId="{1903E6CF-1209-4804-B771-CF9CB1EDD085}" type="presOf" srcId="{676C2B10-AA8C-414B-B615-79D051B9FC5F}" destId="{78849646-B503-46AE-8FCB-E4533AEFB7DC}" srcOrd="0" destOrd="0" presId="urn:microsoft.com/office/officeart/2005/8/layout/hProcess9"/>
    <dgm:cxn modelId="{D7D07ADC-FA4B-4495-8DD8-031DA34A6DA8}" srcId="{676C2B10-AA8C-414B-B615-79D051B9FC5F}" destId="{F84951F3-9C7B-459C-9022-E95017C30D93}" srcOrd="0" destOrd="0" parTransId="{8B8ACF66-0EC8-4268-8490-D70FF9F35AB2}" sibTransId="{6EAF8693-3046-4A09-8F5D-D905061B1026}"/>
    <dgm:cxn modelId="{556D910B-4EB8-4805-B791-F93CBB948C27}" type="presParOf" srcId="{78849646-B503-46AE-8FCB-E4533AEFB7DC}" destId="{96CD6A16-7218-4830-9928-351B5D17C60F}" srcOrd="0" destOrd="0" presId="urn:microsoft.com/office/officeart/2005/8/layout/hProcess9"/>
    <dgm:cxn modelId="{456821ED-E6D0-4B0E-A8CD-864D2D7AD48C}" type="presParOf" srcId="{78849646-B503-46AE-8FCB-E4533AEFB7DC}" destId="{9E462F03-1394-4DCA-AE60-42DD4F641D70}" srcOrd="1" destOrd="0" presId="urn:microsoft.com/office/officeart/2005/8/layout/hProcess9"/>
    <dgm:cxn modelId="{22FF1E3D-BF25-4B3D-AFF6-19D1015C13CF}" type="presParOf" srcId="{9E462F03-1394-4DCA-AE60-42DD4F641D70}" destId="{2D8A2192-C621-4984-8B1F-CB3FA9AD4F8A}" srcOrd="0" destOrd="0" presId="urn:microsoft.com/office/officeart/2005/8/layout/hProcess9"/>
    <dgm:cxn modelId="{F7017464-389F-4750-82CD-18C7283F89D5}" type="presParOf" srcId="{9E462F03-1394-4DCA-AE60-42DD4F641D70}" destId="{38393F74-4DBA-435A-946A-79E0E31415AD}" srcOrd="1" destOrd="0" presId="urn:microsoft.com/office/officeart/2005/8/layout/hProcess9"/>
    <dgm:cxn modelId="{B6012E7D-F5A1-43E0-8B8C-166BDA7A4326}" type="presParOf" srcId="{9E462F03-1394-4DCA-AE60-42DD4F641D70}" destId="{901D8EAD-7A94-468D-8489-2E519E91A3D3}" srcOrd="2" destOrd="0" presId="urn:microsoft.com/office/officeart/2005/8/layout/hProcess9"/>
    <dgm:cxn modelId="{ED26FF35-F698-4B2E-88EF-F03686D7C04F}" type="presParOf" srcId="{9E462F03-1394-4DCA-AE60-42DD4F641D70}" destId="{60320FDE-4ECF-4695-8336-4E9028A63D5A}" srcOrd="3" destOrd="0" presId="urn:microsoft.com/office/officeart/2005/8/layout/hProcess9"/>
    <dgm:cxn modelId="{44A20AA4-0CC3-4BA8-A591-CBEFE96B43EC}" type="presParOf" srcId="{9E462F03-1394-4DCA-AE60-42DD4F641D70}" destId="{7EB7440A-92FA-48D1-A068-541E94FD503C}"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A9D2923-4F42-4CEC-973E-14413A5756D0}" type="doc">
      <dgm:prSet loTypeId="urn:microsoft.com/office/officeart/2005/8/layout/hProcess9" loCatId="process" qsTypeId="urn:microsoft.com/office/officeart/2005/8/quickstyle/simple1" qsCatId="simple" csTypeId="urn:microsoft.com/office/officeart/2005/8/colors/accent1_2" csCatId="accent1" phldr="1"/>
      <dgm:spPr/>
    </dgm:pt>
    <dgm:pt modelId="{A83FB95A-445C-4CD9-B561-E699A49D0AF8}">
      <dgm:prSet phldrT="[Text]"/>
      <dgm:spPr/>
      <dgm:t>
        <a:bodyPr/>
        <a:lstStyle/>
        <a:p>
          <a:r>
            <a:rPr lang="en-US" dirty="0"/>
            <a:t>No tailor-made approach (= automatically, for ex.: assimilation with minors)</a:t>
          </a:r>
        </a:p>
      </dgm:t>
    </dgm:pt>
    <dgm:pt modelId="{8D1A82E8-D3FC-4BEB-880F-F2BE793B56B6}" type="parTrans" cxnId="{23D5F18E-137D-4BE9-A587-5268EBC826FA}">
      <dgm:prSet/>
      <dgm:spPr/>
      <dgm:t>
        <a:bodyPr/>
        <a:lstStyle/>
        <a:p>
          <a:endParaRPr lang="en-US"/>
        </a:p>
      </dgm:t>
    </dgm:pt>
    <dgm:pt modelId="{7371FF4A-0127-4C47-BB7D-732CC3272714}" type="sibTrans" cxnId="{23D5F18E-137D-4BE9-A587-5268EBC826FA}">
      <dgm:prSet/>
      <dgm:spPr/>
      <dgm:t>
        <a:bodyPr/>
        <a:lstStyle/>
        <a:p>
          <a:endParaRPr lang="en-US"/>
        </a:p>
      </dgm:t>
    </dgm:pt>
    <dgm:pt modelId="{0A79BA80-F53A-460D-80AF-F20903686E22}">
      <dgm:prSet phldrT="[Text]"/>
      <dgm:spPr/>
      <dgm:t>
        <a:bodyPr/>
        <a:lstStyle/>
        <a:p>
          <a:r>
            <a:rPr lang="en-US" dirty="0"/>
            <a:t>Tailor-made approach (= case-by-case)</a:t>
          </a:r>
        </a:p>
        <a:p>
          <a:r>
            <a:rPr lang="en-US" dirty="0"/>
            <a:t> </a:t>
          </a:r>
        </a:p>
      </dgm:t>
    </dgm:pt>
    <dgm:pt modelId="{F2A931AF-74D7-4107-9939-C92F3C877766}" type="parTrans" cxnId="{314F05C0-90C7-4313-91A3-D31E581CF96C}">
      <dgm:prSet/>
      <dgm:spPr/>
      <dgm:t>
        <a:bodyPr/>
        <a:lstStyle/>
        <a:p>
          <a:endParaRPr lang="en-US"/>
        </a:p>
      </dgm:t>
    </dgm:pt>
    <dgm:pt modelId="{04FB3028-6ADA-4EC9-92E5-AE305F6FFB95}" type="sibTrans" cxnId="{314F05C0-90C7-4313-91A3-D31E581CF96C}">
      <dgm:prSet/>
      <dgm:spPr/>
      <dgm:t>
        <a:bodyPr/>
        <a:lstStyle/>
        <a:p>
          <a:endParaRPr lang="en-US"/>
        </a:p>
      </dgm:t>
    </dgm:pt>
    <dgm:pt modelId="{9F1522DA-0CA2-4B6A-A2E7-4B04ABA21F15}">
      <dgm:prSet phldrT="[Text]"/>
      <dgm:spPr/>
      <dgm:t>
        <a:bodyPr/>
        <a:lstStyle/>
        <a:p>
          <a:r>
            <a:rPr lang="en-US" dirty="0"/>
            <a:t>Functional approach</a:t>
          </a:r>
        </a:p>
      </dgm:t>
    </dgm:pt>
    <dgm:pt modelId="{8A8FD52A-C20D-4F57-BA53-CD43C946B38D}" type="parTrans" cxnId="{9B2C9CA5-0F02-49D5-9B5D-3D1F6E46159E}">
      <dgm:prSet/>
      <dgm:spPr/>
      <dgm:t>
        <a:bodyPr/>
        <a:lstStyle/>
        <a:p>
          <a:endParaRPr lang="en-US"/>
        </a:p>
      </dgm:t>
    </dgm:pt>
    <dgm:pt modelId="{8E987B73-A150-4EF2-AC8C-821924FB767D}" type="sibTrans" cxnId="{9B2C9CA5-0F02-49D5-9B5D-3D1F6E46159E}">
      <dgm:prSet/>
      <dgm:spPr/>
      <dgm:t>
        <a:bodyPr/>
        <a:lstStyle/>
        <a:p>
          <a:endParaRPr lang="en-US"/>
        </a:p>
      </dgm:t>
    </dgm:pt>
    <dgm:pt modelId="{55873C21-11A2-403C-B852-7E617F899A1E}" type="pres">
      <dgm:prSet presAssocID="{AA9D2923-4F42-4CEC-973E-14413A5756D0}" presName="CompostProcess" presStyleCnt="0">
        <dgm:presLayoutVars>
          <dgm:dir/>
          <dgm:resizeHandles val="exact"/>
        </dgm:presLayoutVars>
      </dgm:prSet>
      <dgm:spPr/>
    </dgm:pt>
    <dgm:pt modelId="{46DB4C23-C9D7-41AF-9B0E-587C361C48EE}" type="pres">
      <dgm:prSet presAssocID="{AA9D2923-4F42-4CEC-973E-14413A5756D0}" presName="arrow" presStyleLbl="bgShp" presStyleIdx="0" presStyleCnt="1"/>
      <dgm:spPr/>
    </dgm:pt>
    <dgm:pt modelId="{9F400A03-89BC-4B54-9A22-7E747676C237}" type="pres">
      <dgm:prSet presAssocID="{AA9D2923-4F42-4CEC-973E-14413A5756D0}" presName="linearProcess" presStyleCnt="0"/>
      <dgm:spPr/>
    </dgm:pt>
    <dgm:pt modelId="{049811D6-2E5A-486A-9312-33CD02A9ABB5}" type="pres">
      <dgm:prSet presAssocID="{A83FB95A-445C-4CD9-B561-E699A49D0AF8}" presName="textNode" presStyleLbl="node1" presStyleIdx="0" presStyleCnt="3">
        <dgm:presLayoutVars>
          <dgm:bulletEnabled val="1"/>
        </dgm:presLayoutVars>
      </dgm:prSet>
      <dgm:spPr/>
    </dgm:pt>
    <dgm:pt modelId="{5A86FB3B-F724-41D3-90BB-ACCE440F952A}" type="pres">
      <dgm:prSet presAssocID="{7371FF4A-0127-4C47-BB7D-732CC3272714}" presName="sibTrans" presStyleCnt="0"/>
      <dgm:spPr/>
    </dgm:pt>
    <dgm:pt modelId="{4747AFF8-9639-439F-91F2-D1CFCAF9009F}" type="pres">
      <dgm:prSet presAssocID="{0A79BA80-F53A-460D-80AF-F20903686E22}" presName="textNode" presStyleLbl="node1" presStyleIdx="1" presStyleCnt="3">
        <dgm:presLayoutVars>
          <dgm:bulletEnabled val="1"/>
        </dgm:presLayoutVars>
      </dgm:prSet>
      <dgm:spPr/>
    </dgm:pt>
    <dgm:pt modelId="{AE3521D7-1824-4147-8223-AAA08CFD4D9C}" type="pres">
      <dgm:prSet presAssocID="{04FB3028-6ADA-4EC9-92E5-AE305F6FFB95}" presName="sibTrans" presStyleCnt="0"/>
      <dgm:spPr/>
    </dgm:pt>
    <dgm:pt modelId="{4D626719-805D-4A69-9A14-ADD7DCF2776F}" type="pres">
      <dgm:prSet presAssocID="{9F1522DA-0CA2-4B6A-A2E7-4B04ABA21F15}" presName="textNode" presStyleLbl="node1" presStyleIdx="2" presStyleCnt="3">
        <dgm:presLayoutVars>
          <dgm:bulletEnabled val="1"/>
        </dgm:presLayoutVars>
      </dgm:prSet>
      <dgm:spPr/>
    </dgm:pt>
  </dgm:ptLst>
  <dgm:cxnLst>
    <dgm:cxn modelId="{30E27E65-EABB-4A04-9093-E6C0C1955F2D}" type="presOf" srcId="{A83FB95A-445C-4CD9-B561-E699A49D0AF8}" destId="{049811D6-2E5A-486A-9312-33CD02A9ABB5}" srcOrd="0" destOrd="0" presId="urn:microsoft.com/office/officeart/2005/8/layout/hProcess9"/>
    <dgm:cxn modelId="{E843656D-4931-4F1C-ADF5-7E41CD761A17}" type="presOf" srcId="{9F1522DA-0CA2-4B6A-A2E7-4B04ABA21F15}" destId="{4D626719-805D-4A69-9A14-ADD7DCF2776F}" srcOrd="0" destOrd="0" presId="urn:microsoft.com/office/officeart/2005/8/layout/hProcess9"/>
    <dgm:cxn modelId="{ABC69386-BC61-466B-8118-CEADF55D460A}" type="presOf" srcId="{AA9D2923-4F42-4CEC-973E-14413A5756D0}" destId="{55873C21-11A2-403C-B852-7E617F899A1E}" srcOrd="0" destOrd="0" presId="urn:microsoft.com/office/officeart/2005/8/layout/hProcess9"/>
    <dgm:cxn modelId="{23D5F18E-137D-4BE9-A587-5268EBC826FA}" srcId="{AA9D2923-4F42-4CEC-973E-14413A5756D0}" destId="{A83FB95A-445C-4CD9-B561-E699A49D0AF8}" srcOrd="0" destOrd="0" parTransId="{8D1A82E8-D3FC-4BEB-880F-F2BE793B56B6}" sibTransId="{7371FF4A-0127-4C47-BB7D-732CC3272714}"/>
    <dgm:cxn modelId="{9B2C9CA5-0F02-49D5-9B5D-3D1F6E46159E}" srcId="{AA9D2923-4F42-4CEC-973E-14413A5756D0}" destId="{9F1522DA-0CA2-4B6A-A2E7-4B04ABA21F15}" srcOrd="2" destOrd="0" parTransId="{8A8FD52A-C20D-4F57-BA53-CD43C946B38D}" sibTransId="{8E987B73-A150-4EF2-AC8C-821924FB767D}"/>
    <dgm:cxn modelId="{314F05C0-90C7-4313-91A3-D31E581CF96C}" srcId="{AA9D2923-4F42-4CEC-973E-14413A5756D0}" destId="{0A79BA80-F53A-460D-80AF-F20903686E22}" srcOrd="1" destOrd="0" parTransId="{F2A931AF-74D7-4107-9939-C92F3C877766}" sibTransId="{04FB3028-6ADA-4EC9-92E5-AE305F6FFB95}"/>
    <dgm:cxn modelId="{CAB642EB-12E2-472F-AB75-0DE4E471C043}" type="presOf" srcId="{0A79BA80-F53A-460D-80AF-F20903686E22}" destId="{4747AFF8-9639-439F-91F2-D1CFCAF9009F}" srcOrd="0" destOrd="0" presId="urn:microsoft.com/office/officeart/2005/8/layout/hProcess9"/>
    <dgm:cxn modelId="{E18A2E7F-49F3-4745-922F-4BAF6B0DB38C}" type="presParOf" srcId="{55873C21-11A2-403C-B852-7E617F899A1E}" destId="{46DB4C23-C9D7-41AF-9B0E-587C361C48EE}" srcOrd="0" destOrd="0" presId="urn:microsoft.com/office/officeart/2005/8/layout/hProcess9"/>
    <dgm:cxn modelId="{2EBA73F1-A2C0-41BF-97BD-102485A6629D}" type="presParOf" srcId="{55873C21-11A2-403C-B852-7E617F899A1E}" destId="{9F400A03-89BC-4B54-9A22-7E747676C237}" srcOrd="1" destOrd="0" presId="urn:microsoft.com/office/officeart/2005/8/layout/hProcess9"/>
    <dgm:cxn modelId="{C3B7F744-511E-4796-9CE7-967CC30BE6F6}" type="presParOf" srcId="{9F400A03-89BC-4B54-9A22-7E747676C237}" destId="{049811D6-2E5A-486A-9312-33CD02A9ABB5}" srcOrd="0" destOrd="0" presId="urn:microsoft.com/office/officeart/2005/8/layout/hProcess9"/>
    <dgm:cxn modelId="{CEBAFCAE-BE48-40B7-9C6F-7CA443DEA2AF}" type="presParOf" srcId="{9F400A03-89BC-4B54-9A22-7E747676C237}" destId="{5A86FB3B-F724-41D3-90BB-ACCE440F952A}" srcOrd="1" destOrd="0" presId="urn:microsoft.com/office/officeart/2005/8/layout/hProcess9"/>
    <dgm:cxn modelId="{3C856316-CFB1-4FEC-A610-4041DF8A7467}" type="presParOf" srcId="{9F400A03-89BC-4B54-9A22-7E747676C237}" destId="{4747AFF8-9639-439F-91F2-D1CFCAF9009F}" srcOrd="2" destOrd="0" presId="urn:microsoft.com/office/officeart/2005/8/layout/hProcess9"/>
    <dgm:cxn modelId="{8F7A9970-1D3E-415F-BFB6-6771CE882B10}" type="presParOf" srcId="{9F400A03-89BC-4B54-9A22-7E747676C237}" destId="{AE3521D7-1824-4147-8223-AAA08CFD4D9C}" srcOrd="3" destOrd="0" presId="urn:microsoft.com/office/officeart/2005/8/layout/hProcess9"/>
    <dgm:cxn modelId="{10B672AB-9BF8-4660-8FE8-990245D93DF1}" type="presParOf" srcId="{9F400A03-89BC-4B54-9A22-7E747676C237}" destId="{4D626719-805D-4A69-9A14-ADD7DCF2776F}"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16370E6-73BA-43F4-8FF7-13C78A8B24C8}"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en-US"/>
        </a:p>
      </dgm:t>
    </dgm:pt>
    <dgm:pt modelId="{275E6461-A57C-48DB-BA6D-9828EC47F0DA}">
      <dgm:prSet phldrT="[Text]"/>
      <dgm:spPr/>
      <dgm:t>
        <a:bodyPr/>
        <a:lstStyle/>
        <a:p>
          <a:r>
            <a:rPr lang="en-US" dirty="0"/>
            <a:t>Tailor-made</a:t>
          </a:r>
        </a:p>
      </dgm:t>
    </dgm:pt>
    <dgm:pt modelId="{4901FE44-42DE-4CBA-AADA-3127229FA2B1}" type="parTrans" cxnId="{1296AF08-85A8-4AC8-B623-492F6878292C}">
      <dgm:prSet/>
      <dgm:spPr/>
      <dgm:t>
        <a:bodyPr/>
        <a:lstStyle/>
        <a:p>
          <a:endParaRPr lang="en-US"/>
        </a:p>
      </dgm:t>
    </dgm:pt>
    <dgm:pt modelId="{4AD87B39-2045-48C5-AB28-7168B4DA0D8D}" type="sibTrans" cxnId="{1296AF08-85A8-4AC8-B623-492F6878292C}">
      <dgm:prSet/>
      <dgm:spPr/>
      <dgm:t>
        <a:bodyPr/>
        <a:lstStyle/>
        <a:p>
          <a:endParaRPr lang="en-US"/>
        </a:p>
      </dgm:t>
    </dgm:pt>
    <dgm:pt modelId="{67405185-3B1F-4498-A795-BB4CAA6CDFB9}">
      <dgm:prSet phldrT="[Text]"/>
      <dgm:spPr/>
      <dgm:t>
        <a:bodyPr/>
        <a:lstStyle/>
        <a:p>
          <a:r>
            <a:rPr lang="en-US" dirty="0"/>
            <a:t>Always limitation of legal capacity?</a:t>
          </a:r>
        </a:p>
      </dgm:t>
    </dgm:pt>
    <dgm:pt modelId="{71DDE905-68CA-45CC-BC42-0489ADC8603E}" type="parTrans" cxnId="{DB2D3759-D2B0-49AC-B626-BB0D4B9279EB}">
      <dgm:prSet/>
      <dgm:spPr/>
      <dgm:t>
        <a:bodyPr/>
        <a:lstStyle/>
        <a:p>
          <a:endParaRPr lang="en-US"/>
        </a:p>
      </dgm:t>
    </dgm:pt>
    <dgm:pt modelId="{429EC7A6-DC50-4BCE-97A6-309B76238631}" type="sibTrans" cxnId="{DB2D3759-D2B0-49AC-B626-BB0D4B9279EB}">
      <dgm:prSet/>
      <dgm:spPr/>
      <dgm:t>
        <a:bodyPr/>
        <a:lstStyle/>
        <a:p>
          <a:endParaRPr lang="en-US"/>
        </a:p>
      </dgm:t>
    </dgm:pt>
    <dgm:pt modelId="{09F5B789-1501-4F59-AB51-B074E567CC0C}">
      <dgm:prSet phldrT="[Text]"/>
      <dgm:spPr/>
      <dgm:t>
        <a:bodyPr/>
        <a:lstStyle/>
        <a:p>
          <a:r>
            <a:rPr lang="en-US" dirty="0"/>
            <a:t>Decision matter-by-matter or act-by-act?</a:t>
          </a:r>
        </a:p>
      </dgm:t>
    </dgm:pt>
    <dgm:pt modelId="{8B0178E2-D59E-48EB-BEBF-DC8AF70EAF80}" type="parTrans" cxnId="{A9E1673D-5B84-43BB-A79C-F53A997D9A03}">
      <dgm:prSet/>
      <dgm:spPr/>
      <dgm:t>
        <a:bodyPr/>
        <a:lstStyle/>
        <a:p>
          <a:endParaRPr lang="en-US"/>
        </a:p>
      </dgm:t>
    </dgm:pt>
    <dgm:pt modelId="{4D0B0636-A193-46A7-8E58-E89E349EF531}" type="sibTrans" cxnId="{A9E1673D-5B84-43BB-A79C-F53A997D9A03}">
      <dgm:prSet/>
      <dgm:spPr/>
      <dgm:t>
        <a:bodyPr/>
        <a:lstStyle/>
        <a:p>
          <a:endParaRPr lang="en-US"/>
        </a:p>
      </dgm:t>
    </dgm:pt>
    <dgm:pt modelId="{376A60B1-7FCC-4227-8B91-8D0B04591111}">
      <dgm:prSet phldrT="[Text]"/>
      <dgm:spPr/>
      <dgm:t>
        <a:bodyPr/>
        <a:lstStyle/>
        <a:p>
          <a:r>
            <a:rPr lang="en-US" dirty="0"/>
            <a:t>Principle of subsidiarity </a:t>
          </a:r>
        </a:p>
      </dgm:t>
    </dgm:pt>
    <dgm:pt modelId="{7D5CB356-3D57-4740-8A2E-9F80FB5BF3AB}" type="parTrans" cxnId="{A9880600-BA39-4FAF-8CF1-E940552B78C3}">
      <dgm:prSet/>
      <dgm:spPr/>
      <dgm:t>
        <a:bodyPr/>
        <a:lstStyle/>
        <a:p>
          <a:endParaRPr lang="en-US"/>
        </a:p>
      </dgm:t>
    </dgm:pt>
    <dgm:pt modelId="{711ADF15-5AAE-453A-9CC9-5E10F0C313E8}" type="sibTrans" cxnId="{A9880600-BA39-4FAF-8CF1-E940552B78C3}">
      <dgm:prSet/>
      <dgm:spPr/>
      <dgm:t>
        <a:bodyPr/>
        <a:lstStyle/>
        <a:p>
          <a:endParaRPr lang="en-US"/>
        </a:p>
      </dgm:t>
    </dgm:pt>
    <dgm:pt modelId="{946E9F3B-5B7E-4E91-BC6F-88158DD8A04B}" type="pres">
      <dgm:prSet presAssocID="{416370E6-73BA-43F4-8FF7-13C78A8B24C8}" presName="Name0" presStyleCnt="0">
        <dgm:presLayoutVars>
          <dgm:chPref val="1"/>
          <dgm:dir/>
          <dgm:animOne val="branch"/>
          <dgm:animLvl val="lvl"/>
          <dgm:resizeHandles val="exact"/>
        </dgm:presLayoutVars>
      </dgm:prSet>
      <dgm:spPr/>
    </dgm:pt>
    <dgm:pt modelId="{9D8B6294-1C6F-4BC1-BFC4-49FD0858F1BA}" type="pres">
      <dgm:prSet presAssocID="{275E6461-A57C-48DB-BA6D-9828EC47F0DA}" presName="root1" presStyleCnt="0"/>
      <dgm:spPr/>
    </dgm:pt>
    <dgm:pt modelId="{ED8082FB-81BF-4D97-AF67-A40B508386E8}" type="pres">
      <dgm:prSet presAssocID="{275E6461-A57C-48DB-BA6D-9828EC47F0DA}" presName="LevelOneTextNode" presStyleLbl="node0" presStyleIdx="0" presStyleCnt="1">
        <dgm:presLayoutVars>
          <dgm:chPref val="3"/>
        </dgm:presLayoutVars>
      </dgm:prSet>
      <dgm:spPr/>
    </dgm:pt>
    <dgm:pt modelId="{3A16B1A8-BADD-4747-B933-0920760D23E6}" type="pres">
      <dgm:prSet presAssocID="{275E6461-A57C-48DB-BA6D-9828EC47F0DA}" presName="level2hierChild" presStyleCnt="0"/>
      <dgm:spPr/>
    </dgm:pt>
    <dgm:pt modelId="{A935AD96-F9A6-44C7-8BAE-E19185BD218B}" type="pres">
      <dgm:prSet presAssocID="{71DDE905-68CA-45CC-BC42-0489ADC8603E}" presName="conn2-1" presStyleLbl="parChTrans1D2" presStyleIdx="0" presStyleCnt="3"/>
      <dgm:spPr/>
    </dgm:pt>
    <dgm:pt modelId="{AA37AFFD-7B80-469A-95CE-6E6E465839A3}" type="pres">
      <dgm:prSet presAssocID="{71DDE905-68CA-45CC-BC42-0489ADC8603E}" presName="connTx" presStyleLbl="parChTrans1D2" presStyleIdx="0" presStyleCnt="3"/>
      <dgm:spPr/>
    </dgm:pt>
    <dgm:pt modelId="{3AF89378-91A2-4ECD-B105-D774E8333ADE}" type="pres">
      <dgm:prSet presAssocID="{67405185-3B1F-4498-A795-BB4CAA6CDFB9}" presName="root2" presStyleCnt="0"/>
      <dgm:spPr/>
    </dgm:pt>
    <dgm:pt modelId="{2B12D1C2-7FA7-4A14-9ED7-6356013D3339}" type="pres">
      <dgm:prSet presAssocID="{67405185-3B1F-4498-A795-BB4CAA6CDFB9}" presName="LevelTwoTextNode" presStyleLbl="node2" presStyleIdx="0" presStyleCnt="3">
        <dgm:presLayoutVars>
          <dgm:chPref val="3"/>
        </dgm:presLayoutVars>
      </dgm:prSet>
      <dgm:spPr/>
    </dgm:pt>
    <dgm:pt modelId="{F68CC9C7-570D-4950-A87C-79735279BC25}" type="pres">
      <dgm:prSet presAssocID="{67405185-3B1F-4498-A795-BB4CAA6CDFB9}" presName="level3hierChild" presStyleCnt="0"/>
      <dgm:spPr/>
    </dgm:pt>
    <dgm:pt modelId="{E0555654-7751-4823-A123-1E0C31186269}" type="pres">
      <dgm:prSet presAssocID="{8B0178E2-D59E-48EB-BEBF-DC8AF70EAF80}" presName="conn2-1" presStyleLbl="parChTrans1D2" presStyleIdx="1" presStyleCnt="3"/>
      <dgm:spPr/>
    </dgm:pt>
    <dgm:pt modelId="{F8A32FEA-A3F0-4143-BBC7-E1C621EDE531}" type="pres">
      <dgm:prSet presAssocID="{8B0178E2-D59E-48EB-BEBF-DC8AF70EAF80}" presName="connTx" presStyleLbl="parChTrans1D2" presStyleIdx="1" presStyleCnt="3"/>
      <dgm:spPr/>
    </dgm:pt>
    <dgm:pt modelId="{8C20743A-2316-4E91-BA09-00FEDCB5179C}" type="pres">
      <dgm:prSet presAssocID="{09F5B789-1501-4F59-AB51-B074E567CC0C}" presName="root2" presStyleCnt="0"/>
      <dgm:spPr/>
    </dgm:pt>
    <dgm:pt modelId="{A0D121FC-DF11-4673-9401-089814604AB8}" type="pres">
      <dgm:prSet presAssocID="{09F5B789-1501-4F59-AB51-B074E567CC0C}" presName="LevelTwoTextNode" presStyleLbl="node2" presStyleIdx="1" presStyleCnt="3">
        <dgm:presLayoutVars>
          <dgm:chPref val="3"/>
        </dgm:presLayoutVars>
      </dgm:prSet>
      <dgm:spPr/>
    </dgm:pt>
    <dgm:pt modelId="{8AD25A87-1371-4ED1-B476-E512A26A5D79}" type="pres">
      <dgm:prSet presAssocID="{09F5B789-1501-4F59-AB51-B074E567CC0C}" presName="level3hierChild" presStyleCnt="0"/>
      <dgm:spPr/>
    </dgm:pt>
    <dgm:pt modelId="{927E9528-DBC0-4886-91C4-5F0D7B1B294A}" type="pres">
      <dgm:prSet presAssocID="{7D5CB356-3D57-4740-8A2E-9F80FB5BF3AB}" presName="conn2-1" presStyleLbl="parChTrans1D2" presStyleIdx="2" presStyleCnt="3"/>
      <dgm:spPr/>
    </dgm:pt>
    <dgm:pt modelId="{6B74E40D-826A-4462-A734-8994E061CAFB}" type="pres">
      <dgm:prSet presAssocID="{7D5CB356-3D57-4740-8A2E-9F80FB5BF3AB}" presName="connTx" presStyleLbl="parChTrans1D2" presStyleIdx="2" presStyleCnt="3"/>
      <dgm:spPr/>
    </dgm:pt>
    <dgm:pt modelId="{43DD0CD3-CBC0-4AE7-9030-C01EC20C8FE9}" type="pres">
      <dgm:prSet presAssocID="{376A60B1-7FCC-4227-8B91-8D0B04591111}" presName="root2" presStyleCnt="0"/>
      <dgm:spPr/>
    </dgm:pt>
    <dgm:pt modelId="{C95EA05F-A6AF-4B4F-AF8B-3B58EC849464}" type="pres">
      <dgm:prSet presAssocID="{376A60B1-7FCC-4227-8B91-8D0B04591111}" presName="LevelTwoTextNode" presStyleLbl="node2" presStyleIdx="2" presStyleCnt="3">
        <dgm:presLayoutVars>
          <dgm:chPref val="3"/>
        </dgm:presLayoutVars>
      </dgm:prSet>
      <dgm:spPr/>
    </dgm:pt>
    <dgm:pt modelId="{0F9ABD82-3779-469F-AE8E-D0F2367E0E37}" type="pres">
      <dgm:prSet presAssocID="{376A60B1-7FCC-4227-8B91-8D0B04591111}" presName="level3hierChild" presStyleCnt="0"/>
      <dgm:spPr/>
    </dgm:pt>
  </dgm:ptLst>
  <dgm:cxnLst>
    <dgm:cxn modelId="{A9880600-BA39-4FAF-8CF1-E940552B78C3}" srcId="{275E6461-A57C-48DB-BA6D-9828EC47F0DA}" destId="{376A60B1-7FCC-4227-8B91-8D0B04591111}" srcOrd="2" destOrd="0" parTransId="{7D5CB356-3D57-4740-8A2E-9F80FB5BF3AB}" sibTransId="{711ADF15-5AAE-453A-9CC9-5E10F0C313E8}"/>
    <dgm:cxn modelId="{61054B02-F487-4CAA-82B7-5C899E9F3AC1}" type="presOf" srcId="{8B0178E2-D59E-48EB-BEBF-DC8AF70EAF80}" destId="{E0555654-7751-4823-A123-1E0C31186269}" srcOrd="0" destOrd="0" presId="urn:microsoft.com/office/officeart/2008/layout/HorizontalMultiLevelHierarchy"/>
    <dgm:cxn modelId="{1296AF08-85A8-4AC8-B623-492F6878292C}" srcId="{416370E6-73BA-43F4-8FF7-13C78A8B24C8}" destId="{275E6461-A57C-48DB-BA6D-9828EC47F0DA}" srcOrd="0" destOrd="0" parTransId="{4901FE44-42DE-4CBA-AADA-3127229FA2B1}" sibTransId="{4AD87B39-2045-48C5-AB28-7168B4DA0D8D}"/>
    <dgm:cxn modelId="{A9E1673D-5B84-43BB-A79C-F53A997D9A03}" srcId="{275E6461-A57C-48DB-BA6D-9828EC47F0DA}" destId="{09F5B789-1501-4F59-AB51-B074E567CC0C}" srcOrd="1" destOrd="0" parTransId="{8B0178E2-D59E-48EB-BEBF-DC8AF70EAF80}" sibTransId="{4D0B0636-A193-46A7-8E58-E89E349EF531}"/>
    <dgm:cxn modelId="{1C82DA5F-A271-4333-A4A3-D097AE96A0C7}" type="presOf" srcId="{71DDE905-68CA-45CC-BC42-0489ADC8603E}" destId="{AA37AFFD-7B80-469A-95CE-6E6E465839A3}" srcOrd="1" destOrd="0" presId="urn:microsoft.com/office/officeart/2008/layout/HorizontalMultiLevelHierarchy"/>
    <dgm:cxn modelId="{DF37626E-DD35-496D-AE07-7A5C21A63756}" type="presOf" srcId="{7D5CB356-3D57-4740-8A2E-9F80FB5BF3AB}" destId="{6B74E40D-826A-4462-A734-8994E061CAFB}" srcOrd="1" destOrd="0" presId="urn:microsoft.com/office/officeart/2008/layout/HorizontalMultiLevelHierarchy"/>
    <dgm:cxn modelId="{2B55C455-DDE7-418E-9ED6-6E835ECE8F49}" type="presOf" srcId="{376A60B1-7FCC-4227-8B91-8D0B04591111}" destId="{C95EA05F-A6AF-4B4F-AF8B-3B58EC849464}" srcOrd="0" destOrd="0" presId="urn:microsoft.com/office/officeart/2008/layout/HorizontalMultiLevelHierarchy"/>
    <dgm:cxn modelId="{DB2D3759-D2B0-49AC-B626-BB0D4B9279EB}" srcId="{275E6461-A57C-48DB-BA6D-9828EC47F0DA}" destId="{67405185-3B1F-4498-A795-BB4CAA6CDFB9}" srcOrd="0" destOrd="0" parTransId="{71DDE905-68CA-45CC-BC42-0489ADC8603E}" sibTransId="{429EC7A6-DC50-4BCE-97A6-309B76238631}"/>
    <dgm:cxn modelId="{4D2E607D-BB6E-43FC-9908-0E305CE97B77}" type="presOf" srcId="{67405185-3B1F-4498-A795-BB4CAA6CDFB9}" destId="{2B12D1C2-7FA7-4A14-9ED7-6356013D3339}" srcOrd="0" destOrd="0" presId="urn:microsoft.com/office/officeart/2008/layout/HorizontalMultiLevelHierarchy"/>
    <dgm:cxn modelId="{2B735C84-D8F5-4D4C-A6B5-98726DDC23A0}" type="presOf" srcId="{8B0178E2-D59E-48EB-BEBF-DC8AF70EAF80}" destId="{F8A32FEA-A3F0-4143-BBC7-E1C621EDE531}" srcOrd="1" destOrd="0" presId="urn:microsoft.com/office/officeart/2008/layout/HorizontalMultiLevelHierarchy"/>
    <dgm:cxn modelId="{A9EA1CA7-0B5F-48C7-9079-275723565A82}" type="presOf" srcId="{71DDE905-68CA-45CC-BC42-0489ADC8603E}" destId="{A935AD96-F9A6-44C7-8BAE-E19185BD218B}" srcOrd="0" destOrd="0" presId="urn:microsoft.com/office/officeart/2008/layout/HorizontalMultiLevelHierarchy"/>
    <dgm:cxn modelId="{C2C882B9-DFA9-4B1A-8445-105E3DF6B322}" type="presOf" srcId="{7D5CB356-3D57-4740-8A2E-9F80FB5BF3AB}" destId="{927E9528-DBC0-4886-91C4-5F0D7B1B294A}" srcOrd="0" destOrd="0" presId="urn:microsoft.com/office/officeart/2008/layout/HorizontalMultiLevelHierarchy"/>
    <dgm:cxn modelId="{18D525D1-F0C9-4FF2-AF61-54621F82C67A}" type="presOf" srcId="{09F5B789-1501-4F59-AB51-B074E567CC0C}" destId="{A0D121FC-DF11-4673-9401-089814604AB8}" srcOrd="0" destOrd="0" presId="urn:microsoft.com/office/officeart/2008/layout/HorizontalMultiLevelHierarchy"/>
    <dgm:cxn modelId="{20FDBDF5-E134-4B2E-9B05-685A32691050}" type="presOf" srcId="{416370E6-73BA-43F4-8FF7-13C78A8B24C8}" destId="{946E9F3B-5B7E-4E91-BC6F-88158DD8A04B}" srcOrd="0" destOrd="0" presId="urn:microsoft.com/office/officeart/2008/layout/HorizontalMultiLevelHierarchy"/>
    <dgm:cxn modelId="{9DB601FF-DDFB-4CD2-A589-D5D33E375F34}" type="presOf" srcId="{275E6461-A57C-48DB-BA6D-9828EC47F0DA}" destId="{ED8082FB-81BF-4D97-AF67-A40B508386E8}" srcOrd="0" destOrd="0" presId="urn:microsoft.com/office/officeart/2008/layout/HorizontalMultiLevelHierarchy"/>
    <dgm:cxn modelId="{0D4B7C76-6AF6-44D7-9F37-11ECFA73BD45}" type="presParOf" srcId="{946E9F3B-5B7E-4E91-BC6F-88158DD8A04B}" destId="{9D8B6294-1C6F-4BC1-BFC4-49FD0858F1BA}" srcOrd="0" destOrd="0" presId="urn:microsoft.com/office/officeart/2008/layout/HorizontalMultiLevelHierarchy"/>
    <dgm:cxn modelId="{6FDEC72C-09B9-43A0-8A26-ABC675D38206}" type="presParOf" srcId="{9D8B6294-1C6F-4BC1-BFC4-49FD0858F1BA}" destId="{ED8082FB-81BF-4D97-AF67-A40B508386E8}" srcOrd="0" destOrd="0" presId="urn:microsoft.com/office/officeart/2008/layout/HorizontalMultiLevelHierarchy"/>
    <dgm:cxn modelId="{486A11DD-1D54-4ABD-814C-311DECBBA2FD}" type="presParOf" srcId="{9D8B6294-1C6F-4BC1-BFC4-49FD0858F1BA}" destId="{3A16B1A8-BADD-4747-B933-0920760D23E6}" srcOrd="1" destOrd="0" presId="urn:microsoft.com/office/officeart/2008/layout/HorizontalMultiLevelHierarchy"/>
    <dgm:cxn modelId="{7572F732-9412-41C3-99FB-5D306FA64163}" type="presParOf" srcId="{3A16B1A8-BADD-4747-B933-0920760D23E6}" destId="{A935AD96-F9A6-44C7-8BAE-E19185BD218B}" srcOrd="0" destOrd="0" presId="urn:microsoft.com/office/officeart/2008/layout/HorizontalMultiLevelHierarchy"/>
    <dgm:cxn modelId="{824E4901-0C65-4674-A7A1-8642669B299C}" type="presParOf" srcId="{A935AD96-F9A6-44C7-8BAE-E19185BD218B}" destId="{AA37AFFD-7B80-469A-95CE-6E6E465839A3}" srcOrd="0" destOrd="0" presId="urn:microsoft.com/office/officeart/2008/layout/HorizontalMultiLevelHierarchy"/>
    <dgm:cxn modelId="{C8ED2D30-0203-41EA-979D-EBFFB6FD3EA3}" type="presParOf" srcId="{3A16B1A8-BADD-4747-B933-0920760D23E6}" destId="{3AF89378-91A2-4ECD-B105-D774E8333ADE}" srcOrd="1" destOrd="0" presId="urn:microsoft.com/office/officeart/2008/layout/HorizontalMultiLevelHierarchy"/>
    <dgm:cxn modelId="{06FCBF62-6364-4708-9D51-12D8BA473743}" type="presParOf" srcId="{3AF89378-91A2-4ECD-B105-D774E8333ADE}" destId="{2B12D1C2-7FA7-4A14-9ED7-6356013D3339}" srcOrd="0" destOrd="0" presId="urn:microsoft.com/office/officeart/2008/layout/HorizontalMultiLevelHierarchy"/>
    <dgm:cxn modelId="{4E6686DB-D6B8-4F30-A947-6B9A0F062ED0}" type="presParOf" srcId="{3AF89378-91A2-4ECD-B105-D774E8333ADE}" destId="{F68CC9C7-570D-4950-A87C-79735279BC25}" srcOrd="1" destOrd="0" presId="urn:microsoft.com/office/officeart/2008/layout/HorizontalMultiLevelHierarchy"/>
    <dgm:cxn modelId="{1E6221F0-BF2C-4366-BF1E-5E2E8BB0EFCA}" type="presParOf" srcId="{3A16B1A8-BADD-4747-B933-0920760D23E6}" destId="{E0555654-7751-4823-A123-1E0C31186269}" srcOrd="2" destOrd="0" presId="urn:microsoft.com/office/officeart/2008/layout/HorizontalMultiLevelHierarchy"/>
    <dgm:cxn modelId="{FC4C1274-2DF1-48DF-9FC9-D161D97A0403}" type="presParOf" srcId="{E0555654-7751-4823-A123-1E0C31186269}" destId="{F8A32FEA-A3F0-4143-BBC7-E1C621EDE531}" srcOrd="0" destOrd="0" presId="urn:microsoft.com/office/officeart/2008/layout/HorizontalMultiLevelHierarchy"/>
    <dgm:cxn modelId="{4641B4E9-725E-4F37-AA6F-46768ADADD5C}" type="presParOf" srcId="{3A16B1A8-BADD-4747-B933-0920760D23E6}" destId="{8C20743A-2316-4E91-BA09-00FEDCB5179C}" srcOrd="3" destOrd="0" presId="urn:microsoft.com/office/officeart/2008/layout/HorizontalMultiLevelHierarchy"/>
    <dgm:cxn modelId="{3FAC39FD-40E5-4CEC-81DB-8FFF25D97969}" type="presParOf" srcId="{8C20743A-2316-4E91-BA09-00FEDCB5179C}" destId="{A0D121FC-DF11-4673-9401-089814604AB8}" srcOrd="0" destOrd="0" presId="urn:microsoft.com/office/officeart/2008/layout/HorizontalMultiLevelHierarchy"/>
    <dgm:cxn modelId="{34686FA4-7B00-4283-8233-04E7AA0FA174}" type="presParOf" srcId="{8C20743A-2316-4E91-BA09-00FEDCB5179C}" destId="{8AD25A87-1371-4ED1-B476-E512A26A5D79}" srcOrd="1" destOrd="0" presId="urn:microsoft.com/office/officeart/2008/layout/HorizontalMultiLevelHierarchy"/>
    <dgm:cxn modelId="{2870300B-15FC-47A6-8CF3-EAB6DBB28616}" type="presParOf" srcId="{3A16B1A8-BADD-4747-B933-0920760D23E6}" destId="{927E9528-DBC0-4886-91C4-5F0D7B1B294A}" srcOrd="4" destOrd="0" presId="urn:microsoft.com/office/officeart/2008/layout/HorizontalMultiLevelHierarchy"/>
    <dgm:cxn modelId="{5711ED65-9598-42BD-BAF9-0A52AFB11E67}" type="presParOf" srcId="{927E9528-DBC0-4886-91C4-5F0D7B1B294A}" destId="{6B74E40D-826A-4462-A734-8994E061CAFB}" srcOrd="0" destOrd="0" presId="urn:microsoft.com/office/officeart/2008/layout/HorizontalMultiLevelHierarchy"/>
    <dgm:cxn modelId="{CE0DE847-8FD1-4895-90E4-38D9BA5A9881}" type="presParOf" srcId="{3A16B1A8-BADD-4747-B933-0920760D23E6}" destId="{43DD0CD3-CBC0-4AE7-9030-C01EC20C8FE9}" srcOrd="5" destOrd="0" presId="urn:microsoft.com/office/officeart/2008/layout/HorizontalMultiLevelHierarchy"/>
    <dgm:cxn modelId="{9F1A0A94-B14E-4DCC-ADD1-C855741EBC0A}" type="presParOf" srcId="{43DD0CD3-CBC0-4AE7-9030-C01EC20C8FE9}" destId="{C95EA05F-A6AF-4B4F-AF8B-3B58EC849464}" srcOrd="0" destOrd="0" presId="urn:microsoft.com/office/officeart/2008/layout/HorizontalMultiLevelHierarchy"/>
    <dgm:cxn modelId="{5F9036F8-5F28-4EF1-9E0D-E3618CFF8FDC}" type="presParOf" srcId="{43DD0CD3-CBC0-4AE7-9030-C01EC20C8FE9}" destId="{0F9ABD82-3779-469F-AE8E-D0F2367E0E37}"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90A0A5A-BEDE-463B-BE72-54A7A899C882}" type="doc">
      <dgm:prSet loTypeId="urn:microsoft.com/office/officeart/2005/8/layout/StepDownProcess" loCatId="process" qsTypeId="urn:microsoft.com/office/officeart/2005/8/quickstyle/simple1" qsCatId="simple" csTypeId="urn:microsoft.com/office/officeart/2005/8/colors/accent1_2" csCatId="accent1" phldr="1"/>
      <dgm:spPr/>
      <dgm:t>
        <a:bodyPr/>
        <a:lstStyle/>
        <a:p>
          <a:endParaRPr lang="en-US"/>
        </a:p>
      </dgm:t>
    </dgm:pt>
    <dgm:pt modelId="{3A9FB920-9EF8-4B01-BA3C-C5CF0BAB1CB0}">
      <dgm:prSet phldrT="[Text]" custT="1"/>
      <dgm:spPr/>
      <dgm:t>
        <a:bodyPr/>
        <a:lstStyle/>
        <a:p>
          <a:r>
            <a:rPr lang="en-US" sz="2400" dirty="0"/>
            <a:t>Limitation of legal capacity?</a:t>
          </a:r>
        </a:p>
      </dgm:t>
    </dgm:pt>
    <dgm:pt modelId="{8577509E-92A7-4FEA-91A5-8ACAE5EE8867}" type="parTrans" cxnId="{6C5A814C-267E-4D64-B8A8-83418ACDC64A}">
      <dgm:prSet/>
      <dgm:spPr/>
      <dgm:t>
        <a:bodyPr/>
        <a:lstStyle/>
        <a:p>
          <a:endParaRPr lang="en-US"/>
        </a:p>
      </dgm:t>
    </dgm:pt>
    <dgm:pt modelId="{16FDE42D-6BBA-43D6-B7E2-52543AB18C3F}" type="sibTrans" cxnId="{6C5A814C-267E-4D64-B8A8-83418ACDC64A}">
      <dgm:prSet/>
      <dgm:spPr/>
      <dgm:t>
        <a:bodyPr/>
        <a:lstStyle/>
        <a:p>
          <a:endParaRPr lang="en-US"/>
        </a:p>
      </dgm:t>
    </dgm:pt>
    <dgm:pt modelId="{57E9D91C-6D1C-40C6-80D4-79CC5707C65A}">
      <dgm:prSet phldrT="[Text]" custT="1"/>
      <dgm:spPr/>
      <dgm:t>
        <a:bodyPr/>
        <a:lstStyle/>
        <a:p>
          <a:r>
            <a:rPr lang="en-US" sz="2000" dirty="0"/>
            <a:t>How to translate mental incapacity into legal incapacity? </a:t>
          </a:r>
        </a:p>
      </dgm:t>
    </dgm:pt>
    <dgm:pt modelId="{294868DD-856B-45E0-8107-2E3950D6B0E1}" type="parTrans" cxnId="{E3F3681D-35AE-4CF5-8B60-2CFB00442AA3}">
      <dgm:prSet/>
      <dgm:spPr/>
      <dgm:t>
        <a:bodyPr/>
        <a:lstStyle/>
        <a:p>
          <a:endParaRPr lang="en-US"/>
        </a:p>
      </dgm:t>
    </dgm:pt>
    <dgm:pt modelId="{CACC8A37-BEED-41CD-B811-8F8D8DEC6CF5}" type="sibTrans" cxnId="{E3F3681D-35AE-4CF5-8B60-2CFB00442AA3}">
      <dgm:prSet/>
      <dgm:spPr/>
      <dgm:t>
        <a:bodyPr/>
        <a:lstStyle/>
        <a:p>
          <a:endParaRPr lang="en-US"/>
        </a:p>
      </dgm:t>
    </dgm:pt>
    <dgm:pt modelId="{7BA78989-9689-4473-933F-489D2F3673A6}">
      <dgm:prSet phldrT="[Text]" custT="1"/>
      <dgm:spPr/>
      <dgm:t>
        <a:bodyPr/>
        <a:lstStyle/>
        <a:p>
          <a:r>
            <a:rPr lang="en-US" sz="2400" dirty="0"/>
            <a:t>Mission of the representative /support person </a:t>
          </a:r>
        </a:p>
      </dgm:t>
    </dgm:pt>
    <dgm:pt modelId="{511BE045-B636-4BF4-9A41-E5F5A92F685F}" type="parTrans" cxnId="{4A67ECE5-182C-44BA-AB85-4475F101E546}">
      <dgm:prSet/>
      <dgm:spPr/>
      <dgm:t>
        <a:bodyPr/>
        <a:lstStyle/>
        <a:p>
          <a:endParaRPr lang="en-US"/>
        </a:p>
      </dgm:t>
    </dgm:pt>
    <dgm:pt modelId="{62834508-1DE2-40E2-9035-35BA61A25BF5}" type="sibTrans" cxnId="{4A67ECE5-182C-44BA-AB85-4475F101E546}">
      <dgm:prSet/>
      <dgm:spPr/>
      <dgm:t>
        <a:bodyPr/>
        <a:lstStyle/>
        <a:p>
          <a:endParaRPr lang="en-US"/>
        </a:p>
      </dgm:t>
    </dgm:pt>
    <dgm:pt modelId="{6485FB0D-4A40-4E5C-9FAF-18767D50E456}">
      <dgm:prSet phldrT="[Text]" custT="1"/>
      <dgm:spPr/>
      <dgm:t>
        <a:bodyPr/>
        <a:lstStyle/>
        <a:p>
          <a:r>
            <a:rPr lang="en-US" sz="2000" dirty="0"/>
            <a:t>How do we compensate a limitation of legal capacity?   </a:t>
          </a:r>
        </a:p>
      </dgm:t>
    </dgm:pt>
    <dgm:pt modelId="{3C728754-0816-4578-9E08-0CA284F98F7A}" type="parTrans" cxnId="{BB0CC919-EF15-4FA9-9A5D-079D96E21448}">
      <dgm:prSet/>
      <dgm:spPr/>
      <dgm:t>
        <a:bodyPr/>
        <a:lstStyle/>
        <a:p>
          <a:endParaRPr lang="en-US"/>
        </a:p>
      </dgm:t>
    </dgm:pt>
    <dgm:pt modelId="{1F9AE2DD-CB5C-457B-BA2E-7FB0C1D546F5}" type="sibTrans" cxnId="{BB0CC919-EF15-4FA9-9A5D-079D96E21448}">
      <dgm:prSet/>
      <dgm:spPr/>
      <dgm:t>
        <a:bodyPr/>
        <a:lstStyle/>
        <a:p>
          <a:endParaRPr lang="en-US"/>
        </a:p>
      </dgm:t>
    </dgm:pt>
    <dgm:pt modelId="{E24DC0CB-262E-4C9D-84B1-400487D92D62}">
      <dgm:prSet phldrT="[Text]"/>
      <dgm:spPr/>
      <dgm:t>
        <a:bodyPr/>
        <a:lstStyle/>
        <a:p>
          <a:r>
            <a:rPr lang="en-US" dirty="0"/>
            <a:t>Highly personal acts</a:t>
          </a:r>
        </a:p>
      </dgm:t>
    </dgm:pt>
    <dgm:pt modelId="{29FC0A74-4D0E-43DD-A4CA-8406679AEAC9}" type="parTrans" cxnId="{BACDB1D9-6CDD-4F51-9F6B-DE8E740CD3B7}">
      <dgm:prSet/>
      <dgm:spPr/>
      <dgm:t>
        <a:bodyPr/>
        <a:lstStyle/>
        <a:p>
          <a:endParaRPr lang="en-US"/>
        </a:p>
      </dgm:t>
    </dgm:pt>
    <dgm:pt modelId="{0F8C4D3A-F413-4067-AB0E-CDF19508298E}" type="sibTrans" cxnId="{BACDB1D9-6CDD-4F51-9F6B-DE8E740CD3B7}">
      <dgm:prSet/>
      <dgm:spPr/>
      <dgm:t>
        <a:bodyPr/>
        <a:lstStyle/>
        <a:p>
          <a:endParaRPr lang="en-US"/>
        </a:p>
      </dgm:t>
    </dgm:pt>
    <dgm:pt modelId="{BFEA1374-0C2C-4219-B359-9BA3DAAFFF50}">
      <dgm:prSet phldrT="[Text]" custT="1"/>
      <dgm:spPr/>
      <dgm:t>
        <a:bodyPr/>
        <a:lstStyle/>
        <a:p>
          <a:r>
            <a:rPr lang="en-US" sz="2000" dirty="0"/>
            <a:t>How to deal with some acts? </a:t>
          </a:r>
        </a:p>
      </dgm:t>
    </dgm:pt>
    <dgm:pt modelId="{219A2021-93CB-4FE6-A7C5-29BDBB3DB151}" type="parTrans" cxnId="{DAC65FB8-0C36-4443-AFA6-B45F003CF724}">
      <dgm:prSet/>
      <dgm:spPr/>
      <dgm:t>
        <a:bodyPr/>
        <a:lstStyle/>
        <a:p>
          <a:endParaRPr lang="en-US"/>
        </a:p>
      </dgm:t>
    </dgm:pt>
    <dgm:pt modelId="{CA4357E5-B8F2-4862-AAC7-7ADD4BF06F2F}" type="sibTrans" cxnId="{DAC65FB8-0C36-4443-AFA6-B45F003CF724}">
      <dgm:prSet/>
      <dgm:spPr/>
      <dgm:t>
        <a:bodyPr/>
        <a:lstStyle/>
        <a:p>
          <a:endParaRPr lang="en-US"/>
        </a:p>
      </dgm:t>
    </dgm:pt>
    <dgm:pt modelId="{87F8F94D-3716-4463-BD6C-B4D3003D7A48}" type="pres">
      <dgm:prSet presAssocID="{590A0A5A-BEDE-463B-BE72-54A7A899C882}" presName="rootnode" presStyleCnt="0">
        <dgm:presLayoutVars>
          <dgm:chMax/>
          <dgm:chPref/>
          <dgm:dir/>
          <dgm:animLvl val="lvl"/>
        </dgm:presLayoutVars>
      </dgm:prSet>
      <dgm:spPr/>
    </dgm:pt>
    <dgm:pt modelId="{2268FE78-CC0C-4180-93EF-B82E4DB5681A}" type="pres">
      <dgm:prSet presAssocID="{3A9FB920-9EF8-4B01-BA3C-C5CF0BAB1CB0}" presName="composite" presStyleCnt="0"/>
      <dgm:spPr/>
    </dgm:pt>
    <dgm:pt modelId="{A2A9B06C-6A58-44F3-9C93-74DA2A1D1506}" type="pres">
      <dgm:prSet presAssocID="{3A9FB920-9EF8-4B01-BA3C-C5CF0BAB1CB0}" presName="bentUpArrow1" presStyleLbl="alignImgPlace1" presStyleIdx="0" presStyleCnt="2"/>
      <dgm:spPr/>
    </dgm:pt>
    <dgm:pt modelId="{837551A8-89FD-4725-A9C6-BA7916B480E9}" type="pres">
      <dgm:prSet presAssocID="{3A9FB920-9EF8-4B01-BA3C-C5CF0BAB1CB0}" presName="ParentText" presStyleLbl="node1" presStyleIdx="0" presStyleCnt="3">
        <dgm:presLayoutVars>
          <dgm:chMax val="1"/>
          <dgm:chPref val="1"/>
          <dgm:bulletEnabled val="1"/>
        </dgm:presLayoutVars>
      </dgm:prSet>
      <dgm:spPr/>
    </dgm:pt>
    <dgm:pt modelId="{6A364283-4254-463C-9DA5-E0EBD3CB7EA4}" type="pres">
      <dgm:prSet presAssocID="{3A9FB920-9EF8-4B01-BA3C-C5CF0BAB1CB0}" presName="ChildText" presStyleLbl="revTx" presStyleIdx="0" presStyleCnt="3" custScaleX="283192" custLinFactX="3163" custLinFactNeighborX="100000" custLinFactNeighborY="-301">
        <dgm:presLayoutVars>
          <dgm:chMax val="0"/>
          <dgm:chPref val="0"/>
          <dgm:bulletEnabled val="1"/>
        </dgm:presLayoutVars>
      </dgm:prSet>
      <dgm:spPr/>
    </dgm:pt>
    <dgm:pt modelId="{E2E3BB15-F8F1-4891-BEA7-5DC656D72ED6}" type="pres">
      <dgm:prSet presAssocID="{16FDE42D-6BBA-43D6-B7E2-52543AB18C3F}" presName="sibTrans" presStyleCnt="0"/>
      <dgm:spPr/>
    </dgm:pt>
    <dgm:pt modelId="{6D9A5E48-8C15-44AC-999E-07502B6ED18C}" type="pres">
      <dgm:prSet presAssocID="{7BA78989-9689-4473-933F-489D2F3673A6}" presName="composite" presStyleCnt="0"/>
      <dgm:spPr/>
    </dgm:pt>
    <dgm:pt modelId="{BDD6335E-D475-4CEA-8E9D-E72A90977DAB}" type="pres">
      <dgm:prSet presAssocID="{7BA78989-9689-4473-933F-489D2F3673A6}" presName="bentUpArrow1" presStyleLbl="alignImgPlace1" presStyleIdx="1" presStyleCnt="2"/>
      <dgm:spPr/>
    </dgm:pt>
    <dgm:pt modelId="{8661C307-29C6-426F-9B98-45C70D48F412}" type="pres">
      <dgm:prSet presAssocID="{7BA78989-9689-4473-933F-489D2F3673A6}" presName="ParentText" presStyleLbl="node1" presStyleIdx="1" presStyleCnt="3" custLinFactNeighborX="-27899" custLinFactNeighborY="-5101">
        <dgm:presLayoutVars>
          <dgm:chMax val="1"/>
          <dgm:chPref val="1"/>
          <dgm:bulletEnabled val="1"/>
        </dgm:presLayoutVars>
      </dgm:prSet>
      <dgm:spPr/>
    </dgm:pt>
    <dgm:pt modelId="{236CBABB-838C-4D2F-B6A9-5E6A6F153D18}" type="pres">
      <dgm:prSet presAssocID="{7BA78989-9689-4473-933F-489D2F3673A6}" presName="ChildText" presStyleLbl="revTx" presStyleIdx="1" presStyleCnt="3" custScaleX="235633" custLinFactNeighborX="39250" custLinFactNeighborY="-430">
        <dgm:presLayoutVars>
          <dgm:chMax val="0"/>
          <dgm:chPref val="0"/>
          <dgm:bulletEnabled val="1"/>
        </dgm:presLayoutVars>
      </dgm:prSet>
      <dgm:spPr/>
    </dgm:pt>
    <dgm:pt modelId="{199DF5DF-DB82-45B6-B13B-11324349B619}" type="pres">
      <dgm:prSet presAssocID="{62834508-1DE2-40E2-9035-35BA61A25BF5}" presName="sibTrans" presStyleCnt="0"/>
      <dgm:spPr/>
    </dgm:pt>
    <dgm:pt modelId="{E8EF79B3-E728-4AB7-84F5-410402543074}" type="pres">
      <dgm:prSet presAssocID="{E24DC0CB-262E-4C9D-84B1-400487D92D62}" presName="composite" presStyleCnt="0"/>
      <dgm:spPr/>
    </dgm:pt>
    <dgm:pt modelId="{41D1D7AB-90FC-4483-B88A-86B7B088A6FA}" type="pres">
      <dgm:prSet presAssocID="{E24DC0CB-262E-4C9D-84B1-400487D92D62}" presName="ParentText" presStyleLbl="node1" presStyleIdx="2" presStyleCnt="3" custLinFactNeighborX="-31577" custLinFactNeighborY="3134">
        <dgm:presLayoutVars>
          <dgm:chMax val="1"/>
          <dgm:chPref val="1"/>
          <dgm:bulletEnabled val="1"/>
        </dgm:presLayoutVars>
      </dgm:prSet>
      <dgm:spPr/>
    </dgm:pt>
    <dgm:pt modelId="{25A538BF-D2BF-4427-AD34-8DACCDBDABFC}" type="pres">
      <dgm:prSet presAssocID="{E24DC0CB-262E-4C9D-84B1-400487D92D62}" presName="FinalChildText" presStyleLbl="revTx" presStyleIdx="2" presStyleCnt="3" custScaleX="152025" custLinFactNeighborX="-7479" custLinFactNeighborY="2042">
        <dgm:presLayoutVars>
          <dgm:chMax val="0"/>
          <dgm:chPref val="0"/>
          <dgm:bulletEnabled val="1"/>
        </dgm:presLayoutVars>
      </dgm:prSet>
      <dgm:spPr/>
    </dgm:pt>
  </dgm:ptLst>
  <dgm:cxnLst>
    <dgm:cxn modelId="{A5935C13-3F51-41CC-A6D4-BA29247EF4B4}" type="presOf" srcId="{BFEA1374-0C2C-4219-B359-9BA3DAAFFF50}" destId="{25A538BF-D2BF-4427-AD34-8DACCDBDABFC}" srcOrd="0" destOrd="0" presId="urn:microsoft.com/office/officeart/2005/8/layout/StepDownProcess"/>
    <dgm:cxn modelId="{BB0CC919-EF15-4FA9-9A5D-079D96E21448}" srcId="{7BA78989-9689-4473-933F-489D2F3673A6}" destId="{6485FB0D-4A40-4E5C-9FAF-18767D50E456}" srcOrd="0" destOrd="0" parTransId="{3C728754-0816-4578-9E08-0CA284F98F7A}" sibTransId="{1F9AE2DD-CB5C-457B-BA2E-7FB0C1D546F5}"/>
    <dgm:cxn modelId="{E3F3681D-35AE-4CF5-8B60-2CFB00442AA3}" srcId="{3A9FB920-9EF8-4B01-BA3C-C5CF0BAB1CB0}" destId="{57E9D91C-6D1C-40C6-80D4-79CC5707C65A}" srcOrd="0" destOrd="0" parTransId="{294868DD-856B-45E0-8107-2E3950D6B0E1}" sibTransId="{CACC8A37-BEED-41CD-B811-8F8D8DEC6CF5}"/>
    <dgm:cxn modelId="{0CDD4B39-A8B4-42E6-B167-469203E050A9}" type="presOf" srcId="{590A0A5A-BEDE-463B-BE72-54A7A899C882}" destId="{87F8F94D-3716-4463-BD6C-B4D3003D7A48}" srcOrd="0" destOrd="0" presId="urn:microsoft.com/office/officeart/2005/8/layout/StepDownProcess"/>
    <dgm:cxn modelId="{8BF01547-3838-4D78-98C2-1E6420359D69}" type="presOf" srcId="{7BA78989-9689-4473-933F-489D2F3673A6}" destId="{8661C307-29C6-426F-9B98-45C70D48F412}" srcOrd="0" destOrd="0" presId="urn:microsoft.com/office/officeart/2005/8/layout/StepDownProcess"/>
    <dgm:cxn modelId="{32173168-3F88-4F32-8449-E618D29349AB}" type="presOf" srcId="{E24DC0CB-262E-4C9D-84B1-400487D92D62}" destId="{41D1D7AB-90FC-4483-B88A-86B7B088A6FA}" srcOrd="0" destOrd="0" presId="urn:microsoft.com/office/officeart/2005/8/layout/StepDownProcess"/>
    <dgm:cxn modelId="{6C5A814C-267E-4D64-B8A8-83418ACDC64A}" srcId="{590A0A5A-BEDE-463B-BE72-54A7A899C882}" destId="{3A9FB920-9EF8-4B01-BA3C-C5CF0BAB1CB0}" srcOrd="0" destOrd="0" parTransId="{8577509E-92A7-4FEA-91A5-8ACAE5EE8867}" sibTransId="{16FDE42D-6BBA-43D6-B7E2-52543AB18C3F}"/>
    <dgm:cxn modelId="{DAC65FB8-0C36-4443-AFA6-B45F003CF724}" srcId="{E24DC0CB-262E-4C9D-84B1-400487D92D62}" destId="{BFEA1374-0C2C-4219-B359-9BA3DAAFFF50}" srcOrd="0" destOrd="0" parTransId="{219A2021-93CB-4FE6-A7C5-29BDBB3DB151}" sibTransId="{CA4357E5-B8F2-4862-AAC7-7ADD4BF06F2F}"/>
    <dgm:cxn modelId="{AAA64CC6-F6A1-4480-B203-D0F8BA6E8C42}" type="presOf" srcId="{6485FB0D-4A40-4E5C-9FAF-18767D50E456}" destId="{236CBABB-838C-4D2F-B6A9-5E6A6F153D18}" srcOrd="0" destOrd="0" presId="urn:microsoft.com/office/officeart/2005/8/layout/StepDownProcess"/>
    <dgm:cxn modelId="{31FE27CA-EAFC-4436-82D7-231A7DA19152}" type="presOf" srcId="{3A9FB920-9EF8-4B01-BA3C-C5CF0BAB1CB0}" destId="{837551A8-89FD-4725-A9C6-BA7916B480E9}" srcOrd="0" destOrd="0" presId="urn:microsoft.com/office/officeart/2005/8/layout/StepDownProcess"/>
    <dgm:cxn modelId="{BACDB1D9-6CDD-4F51-9F6B-DE8E740CD3B7}" srcId="{590A0A5A-BEDE-463B-BE72-54A7A899C882}" destId="{E24DC0CB-262E-4C9D-84B1-400487D92D62}" srcOrd="2" destOrd="0" parTransId="{29FC0A74-4D0E-43DD-A4CA-8406679AEAC9}" sibTransId="{0F8C4D3A-F413-4067-AB0E-CDF19508298E}"/>
    <dgm:cxn modelId="{4A67ECE5-182C-44BA-AB85-4475F101E546}" srcId="{590A0A5A-BEDE-463B-BE72-54A7A899C882}" destId="{7BA78989-9689-4473-933F-489D2F3673A6}" srcOrd="1" destOrd="0" parTransId="{511BE045-B636-4BF4-9A41-E5F5A92F685F}" sibTransId="{62834508-1DE2-40E2-9035-35BA61A25BF5}"/>
    <dgm:cxn modelId="{F2CA10FD-F5A3-41B2-8303-0EFE7466ABDB}" type="presOf" srcId="{57E9D91C-6D1C-40C6-80D4-79CC5707C65A}" destId="{6A364283-4254-463C-9DA5-E0EBD3CB7EA4}" srcOrd="0" destOrd="0" presId="urn:microsoft.com/office/officeart/2005/8/layout/StepDownProcess"/>
    <dgm:cxn modelId="{4052D699-007C-455F-B617-A30026BED572}" type="presParOf" srcId="{87F8F94D-3716-4463-BD6C-B4D3003D7A48}" destId="{2268FE78-CC0C-4180-93EF-B82E4DB5681A}" srcOrd="0" destOrd="0" presId="urn:microsoft.com/office/officeart/2005/8/layout/StepDownProcess"/>
    <dgm:cxn modelId="{B3D117C5-B6A4-41DB-B7F7-3B4AB5C4FA4E}" type="presParOf" srcId="{2268FE78-CC0C-4180-93EF-B82E4DB5681A}" destId="{A2A9B06C-6A58-44F3-9C93-74DA2A1D1506}" srcOrd="0" destOrd="0" presId="urn:microsoft.com/office/officeart/2005/8/layout/StepDownProcess"/>
    <dgm:cxn modelId="{386D9B10-6827-4C5F-BA4A-FEE1B707A4B9}" type="presParOf" srcId="{2268FE78-CC0C-4180-93EF-B82E4DB5681A}" destId="{837551A8-89FD-4725-A9C6-BA7916B480E9}" srcOrd="1" destOrd="0" presId="urn:microsoft.com/office/officeart/2005/8/layout/StepDownProcess"/>
    <dgm:cxn modelId="{4B016282-A020-4D07-9D72-DEF246CBC262}" type="presParOf" srcId="{2268FE78-CC0C-4180-93EF-B82E4DB5681A}" destId="{6A364283-4254-463C-9DA5-E0EBD3CB7EA4}" srcOrd="2" destOrd="0" presId="urn:microsoft.com/office/officeart/2005/8/layout/StepDownProcess"/>
    <dgm:cxn modelId="{53453D68-1235-4285-A877-50D8634FFC7A}" type="presParOf" srcId="{87F8F94D-3716-4463-BD6C-B4D3003D7A48}" destId="{E2E3BB15-F8F1-4891-BEA7-5DC656D72ED6}" srcOrd="1" destOrd="0" presId="urn:microsoft.com/office/officeart/2005/8/layout/StepDownProcess"/>
    <dgm:cxn modelId="{CDAE85E2-53D0-498A-B886-8768FDEA4010}" type="presParOf" srcId="{87F8F94D-3716-4463-BD6C-B4D3003D7A48}" destId="{6D9A5E48-8C15-44AC-999E-07502B6ED18C}" srcOrd="2" destOrd="0" presId="urn:microsoft.com/office/officeart/2005/8/layout/StepDownProcess"/>
    <dgm:cxn modelId="{D5E3FAA0-EC14-4165-B381-5DBC9EB732B7}" type="presParOf" srcId="{6D9A5E48-8C15-44AC-999E-07502B6ED18C}" destId="{BDD6335E-D475-4CEA-8E9D-E72A90977DAB}" srcOrd="0" destOrd="0" presId="urn:microsoft.com/office/officeart/2005/8/layout/StepDownProcess"/>
    <dgm:cxn modelId="{B568FAF7-BDEE-471B-8463-C2CD256D6895}" type="presParOf" srcId="{6D9A5E48-8C15-44AC-999E-07502B6ED18C}" destId="{8661C307-29C6-426F-9B98-45C70D48F412}" srcOrd="1" destOrd="0" presId="urn:microsoft.com/office/officeart/2005/8/layout/StepDownProcess"/>
    <dgm:cxn modelId="{4D03D89C-BD6E-4EC8-ADD8-D9FF13CB160E}" type="presParOf" srcId="{6D9A5E48-8C15-44AC-999E-07502B6ED18C}" destId="{236CBABB-838C-4D2F-B6A9-5E6A6F153D18}" srcOrd="2" destOrd="0" presId="urn:microsoft.com/office/officeart/2005/8/layout/StepDownProcess"/>
    <dgm:cxn modelId="{5F6B0EBC-09FF-4063-9431-2F1F72C447A1}" type="presParOf" srcId="{87F8F94D-3716-4463-BD6C-B4D3003D7A48}" destId="{199DF5DF-DB82-45B6-B13B-11324349B619}" srcOrd="3" destOrd="0" presId="urn:microsoft.com/office/officeart/2005/8/layout/StepDownProcess"/>
    <dgm:cxn modelId="{83859BC2-D8B6-4CF7-9AC3-1D19079783CD}" type="presParOf" srcId="{87F8F94D-3716-4463-BD6C-B4D3003D7A48}" destId="{E8EF79B3-E728-4AB7-84F5-410402543074}" srcOrd="4" destOrd="0" presId="urn:microsoft.com/office/officeart/2005/8/layout/StepDownProcess"/>
    <dgm:cxn modelId="{1F231629-3B04-43DF-9B69-9739434DA9C1}" type="presParOf" srcId="{E8EF79B3-E728-4AB7-84F5-410402543074}" destId="{41D1D7AB-90FC-4483-B88A-86B7B088A6FA}" srcOrd="0" destOrd="0" presId="urn:microsoft.com/office/officeart/2005/8/layout/StepDownProcess"/>
    <dgm:cxn modelId="{D1C21544-BE1A-4177-BB08-0EA628F7F875}" type="presParOf" srcId="{E8EF79B3-E728-4AB7-84F5-410402543074}" destId="{25A538BF-D2BF-4427-AD34-8DACCDBDABFC}" srcOrd="1"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2E97B54-BAAB-4358-ADCE-3E53F558D1D3}"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en-US"/>
        </a:p>
      </dgm:t>
    </dgm:pt>
    <dgm:pt modelId="{A477D492-86AC-4730-AE1F-ECD636FAFA99}">
      <dgm:prSet phldrT="[Text]"/>
      <dgm:spPr/>
      <dgm:t>
        <a:bodyPr/>
        <a:lstStyle/>
        <a:p>
          <a:r>
            <a:rPr lang="en-US" dirty="0"/>
            <a:t>Principle of subsidiarity</a:t>
          </a:r>
        </a:p>
      </dgm:t>
    </dgm:pt>
    <dgm:pt modelId="{797D427C-10FD-49FF-9B76-03EE61E2E2EA}" type="parTrans" cxnId="{358EC81C-5C20-4B2F-962C-26A03923EC64}">
      <dgm:prSet/>
      <dgm:spPr/>
      <dgm:t>
        <a:bodyPr/>
        <a:lstStyle/>
        <a:p>
          <a:endParaRPr lang="en-US"/>
        </a:p>
      </dgm:t>
    </dgm:pt>
    <dgm:pt modelId="{AF1D0F2D-BA55-4D82-9877-CB9168D40C1A}" type="sibTrans" cxnId="{358EC81C-5C20-4B2F-962C-26A03923EC64}">
      <dgm:prSet/>
      <dgm:spPr/>
      <dgm:t>
        <a:bodyPr/>
        <a:lstStyle/>
        <a:p>
          <a:endParaRPr lang="en-US"/>
        </a:p>
      </dgm:t>
    </dgm:pt>
    <dgm:pt modelId="{EC01FBD6-2958-48BF-A266-D7B439ADC7D9}">
      <dgm:prSet phldrT="[Text]"/>
      <dgm:spPr/>
      <dgm:t>
        <a:bodyPr/>
        <a:lstStyle/>
        <a:p>
          <a:r>
            <a:rPr lang="en-US" dirty="0"/>
            <a:t>Voluntary &gt; statutory</a:t>
          </a:r>
        </a:p>
      </dgm:t>
    </dgm:pt>
    <dgm:pt modelId="{BE449538-5599-40A4-9405-C15BB5432EFB}" type="parTrans" cxnId="{91DDA2A2-EFE9-4C1D-841F-32EBDC2EAC0F}">
      <dgm:prSet/>
      <dgm:spPr/>
      <dgm:t>
        <a:bodyPr/>
        <a:lstStyle/>
        <a:p>
          <a:endParaRPr lang="en-US"/>
        </a:p>
      </dgm:t>
    </dgm:pt>
    <dgm:pt modelId="{090FF55B-18DE-4B78-8865-D67F865B2CE9}" type="sibTrans" cxnId="{91DDA2A2-EFE9-4C1D-841F-32EBDC2EAC0F}">
      <dgm:prSet/>
      <dgm:spPr/>
      <dgm:t>
        <a:bodyPr/>
        <a:lstStyle/>
        <a:p>
          <a:endParaRPr lang="en-US"/>
        </a:p>
      </dgm:t>
    </dgm:pt>
    <dgm:pt modelId="{F049E343-DC8A-4D58-AD84-B41A6F0A2530}">
      <dgm:prSet phldrT="[Text]"/>
      <dgm:spPr/>
      <dgm:t>
        <a:bodyPr/>
        <a:lstStyle/>
        <a:p>
          <a:r>
            <a:rPr lang="en-US" dirty="0"/>
            <a:t>Support &gt; representation</a:t>
          </a:r>
        </a:p>
      </dgm:t>
    </dgm:pt>
    <dgm:pt modelId="{8E2D1407-9907-4C74-8C64-592814FEF9FC}" type="parTrans" cxnId="{A4CABBBC-B97E-432D-8E64-DB9490C8EFF0}">
      <dgm:prSet/>
      <dgm:spPr/>
      <dgm:t>
        <a:bodyPr/>
        <a:lstStyle/>
        <a:p>
          <a:endParaRPr lang="en-US"/>
        </a:p>
      </dgm:t>
    </dgm:pt>
    <dgm:pt modelId="{8A2EDA79-D0C7-4182-A2DC-4754062E5C6A}" type="sibTrans" cxnId="{A4CABBBC-B97E-432D-8E64-DB9490C8EFF0}">
      <dgm:prSet/>
      <dgm:spPr/>
      <dgm:t>
        <a:bodyPr/>
        <a:lstStyle/>
        <a:p>
          <a:endParaRPr lang="en-US"/>
        </a:p>
      </dgm:t>
    </dgm:pt>
    <dgm:pt modelId="{52F5DCC4-2530-4EBC-A415-44270D1D415D}">
      <dgm:prSet phldrT="[Text]"/>
      <dgm:spPr/>
      <dgm:t>
        <a:bodyPr/>
        <a:lstStyle/>
        <a:p>
          <a:r>
            <a:rPr lang="en-US" dirty="0"/>
            <a:t>Ad hoc/temporary &gt; unlimited </a:t>
          </a:r>
        </a:p>
      </dgm:t>
    </dgm:pt>
    <dgm:pt modelId="{6635ABA8-A7EF-40D0-AEF6-C1E25BB39C08}" type="parTrans" cxnId="{772EFD20-9CDA-4C72-B5F5-D3242F3B80D3}">
      <dgm:prSet/>
      <dgm:spPr/>
      <dgm:t>
        <a:bodyPr/>
        <a:lstStyle/>
        <a:p>
          <a:endParaRPr lang="en-US"/>
        </a:p>
      </dgm:t>
    </dgm:pt>
    <dgm:pt modelId="{776CF5B4-8E60-4FCD-A795-64C017372D6B}" type="sibTrans" cxnId="{772EFD20-9CDA-4C72-B5F5-D3242F3B80D3}">
      <dgm:prSet/>
      <dgm:spPr/>
      <dgm:t>
        <a:bodyPr/>
        <a:lstStyle/>
        <a:p>
          <a:endParaRPr lang="en-US"/>
        </a:p>
      </dgm:t>
    </dgm:pt>
    <dgm:pt modelId="{98F3C385-3142-4CE3-82FD-3EA526EE7287}" type="pres">
      <dgm:prSet presAssocID="{22E97B54-BAAB-4358-ADCE-3E53F558D1D3}" presName="Name0" presStyleCnt="0">
        <dgm:presLayoutVars>
          <dgm:chPref val="1"/>
          <dgm:dir/>
          <dgm:animOne val="branch"/>
          <dgm:animLvl val="lvl"/>
          <dgm:resizeHandles val="exact"/>
        </dgm:presLayoutVars>
      </dgm:prSet>
      <dgm:spPr/>
    </dgm:pt>
    <dgm:pt modelId="{5E4B83AA-86C2-4BAC-9DCE-EC33B4592722}" type="pres">
      <dgm:prSet presAssocID="{A477D492-86AC-4730-AE1F-ECD636FAFA99}" presName="root1" presStyleCnt="0"/>
      <dgm:spPr/>
    </dgm:pt>
    <dgm:pt modelId="{CFB4B557-B597-4A30-865F-5E12C3596F4E}" type="pres">
      <dgm:prSet presAssocID="{A477D492-86AC-4730-AE1F-ECD636FAFA99}" presName="LevelOneTextNode" presStyleLbl="node0" presStyleIdx="0" presStyleCnt="1">
        <dgm:presLayoutVars>
          <dgm:chPref val="3"/>
        </dgm:presLayoutVars>
      </dgm:prSet>
      <dgm:spPr/>
    </dgm:pt>
    <dgm:pt modelId="{799751ED-0342-4653-986C-55D0C9EBCF88}" type="pres">
      <dgm:prSet presAssocID="{A477D492-86AC-4730-AE1F-ECD636FAFA99}" presName="level2hierChild" presStyleCnt="0"/>
      <dgm:spPr/>
    </dgm:pt>
    <dgm:pt modelId="{01080FA8-3655-42D8-9A72-81CF08F3C295}" type="pres">
      <dgm:prSet presAssocID="{BE449538-5599-40A4-9405-C15BB5432EFB}" presName="conn2-1" presStyleLbl="parChTrans1D2" presStyleIdx="0" presStyleCnt="3"/>
      <dgm:spPr/>
    </dgm:pt>
    <dgm:pt modelId="{112B4B97-DC87-48CE-ACDF-108FF6393102}" type="pres">
      <dgm:prSet presAssocID="{BE449538-5599-40A4-9405-C15BB5432EFB}" presName="connTx" presStyleLbl="parChTrans1D2" presStyleIdx="0" presStyleCnt="3"/>
      <dgm:spPr/>
    </dgm:pt>
    <dgm:pt modelId="{A4CE8AAD-6A33-4A0C-9C09-800688AE2D9E}" type="pres">
      <dgm:prSet presAssocID="{EC01FBD6-2958-48BF-A266-D7B439ADC7D9}" presName="root2" presStyleCnt="0"/>
      <dgm:spPr/>
    </dgm:pt>
    <dgm:pt modelId="{2256803D-EF6A-4E0A-A2C1-986E3A134433}" type="pres">
      <dgm:prSet presAssocID="{EC01FBD6-2958-48BF-A266-D7B439ADC7D9}" presName="LevelTwoTextNode" presStyleLbl="node2" presStyleIdx="0" presStyleCnt="3">
        <dgm:presLayoutVars>
          <dgm:chPref val="3"/>
        </dgm:presLayoutVars>
      </dgm:prSet>
      <dgm:spPr/>
    </dgm:pt>
    <dgm:pt modelId="{BD2285DA-0707-4E6B-9EE2-51BECDB1A012}" type="pres">
      <dgm:prSet presAssocID="{EC01FBD6-2958-48BF-A266-D7B439ADC7D9}" presName="level3hierChild" presStyleCnt="0"/>
      <dgm:spPr/>
    </dgm:pt>
    <dgm:pt modelId="{74F39607-72AA-4EAC-8A30-37E2CFD9391D}" type="pres">
      <dgm:prSet presAssocID="{8E2D1407-9907-4C74-8C64-592814FEF9FC}" presName="conn2-1" presStyleLbl="parChTrans1D2" presStyleIdx="1" presStyleCnt="3"/>
      <dgm:spPr/>
    </dgm:pt>
    <dgm:pt modelId="{A05601B7-DD36-4E95-8292-0C500A637128}" type="pres">
      <dgm:prSet presAssocID="{8E2D1407-9907-4C74-8C64-592814FEF9FC}" presName="connTx" presStyleLbl="parChTrans1D2" presStyleIdx="1" presStyleCnt="3"/>
      <dgm:spPr/>
    </dgm:pt>
    <dgm:pt modelId="{E2356AC7-6CEA-42E6-A99F-B4DB5E169090}" type="pres">
      <dgm:prSet presAssocID="{F049E343-DC8A-4D58-AD84-B41A6F0A2530}" presName="root2" presStyleCnt="0"/>
      <dgm:spPr/>
    </dgm:pt>
    <dgm:pt modelId="{9AC4AE44-0131-46B1-8429-6B35ACE734A3}" type="pres">
      <dgm:prSet presAssocID="{F049E343-DC8A-4D58-AD84-B41A6F0A2530}" presName="LevelTwoTextNode" presStyleLbl="node2" presStyleIdx="1" presStyleCnt="3">
        <dgm:presLayoutVars>
          <dgm:chPref val="3"/>
        </dgm:presLayoutVars>
      </dgm:prSet>
      <dgm:spPr/>
    </dgm:pt>
    <dgm:pt modelId="{7EE002BD-4370-40BB-B944-A01FA1C7BC00}" type="pres">
      <dgm:prSet presAssocID="{F049E343-DC8A-4D58-AD84-B41A6F0A2530}" presName="level3hierChild" presStyleCnt="0"/>
      <dgm:spPr/>
    </dgm:pt>
    <dgm:pt modelId="{B7C2143D-96B2-40BC-8DF6-E870552E819A}" type="pres">
      <dgm:prSet presAssocID="{6635ABA8-A7EF-40D0-AEF6-C1E25BB39C08}" presName="conn2-1" presStyleLbl="parChTrans1D2" presStyleIdx="2" presStyleCnt="3"/>
      <dgm:spPr/>
    </dgm:pt>
    <dgm:pt modelId="{1BF889CD-3250-47DF-A706-5D52E651680A}" type="pres">
      <dgm:prSet presAssocID="{6635ABA8-A7EF-40D0-AEF6-C1E25BB39C08}" presName="connTx" presStyleLbl="parChTrans1D2" presStyleIdx="2" presStyleCnt="3"/>
      <dgm:spPr/>
    </dgm:pt>
    <dgm:pt modelId="{1D2E8D6B-82C9-46B9-BAB4-00B4366EDB29}" type="pres">
      <dgm:prSet presAssocID="{52F5DCC4-2530-4EBC-A415-44270D1D415D}" presName="root2" presStyleCnt="0"/>
      <dgm:spPr/>
    </dgm:pt>
    <dgm:pt modelId="{03BCAABC-9A4F-48FE-9028-9010861AD5D0}" type="pres">
      <dgm:prSet presAssocID="{52F5DCC4-2530-4EBC-A415-44270D1D415D}" presName="LevelTwoTextNode" presStyleLbl="node2" presStyleIdx="2" presStyleCnt="3">
        <dgm:presLayoutVars>
          <dgm:chPref val="3"/>
        </dgm:presLayoutVars>
      </dgm:prSet>
      <dgm:spPr/>
    </dgm:pt>
    <dgm:pt modelId="{A8828E21-7235-4742-892B-AB6B95F391CE}" type="pres">
      <dgm:prSet presAssocID="{52F5DCC4-2530-4EBC-A415-44270D1D415D}" presName="level3hierChild" presStyleCnt="0"/>
      <dgm:spPr/>
    </dgm:pt>
  </dgm:ptLst>
  <dgm:cxnLst>
    <dgm:cxn modelId="{6278AA03-30C9-460C-8CEB-A4C3DE074922}" type="presOf" srcId="{8E2D1407-9907-4C74-8C64-592814FEF9FC}" destId="{A05601B7-DD36-4E95-8292-0C500A637128}" srcOrd="1" destOrd="0" presId="urn:microsoft.com/office/officeart/2008/layout/HorizontalMultiLevelHierarchy"/>
    <dgm:cxn modelId="{A553B604-8AD9-48F7-93D6-2AD47B264A78}" type="presOf" srcId="{EC01FBD6-2958-48BF-A266-D7B439ADC7D9}" destId="{2256803D-EF6A-4E0A-A2C1-986E3A134433}" srcOrd="0" destOrd="0" presId="urn:microsoft.com/office/officeart/2008/layout/HorizontalMultiLevelHierarchy"/>
    <dgm:cxn modelId="{358EC81C-5C20-4B2F-962C-26A03923EC64}" srcId="{22E97B54-BAAB-4358-ADCE-3E53F558D1D3}" destId="{A477D492-86AC-4730-AE1F-ECD636FAFA99}" srcOrd="0" destOrd="0" parTransId="{797D427C-10FD-49FF-9B76-03EE61E2E2EA}" sibTransId="{AF1D0F2D-BA55-4D82-9877-CB9168D40C1A}"/>
    <dgm:cxn modelId="{772EFD20-9CDA-4C72-B5F5-D3242F3B80D3}" srcId="{A477D492-86AC-4730-AE1F-ECD636FAFA99}" destId="{52F5DCC4-2530-4EBC-A415-44270D1D415D}" srcOrd="2" destOrd="0" parTransId="{6635ABA8-A7EF-40D0-AEF6-C1E25BB39C08}" sibTransId="{776CF5B4-8E60-4FCD-A795-64C017372D6B}"/>
    <dgm:cxn modelId="{3FF5A23E-1155-4355-9203-65CF8DAAF059}" type="presOf" srcId="{BE449538-5599-40A4-9405-C15BB5432EFB}" destId="{112B4B97-DC87-48CE-ACDF-108FF6393102}" srcOrd="1" destOrd="0" presId="urn:microsoft.com/office/officeart/2008/layout/HorizontalMultiLevelHierarchy"/>
    <dgm:cxn modelId="{FA896C84-6FC8-4E79-9BDE-0E8F05A7A213}" type="presOf" srcId="{8E2D1407-9907-4C74-8C64-592814FEF9FC}" destId="{74F39607-72AA-4EAC-8A30-37E2CFD9391D}" srcOrd="0" destOrd="0" presId="urn:microsoft.com/office/officeart/2008/layout/HorizontalMultiLevelHierarchy"/>
    <dgm:cxn modelId="{91DDA2A2-EFE9-4C1D-841F-32EBDC2EAC0F}" srcId="{A477D492-86AC-4730-AE1F-ECD636FAFA99}" destId="{EC01FBD6-2958-48BF-A266-D7B439ADC7D9}" srcOrd="0" destOrd="0" parTransId="{BE449538-5599-40A4-9405-C15BB5432EFB}" sibTransId="{090FF55B-18DE-4B78-8865-D67F865B2CE9}"/>
    <dgm:cxn modelId="{5BEAC1AA-F3B8-428A-A7F5-937E4AA2FB06}" type="presOf" srcId="{22E97B54-BAAB-4358-ADCE-3E53F558D1D3}" destId="{98F3C385-3142-4CE3-82FD-3EA526EE7287}" srcOrd="0" destOrd="0" presId="urn:microsoft.com/office/officeart/2008/layout/HorizontalMultiLevelHierarchy"/>
    <dgm:cxn modelId="{E930A3AC-11DF-4E21-B9AF-1B71C4EA14B6}" type="presOf" srcId="{6635ABA8-A7EF-40D0-AEF6-C1E25BB39C08}" destId="{1BF889CD-3250-47DF-A706-5D52E651680A}" srcOrd="1" destOrd="0" presId="urn:microsoft.com/office/officeart/2008/layout/HorizontalMultiLevelHierarchy"/>
    <dgm:cxn modelId="{A4CABBBC-B97E-432D-8E64-DB9490C8EFF0}" srcId="{A477D492-86AC-4730-AE1F-ECD636FAFA99}" destId="{F049E343-DC8A-4D58-AD84-B41A6F0A2530}" srcOrd="1" destOrd="0" parTransId="{8E2D1407-9907-4C74-8C64-592814FEF9FC}" sibTransId="{8A2EDA79-D0C7-4182-A2DC-4754062E5C6A}"/>
    <dgm:cxn modelId="{1619D7C0-3E3B-445B-B6BB-F32834936AE7}" type="presOf" srcId="{A477D492-86AC-4730-AE1F-ECD636FAFA99}" destId="{CFB4B557-B597-4A30-865F-5E12C3596F4E}" srcOrd="0" destOrd="0" presId="urn:microsoft.com/office/officeart/2008/layout/HorizontalMultiLevelHierarchy"/>
    <dgm:cxn modelId="{693460CD-1903-40FF-BFC1-250BF816532E}" type="presOf" srcId="{52F5DCC4-2530-4EBC-A415-44270D1D415D}" destId="{03BCAABC-9A4F-48FE-9028-9010861AD5D0}" srcOrd="0" destOrd="0" presId="urn:microsoft.com/office/officeart/2008/layout/HorizontalMultiLevelHierarchy"/>
    <dgm:cxn modelId="{681F84D1-07FE-43E6-BA3F-9E7E1B051409}" type="presOf" srcId="{6635ABA8-A7EF-40D0-AEF6-C1E25BB39C08}" destId="{B7C2143D-96B2-40BC-8DF6-E870552E819A}" srcOrd="0" destOrd="0" presId="urn:microsoft.com/office/officeart/2008/layout/HorizontalMultiLevelHierarchy"/>
    <dgm:cxn modelId="{D01C42ED-F9B5-4B5F-974A-AD7F59DEABC7}" type="presOf" srcId="{F049E343-DC8A-4D58-AD84-B41A6F0A2530}" destId="{9AC4AE44-0131-46B1-8429-6B35ACE734A3}" srcOrd="0" destOrd="0" presId="urn:microsoft.com/office/officeart/2008/layout/HorizontalMultiLevelHierarchy"/>
    <dgm:cxn modelId="{24EF16F7-BCDD-482E-8865-E1425212EB4A}" type="presOf" srcId="{BE449538-5599-40A4-9405-C15BB5432EFB}" destId="{01080FA8-3655-42D8-9A72-81CF08F3C295}" srcOrd="0" destOrd="0" presId="urn:microsoft.com/office/officeart/2008/layout/HorizontalMultiLevelHierarchy"/>
    <dgm:cxn modelId="{35D3DDBC-A5AA-4190-9510-23052B3E6488}" type="presParOf" srcId="{98F3C385-3142-4CE3-82FD-3EA526EE7287}" destId="{5E4B83AA-86C2-4BAC-9DCE-EC33B4592722}" srcOrd="0" destOrd="0" presId="urn:microsoft.com/office/officeart/2008/layout/HorizontalMultiLevelHierarchy"/>
    <dgm:cxn modelId="{B388D6E1-488B-4A19-8587-A4B02BC8787F}" type="presParOf" srcId="{5E4B83AA-86C2-4BAC-9DCE-EC33B4592722}" destId="{CFB4B557-B597-4A30-865F-5E12C3596F4E}" srcOrd="0" destOrd="0" presId="urn:microsoft.com/office/officeart/2008/layout/HorizontalMultiLevelHierarchy"/>
    <dgm:cxn modelId="{EB144FB4-311F-4B5C-858E-5A6956122C5B}" type="presParOf" srcId="{5E4B83AA-86C2-4BAC-9DCE-EC33B4592722}" destId="{799751ED-0342-4653-986C-55D0C9EBCF88}" srcOrd="1" destOrd="0" presId="urn:microsoft.com/office/officeart/2008/layout/HorizontalMultiLevelHierarchy"/>
    <dgm:cxn modelId="{6EB2C72F-8187-4265-9711-EE1AF86F564D}" type="presParOf" srcId="{799751ED-0342-4653-986C-55D0C9EBCF88}" destId="{01080FA8-3655-42D8-9A72-81CF08F3C295}" srcOrd="0" destOrd="0" presId="urn:microsoft.com/office/officeart/2008/layout/HorizontalMultiLevelHierarchy"/>
    <dgm:cxn modelId="{70A8EF82-4BB0-483D-B063-669FF935C8B5}" type="presParOf" srcId="{01080FA8-3655-42D8-9A72-81CF08F3C295}" destId="{112B4B97-DC87-48CE-ACDF-108FF6393102}" srcOrd="0" destOrd="0" presId="urn:microsoft.com/office/officeart/2008/layout/HorizontalMultiLevelHierarchy"/>
    <dgm:cxn modelId="{C2C25154-3474-49AA-BA4A-D995DDCFAFB2}" type="presParOf" srcId="{799751ED-0342-4653-986C-55D0C9EBCF88}" destId="{A4CE8AAD-6A33-4A0C-9C09-800688AE2D9E}" srcOrd="1" destOrd="0" presId="urn:microsoft.com/office/officeart/2008/layout/HorizontalMultiLevelHierarchy"/>
    <dgm:cxn modelId="{4FADFE59-59AD-4F29-BCC8-337EE378A818}" type="presParOf" srcId="{A4CE8AAD-6A33-4A0C-9C09-800688AE2D9E}" destId="{2256803D-EF6A-4E0A-A2C1-986E3A134433}" srcOrd="0" destOrd="0" presId="urn:microsoft.com/office/officeart/2008/layout/HorizontalMultiLevelHierarchy"/>
    <dgm:cxn modelId="{6E991267-7F1D-4B52-A9DC-B27718FD2C93}" type="presParOf" srcId="{A4CE8AAD-6A33-4A0C-9C09-800688AE2D9E}" destId="{BD2285DA-0707-4E6B-9EE2-51BECDB1A012}" srcOrd="1" destOrd="0" presId="urn:microsoft.com/office/officeart/2008/layout/HorizontalMultiLevelHierarchy"/>
    <dgm:cxn modelId="{7962A55C-86B8-4E12-8067-59B3D92C84B9}" type="presParOf" srcId="{799751ED-0342-4653-986C-55D0C9EBCF88}" destId="{74F39607-72AA-4EAC-8A30-37E2CFD9391D}" srcOrd="2" destOrd="0" presId="urn:microsoft.com/office/officeart/2008/layout/HorizontalMultiLevelHierarchy"/>
    <dgm:cxn modelId="{60190BD2-F5D8-480A-8DF6-60ECD720ED4B}" type="presParOf" srcId="{74F39607-72AA-4EAC-8A30-37E2CFD9391D}" destId="{A05601B7-DD36-4E95-8292-0C500A637128}" srcOrd="0" destOrd="0" presId="urn:microsoft.com/office/officeart/2008/layout/HorizontalMultiLevelHierarchy"/>
    <dgm:cxn modelId="{FFA0B607-004C-4FDC-9C4B-3E230A00BB11}" type="presParOf" srcId="{799751ED-0342-4653-986C-55D0C9EBCF88}" destId="{E2356AC7-6CEA-42E6-A99F-B4DB5E169090}" srcOrd="3" destOrd="0" presId="urn:microsoft.com/office/officeart/2008/layout/HorizontalMultiLevelHierarchy"/>
    <dgm:cxn modelId="{B218EEDA-4C6B-4AE1-B9BD-29FCECD69DC2}" type="presParOf" srcId="{E2356AC7-6CEA-42E6-A99F-B4DB5E169090}" destId="{9AC4AE44-0131-46B1-8429-6B35ACE734A3}" srcOrd="0" destOrd="0" presId="urn:microsoft.com/office/officeart/2008/layout/HorizontalMultiLevelHierarchy"/>
    <dgm:cxn modelId="{0C4DA7C4-313C-4B9A-AEF9-461439FE3B7B}" type="presParOf" srcId="{E2356AC7-6CEA-42E6-A99F-B4DB5E169090}" destId="{7EE002BD-4370-40BB-B944-A01FA1C7BC00}" srcOrd="1" destOrd="0" presId="urn:microsoft.com/office/officeart/2008/layout/HorizontalMultiLevelHierarchy"/>
    <dgm:cxn modelId="{0E99E702-777C-4B2A-B4E3-75957FA41A4E}" type="presParOf" srcId="{799751ED-0342-4653-986C-55D0C9EBCF88}" destId="{B7C2143D-96B2-40BC-8DF6-E870552E819A}" srcOrd="4" destOrd="0" presId="urn:microsoft.com/office/officeart/2008/layout/HorizontalMultiLevelHierarchy"/>
    <dgm:cxn modelId="{7410681E-FA89-4173-85A3-6B439D3A6850}" type="presParOf" srcId="{B7C2143D-96B2-40BC-8DF6-E870552E819A}" destId="{1BF889CD-3250-47DF-A706-5D52E651680A}" srcOrd="0" destOrd="0" presId="urn:microsoft.com/office/officeart/2008/layout/HorizontalMultiLevelHierarchy"/>
    <dgm:cxn modelId="{BB7D4663-68BA-4AED-91FD-8E70C8451B2B}" type="presParOf" srcId="{799751ED-0342-4653-986C-55D0C9EBCF88}" destId="{1D2E8D6B-82C9-46B9-BAB4-00B4366EDB29}" srcOrd="5" destOrd="0" presId="urn:microsoft.com/office/officeart/2008/layout/HorizontalMultiLevelHierarchy"/>
    <dgm:cxn modelId="{59208F84-E2CC-4D4B-8446-0BDDD4BCD99B}" type="presParOf" srcId="{1D2E8D6B-82C9-46B9-BAB4-00B4366EDB29}" destId="{03BCAABC-9A4F-48FE-9028-9010861AD5D0}" srcOrd="0" destOrd="0" presId="urn:microsoft.com/office/officeart/2008/layout/HorizontalMultiLevelHierarchy"/>
    <dgm:cxn modelId="{CA37725B-9AAC-4B55-A6E6-A9A05B754220}" type="presParOf" srcId="{1D2E8D6B-82C9-46B9-BAB4-00B4366EDB29}" destId="{A8828E21-7235-4742-892B-AB6B95F391CE}"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7BC3A0A-3602-4AF7-8851-F5AB81D9BBA5}" type="doc">
      <dgm:prSet loTypeId="urn:microsoft.com/office/officeart/2005/8/layout/hProcess9" loCatId="process" qsTypeId="urn:microsoft.com/office/officeart/2005/8/quickstyle/simple1" qsCatId="simple" csTypeId="urn:microsoft.com/office/officeart/2005/8/colors/accent1_2" csCatId="accent1" phldr="1"/>
      <dgm:spPr/>
    </dgm:pt>
    <dgm:pt modelId="{E18D71F5-7060-4D7C-A982-6BFFE0DF0B3F}">
      <dgm:prSet phldrT="[Text]"/>
      <dgm:spPr/>
      <dgm:t>
        <a:bodyPr/>
        <a:lstStyle/>
        <a:p>
          <a:r>
            <a:rPr lang="en-US" b="1" dirty="0"/>
            <a:t>Factual support</a:t>
          </a:r>
        </a:p>
        <a:p>
          <a:r>
            <a:rPr lang="en-US" dirty="0"/>
            <a:t>* Supervision</a:t>
          </a:r>
        </a:p>
        <a:p>
          <a:r>
            <a:rPr lang="en-US" dirty="0"/>
            <a:t>* Supporting (to advise) </a:t>
          </a:r>
        </a:p>
      </dgm:t>
    </dgm:pt>
    <dgm:pt modelId="{07DBEE80-F3AB-40AA-9A44-FE0477F2C291}" type="parTrans" cxnId="{45C98029-7EBC-4A0B-93CD-D180E6600AAA}">
      <dgm:prSet/>
      <dgm:spPr/>
      <dgm:t>
        <a:bodyPr/>
        <a:lstStyle/>
        <a:p>
          <a:endParaRPr lang="en-US"/>
        </a:p>
      </dgm:t>
    </dgm:pt>
    <dgm:pt modelId="{1B2D0F94-CC83-4BAC-ABE0-89B5FC4EAB71}" type="sibTrans" cxnId="{45C98029-7EBC-4A0B-93CD-D180E6600AAA}">
      <dgm:prSet/>
      <dgm:spPr/>
      <dgm:t>
        <a:bodyPr/>
        <a:lstStyle/>
        <a:p>
          <a:endParaRPr lang="en-US"/>
        </a:p>
      </dgm:t>
    </dgm:pt>
    <dgm:pt modelId="{EEF87332-52FE-41B4-86B4-B8BA9A0D9627}">
      <dgm:prSet phldrT="[Text]"/>
      <dgm:spPr/>
      <dgm:t>
        <a:bodyPr/>
        <a:lstStyle/>
        <a:p>
          <a:r>
            <a:rPr lang="en-US" b="1" dirty="0"/>
            <a:t>Legal support </a:t>
          </a:r>
        </a:p>
        <a:p>
          <a:r>
            <a:rPr lang="en-US" dirty="0"/>
            <a:t>* Co-decision making</a:t>
          </a:r>
        </a:p>
        <a:p>
          <a:r>
            <a:rPr lang="en-US" dirty="0"/>
            <a:t>* Approval </a:t>
          </a:r>
        </a:p>
        <a:p>
          <a:r>
            <a:rPr lang="en-US" dirty="0"/>
            <a:t>=&gt; Prior consent</a:t>
          </a:r>
        </a:p>
        <a:p>
          <a:r>
            <a:rPr lang="en-US" dirty="0"/>
            <a:t>=&gt; Afterwards</a:t>
          </a:r>
        </a:p>
        <a:p>
          <a:endParaRPr lang="en-US" dirty="0"/>
        </a:p>
      </dgm:t>
    </dgm:pt>
    <dgm:pt modelId="{390AFCE8-85AC-41A6-BE87-6D2199A4ADF8}" type="parTrans" cxnId="{A4E82729-31A0-4CFB-AF7D-3C2F49F01704}">
      <dgm:prSet/>
      <dgm:spPr/>
      <dgm:t>
        <a:bodyPr/>
        <a:lstStyle/>
        <a:p>
          <a:endParaRPr lang="en-US"/>
        </a:p>
      </dgm:t>
    </dgm:pt>
    <dgm:pt modelId="{1E16C6E5-7DED-43F8-8F55-7CDDDDE71E95}" type="sibTrans" cxnId="{A4E82729-31A0-4CFB-AF7D-3C2F49F01704}">
      <dgm:prSet/>
      <dgm:spPr/>
      <dgm:t>
        <a:bodyPr/>
        <a:lstStyle/>
        <a:p>
          <a:endParaRPr lang="en-US"/>
        </a:p>
      </dgm:t>
    </dgm:pt>
    <dgm:pt modelId="{78CADC56-18DF-4134-94B1-09E4178D1D84}">
      <dgm:prSet phldrT="[Text]"/>
      <dgm:spPr/>
      <dgm:t>
        <a:bodyPr/>
        <a:lstStyle/>
        <a:p>
          <a:r>
            <a:rPr lang="en-US" b="1" dirty="0"/>
            <a:t>Representation</a:t>
          </a:r>
          <a:r>
            <a:rPr lang="en-US" dirty="0"/>
            <a:t> with limitation of legal capacity </a:t>
          </a:r>
        </a:p>
      </dgm:t>
    </dgm:pt>
    <dgm:pt modelId="{9A6DB5A5-35DF-4BDB-B9A4-BE54539F5C7B}" type="parTrans" cxnId="{473C4FFF-39B8-4032-8DBA-5DCDAF4CE7D5}">
      <dgm:prSet/>
      <dgm:spPr/>
      <dgm:t>
        <a:bodyPr/>
        <a:lstStyle/>
        <a:p>
          <a:endParaRPr lang="en-US"/>
        </a:p>
      </dgm:t>
    </dgm:pt>
    <dgm:pt modelId="{1A14919C-E65E-43B5-BA9D-F8D1CC1425D9}" type="sibTrans" cxnId="{473C4FFF-39B8-4032-8DBA-5DCDAF4CE7D5}">
      <dgm:prSet/>
      <dgm:spPr/>
      <dgm:t>
        <a:bodyPr/>
        <a:lstStyle/>
        <a:p>
          <a:endParaRPr lang="en-US"/>
        </a:p>
      </dgm:t>
    </dgm:pt>
    <dgm:pt modelId="{A2FC298C-3910-469E-8B0E-7E58E93CE611}">
      <dgm:prSet phldrT="[Text]"/>
      <dgm:spPr/>
      <dgm:t>
        <a:bodyPr/>
        <a:lstStyle/>
        <a:p>
          <a:r>
            <a:rPr lang="en-US" b="1" dirty="0"/>
            <a:t>Representation</a:t>
          </a:r>
          <a:r>
            <a:rPr lang="en-US" dirty="0"/>
            <a:t> without limitation of the legal capacity</a:t>
          </a:r>
        </a:p>
      </dgm:t>
    </dgm:pt>
    <dgm:pt modelId="{7A1A9B0C-846C-4081-B3D0-486AE2D31295}" type="parTrans" cxnId="{F931C82C-36A9-4527-ACC3-2FFB8DAE7407}">
      <dgm:prSet/>
      <dgm:spPr/>
      <dgm:t>
        <a:bodyPr/>
        <a:lstStyle/>
        <a:p>
          <a:endParaRPr lang="en-US"/>
        </a:p>
      </dgm:t>
    </dgm:pt>
    <dgm:pt modelId="{C64D693C-37A0-4F59-8E16-FF9B40ACF33B}" type="sibTrans" cxnId="{F931C82C-36A9-4527-ACC3-2FFB8DAE7407}">
      <dgm:prSet/>
      <dgm:spPr/>
      <dgm:t>
        <a:bodyPr/>
        <a:lstStyle/>
        <a:p>
          <a:endParaRPr lang="en-US"/>
        </a:p>
      </dgm:t>
    </dgm:pt>
    <dgm:pt modelId="{A9A09679-0B9C-4D54-8B67-8F4D96320A08}" type="pres">
      <dgm:prSet presAssocID="{B7BC3A0A-3602-4AF7-8851-F5AB81D9BBA5}" presName="CompostProcess" presStyleCnt="0">
        <dgm:presLayoutVars>
          <dgm:dir/>
          <dgm:resizeHandles val="exact"/>
        </dgm:presLayoutVars>
      </dgm:prSet>
      <dgm:spPr/>
    </dgm:pt>
    <dgm:pt modelId="{C4D3BE0E-C8BE-453A-98C8-77F009B656AC}" type="pres">
      <dgm:prSet presAssocID="{B7BC3A0A-3602-4AF7-8851-F5AB81D9BBA5}" presName="arrow" presStyleLbl="bgShp" presStyleIdx="0" presStyleCnt="1"/>
      <dgm:spPr/>
    </dgm:pt>
    <dgm:pt modelId="{7409791C-7935-4E66-8B2A-63E889430D1D}" type="pres">
      <dgm:prSet presAssocID="{B7BC3A0A-3602-4AF7-8851-F5AB81D9BBA5}" presName="linearProcess" presStyleCnt="0"/>
      <dgm:spPr/>
    </dgm:pt>
    <dgm:pt modelId="{2DF4F4AE-413E-4CD0-92BD-8BF0FC579FF2}" type="pres">
      <dgm:prSet presAssocID="{E18D71F5-7060-4D7C-A982-6BFFE0DF0B3F}" presName="textNode" presStyleLbl="node1" presStyleIdx="0" presStyleCnt="4">
        <dgm:presLayoutVars>
          <dgm:bulletEnabled val="1"/>
        </dgm:presLayoutVars>
      </dgm:prSet>
      <dgm:spPr/>
    </dgm:pt>
    <dgm:pt modelId="{9E0DA8E8-41A2-4D8D-AA28-6E83E7AE452B}" type="pres">
      <dgm:prSet presAssocID="{1B2D0F94-CC83-4BAC-ABE0-89B5FC4EAB71}" presName="sibTrans" presStyleCnt="0"/>
      <dgm:spPr/>
    </dgm:pt>
    <dgm:pt modelId="{B2AF3D9D-AEFF-4BAD-B4F4-65D0895EA4E8}" type="pres">
      <dgm:prSet presAssocID="{A2FC298C-3910-469E-8B0E-7E58E93CE611}" presName="textNode" presStyleLbl="node1" presStyleIdx="1" presStyleCnt="4">
        <dgm:presLayoutVars>
          <dgm:bulletEnabled val="1"/>
        </dgm:presLayoutVars>
      </dgm:prSet>
      <dgm:spPr/>
    </dgm:pt>
    <dgm:pt modelId="{6E7C4DE4-B86D-4B7C-A640-3A269BDD44DD}" type="pres">
      <dgm:prSet presAssocID="{C64D693C-37A0-4F59-8E16-FF9B40ACF33B}" presName="sibTrans" presStyleCnt="0"/>
      <dgm:spPr/>
    </dgm:pt>
    <dgm:pt modelId="{831114A0-42BD-441A-94D6-6266B0C0AE1A}" type="pres">
      <dgm:prSet presAssocID="{EEF87332-52FE-41B4-86B4-B8BA9A0D9627}" presName="textNode" presStyleLbl="node1" presStyleIdx="2" presStyleCnt="4">
        <dgm:presLayoutVars>
          <dgm:bulletEnabled val="1"/>
        </dgm:presLayoutVars>
      </dgm:prSet>
      <dgm:spPr/>
    </dgm:pt>
    <dgm:pt modelId="{46C28B62-4D7D-4CBA-A54A-B0127E18AD1F}" type="pres">
      <dgm:prSet presAssocID="{1E16C6E5-7DED-43F8-8F55-7CDDDDE71E95}" presName="sibTrans" presStyleCnt="0"/>
      <dgm:spPr/>
    </dgm:pt>
    <dgm:pt modelId="{32F49E25-E58E-47EC-ACD5-2C5FBC67A4BC}" type="pres">
      <dgm:prSet presAssocID="{78CADC56-18DF-4134-94B1-09E4178D1D84}" presName="textNode" presStyleLbl="node1" presStyleIdx="3" presStyleCnt="4">
        <dgm:presLayoutVars>
          <dgm:bulletEnabled val="1"/>
        </dgm:presLayoutVars>
      </dgm:prSet>
      <dgm:spPr/>
    </dgm:pt>
  </dgm:ptLst>
  <dgm:cxnLst>
    <dgm:cxn modelId="{127E3500-06D1-41C1-8D24-693888CDBB3A}" type="presOf" srcId="{E18D71F5-7060-4D7C-A982-6BFFE0DF0B3F}" destId="{2DF4F4AE-413E-4CD0-92BD-8BF0FC579FF2}" srcOrd="0" destOrd="0" presId="urn:microsoft.com/office/officeart/2005/8/layout/hProcess9"/>
    <dgm:cxn modelId="{64F4A110-FC5D-48ED-A801-470C010F8A73}" type="presOf" srcId="{A2FC298C-3910-469E-8B0E-7E58E93CE611}" destId="{B2AF3D9D-AEFF-4BAD-B4F4-65D0895EA4E8}" srcOrd="0" destOrd="0" presId="urn:microsoft.com/office/officeart/2005/8/layout/hProcess9"/>
    <dgm:cxn modelId="{A4E82729-31A0-4CFB-AF7D-3C2F49F01704}" srcId="{B7BC3A0A-3602-4AF7-8851-F5AB81D9BBA5}" destId="{EEF87332-52FE-41B4-86B4-B8BA9A0D9627}" srcOrd="2" destOrd="0" parTransId="{390AFCE8-85AC-41A6-BE87-6D2199A4ADF8}" sibTransId="{1E16C6E5-7DED-43F8-8F55-7CDDDDE71E95}"/>
    <dgm:cxn modelId="{45C98029-7EBC-4A0B-93CD-D180E6600AAA}" srcId="{B7BC3A0A-3602-4AF7-8851-F5AB81D9BBA5}" destId="{E18D71F5-7060-4D7C-A982-6BFFE0DF0B3F}" srcOrd="0" destOrd="0" parTransId="{07DBEE80-F3AB-40AA-9A44-FE0477F2C291}" sibTransId="{1B2D0F94-CC83-4BAC-ABE0-89B5FC4EAB71}"/>
    <dgm:cxn modelId="{2E38032C-BEAF-43DD-832F-E912214FE51D}" type="presOf" srcId="{EEF87332-52FE-41B4-86B4-B8BA9A0D9627}" destId="{831114A0-42BD-441A-94D6-6266B0C0AE1A}" srcOrd="0" destOrd="0" presId="urn:microsoft.com/office/officeart/2005/8/layout/hProcess9"/>
    <dgm:cxn modelId="{F931C82C-36A9-4527-ACC3-2FFB8DAE7407}" srcId="{B7BC3A0A-3602-4AF7-8851-F5AB81D9BBA5}" destId="{A2FC298C-3910-469E-8B0E-7E58E93CE611}" srcOrd="1" destOrd="0" parTransId="{7A1A9B0C-846C-4081-B3D0-486AE2D31295}" sibTransId="{C64D693C-37A0-4F59-8E16-FF9B40ACF33B}"/>
    <dgm:cxn modelId="{84279976-D0C4-42EE-8028-8B6FE053928A}" type="presOf" srcId="{78CADC56-18DF-4134-94B1-09E4178D1D84}" destId="{32F49E25-E58E-47EC-ACD5-2C5FBC67A4BC}" srcOrd="0" destOrd="0" presId="urn:microsoft.com/office/officeart/2005/8/layout/hProcess9"/>
    <dgm:cxn modelId="{37BADD7F-754B-447D-8BC4-C175E18531C6}" type="presOf" srcId="{B7BC3A0A-3602-4AF7-8851-F5AB81D9BBA5}" destId="{A9A09679-0B9C-4D54-8B67-8F4D96320A08}" srcOrd="0" destOrd="0" presId="urn:microsoft.com/office/officeart/2005/8/layout/hProcess9"/>
    <dgm:cxn modelId="{473C4FFF-39B8-4032-8DBA-5DCDAF4CE7D5}" srcId="{B7BC3A0A-3602-4AF7-8851-F5AB81D9BBA5}" destId="{78CADC56-18DF-4134-94B1-09E4178D1D84}" srcOrd="3" destOrd="0" parTransId="{9A6DB5A5-35DF-4BDB-B9A4-BE54539F5C7B}" sibTransId="{1A14919C-E65E-43B5-BA9D-F8D1CC1425D9}"/>
    <dgm:cxn modelId="{2F8542A7-017B-43C0-AC9B-F0D691A771CB}" type="presParOf" srcId="{A9A09679-0B9C-4D54-8B67-8F4D96320A08}" destId="{C4D3BE0E-C8BE-453A-98C8-77F009B656AC}" srcOrd="0" destOrd="0" presId="urn:microsoft.com/office/officeart/2005/8/layout/hProcess9"/>
    <dgm:cxn modelId="{2456049F-B591-468E-8021-CBAD524D2058}" type="presParOf" srcId="{A9A09679-0B9C-4D54-8B67-8F4D96320A08}" destId="{7409791C-7935-4E66-8B2A-63E889430D1D}" srcOrd="1" destOrd="0" presId="urn:microsoft.com/office/officeart/2005/8/layout/hProcess9"/>
    <dgm:cxn modelId="{1A9DB08B-0626-4BC5-A1F4-7056292FEF24}" type="presParOf" srcId="{7409791C-7935-4E66-8B2A-63E889430D1D}" destId="{2DF4F4AE-413E-4CD0-92BD-8BF0FC579FF2}" srcOrd="0" destOrd="0" presId="urn:microsoft.com/office/officeart/2005/8/layout/hProcess9"/>
    <dgm:cxn modelId="{46D354A3-6599-47D9-8484-EBD316699BFD}" type="presParOf" srcId="{7409791C-7935-4E66-8B2A-63E889430D1D}" destId="{9E0DA8E8-41A2-4D8D-AA28-6E83E7AE452B}" srcOrd="1" destOrd="0" presId="urn:microsoft.com/office/officeart/2005/8/layout/hProcess9"/>
    <dgm:cxn modelId="{CD3C0B29-B522-47FB-BBB8-D62AB3937DB8}" type="presParOf" srcId="{7409791C-7935-4E66-8B2A-63E889430D1D}" destId="{B2AF3D9D-AEFF-4BAD-B4F4-65D0895EA4E8}" srcOrd="2" destOrd="0" presId="urn:microsoft.com/office/officeart/2005/8/layout/hProcess9"/>
    <dgm:cxn modelId="{CED452D9-CA90-4D65-A3CD-6E591EE6B0B7}" type="presParOf" srcId="{7409791C-7935-4E66-8B2A-63E889430D1D}" destId="{6E7C4DE4-B86D-4B7C-A640-3A269BDD44DD}" srcOrd="3" destOrd="0" presId="urn:microsoft.com/office/officeart/2005/8/layout/hProcess9"/>
    <dgm:cxn modelId="{D5357EA9-1572-4C92-8122-78548CD2E1AE}" type="presParOf" srcId="{7409791C-7935-4E66-8B2A-63E889430D1D}" destId="{831114A0-42BD-441A-94D6-6266B0C0AE1A}" srcOrd="4" destOrd="0" presId="urn:microsoft.com/office/officeart/2005/8/layout/hProcess9"/>
    <dgm:cxn modelId="{3DBD077A-EB39-4E26-951B-D96AFD2064C3}" type="presParOf" srcId="{7409791C-7935-4E66-8B2A-63E889430D1D}" destId="{46C28B62-4D7D-4CBA-A54A-B0127E18AD1F}" srcOrd="5" destOrd="0" presId="urn:microsoft.com/office/officeart/2005/8/layout/hProcess9"/>
    <dgm:cxn modelId="{8736F07A-4AD1-4BF2-B9CF-28426C276143}" type="presParOf" srcId="{7409791C-7935-4E66-8B2A-63E889430D1D}" destId="{32F49E25-E58E-47EC-ACD5-2C5FBC67A4BC}" srcOrd="6"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C01E76BC-502F-4B71-9C4A-BA889BE5A349}" type="doc">
      <dgm:prSet loTypeId="urn:microsoft.com/office/officeart/2005/8/layout/process2" loCatId="process" qsTypeId="urn:microsoft.com/office/officeart/2005/8/quickstyle/simple1" qsCatId="simple" csTypeId="urn:microsoft.com/office/officeart/2005/8/colors/accent1_2" csCatId="accent1" phldr="1"/>
      <dgm:spPr/>
    </dgm:pt>
    <dgm:pt modelId="{2B2A72ED-FEED-4843-8285-4D1C54CE31CA}">
      <dgm:prSet phldrT="[Text]"/>
      <dgm:spPr/>
      <dgm:t>
        <a:bodyPr/>
        <a:lstStyle/>
        <a:p>
          <a:r>
            <a:rPr lang="en-US" dirty="0"/>
            <a:t>Who is excluded (in all cases)?</a:t>
          </a:r>
        </a:p>
      </dgm:t>
    </dgm:pt>
    <dgm:pt modelId="{5A24F74A-B72E-4C76-97A9-DA13AF223FDA}" type="parTrans" cxnId="{D6B9E84D-AFB3-4FCF-8806-8FED1EA614C1}">
      <dgm:prSet/>
      <dgm:spPr/>
      <dgm:t>
        <a:bodyPr/>
        <a:lstStyle/>
        <a:p>
          <a:endParaRPr lang="en-US"/>
        </a:p>
      </dgm:t>
    </dgm:pt>
    <dgm:pt modelId="{DF992FAA-1174-4B00-9D89-1B342250C4EC}" type="sibTrans" cxnId="{D6B9E84D-AFB3-4FCF-8806-8FED1EA614C1}">
      <dgm:prSet/>
      <dgm:spPr/>
      <dgm:t>
        <a:bodyPr/>
        <a:lstStyle/>
        <a:p>
          <a:endParaRPr lang="en-US"/>
        </a:p>
      </dgm:t>
    </dgm:pt>
    <dgm:pt modelId="{9D882BC3-E564-42F1-80DD-5EEE14D30446}">
      <dgm:prSet phldrT="[Text]"/>
      <dgm:spPr/>
      <dgm:t>
        <a:bodyPr/>
        <a:lstStyle/>
        <a:p>
          <a:r>
            <a:rPr lang="en-US" dirty="0"/>
            <a:t>Does there exist a ranking?</a:t>
          </a:r>
        </a:p>
      </dgm:t>
    </dgm:pt>
    <dgm:pt modelId="{5B8765A9-FB5C-450F-ABB9-52AE80142FDD}" type="parTrans" cxnId="{AC914956-9743-4BD5-A02C-5EA5864EF9FC}">
      <dgm:prSet/>
      <dgm:spPr/>
      <dgm:t>
        <a:bodyPr/>
        <a:lstStyle/>
        <a:p>
          <a:endParaRPr lang="en-US"/>
        </a:p>
      </dgm:t>
    </dgm:pt>
    <dgm:pt modelId="{41814C30-2368-4D81-B92D-3B56BCABFFE6}" type="sibTrans" cxnId="{AC914956-9743-4BD5-A02C-5EA5864EF9FC}">
      <dgm:prSet/>
      <dgm:spPr/>
      <dgm:t>
        <a:bodyPr/>
        <a:lstStyle/>
        <a:p>
          <a:endParaRPr lang="en-US"/>
        </a:p>
      </dgm:t>
    </dgm:pt>
    <dgm:pt modelId="{06225FE9-10C7-41F6-A4EB-AE39AE6184FC}">
      <dgm:prSet phldrT="[Text]"/>
      <dgm:spPr/>
      <dgm:t>
        <a:bodyPr/>
        <a:lstStyle/>
        <a:p>
          <a:r>
            <a:rPr lang="en-US" dirty="0"/>
            <a:t>Are deviations possible or does there exist a test? (case-by-case)? </a:t>
          </a:r>
        </a:p>
      </dgm:t>
    </dgm:pt>
    <dgm:pt modelId="{07FD6A78-7733-4F63-95D5-B7FE53E150EE}" type="parTrans" cxnId="{7D7A2CE6-0F48-4587-AE12-C298FE18EBB8}">
      <dgm:prSet/>
      <dgm:spPr/>
      <dgm:t>
        <a:bodyPr/>
        <a:lstStyle/>
        <a:p>
          <a:endParaRPr lang="en-US"/>
        </a:p>
      </dgm:t>
    </dgm:pt>
    <dgm:pt modelId="{DB820DFD-7F21-43BB-85BD-81D1910BC572}" type="sibTrans" cxnId="{7D7A2CE6-0F48-4587-AE12-C298FE18EBB8}">
      <dgm:prSet/>
      <dgm:spPr/>
      <dgm:t>
        <a:bodyPr/>
        <a:lstStyle/>
        <a:p>
          <a:endParaRPr lang="en-US"/>
        </a:p>
      </dgm:t>
    </dgm:pt>
    <dgm:pt modelId="{25EB1047-C6F4-4C6B-8CE1-6FEEBA2F4DCA}" type="pres">
      <dgm:prSet presAssocID="{C01E76BC-502F-4B71-9C4A-BA889BE5A349}" presName="linearFlow" presStyleCnt="0">
        <dgm:presLayoutVars>
          <dgm:resizeHandles val="exact"/>
        </dgm:presLayoutVars>
      </dgm:prSet>
      <dgm:spPr/>
    </dgm:pt>
    <dgm:pt modelId="{24FC644E-7423-4C47-9DB8-A642017F31B0}" type="pres">
      <dgm:prSet presAssocID="{2B2A72ED-FEED-4843-8285-4D1C54CE31CA}" presName="node" presStyleLbl="node1" presStyleIdx="0" presStyleCnt="3" custScaleX="330745">
        <dgm:presLayoutVars>
          <dgm:bulletEnabled val="1"/>
        </dgm:presLayoutVars>
      </dgm:prSet>
      <dgm:spPr/>
    </dgm:pt>
    <dgm:pt modelId="{C6B9CA2A-6724-41C3-AE35-32FAE7884542}" type="pres">
      <dgm:prSet presAssocID="{DF992FAA-1174-4B00-9D89-1B342250C4EC}" presName="sibTrans" presStyleLbl="sibTrans2D1" presStyleIdx="0" presStyleCnt="2"/>
      <dgm:spPr/>
    </dgm:pt>
    <dgm:pt modelId="{FA10FC98-F485-4ADA-B63E-A88025CF231A}" type="pres">
      <dgm:prSet presAssocID="{DF992FAA-1174-4B00-9D89-1B342250C4EC}" presName="connectorText" presStyleLbl="sibTrans2D1" presStyleIdx="0" presStyleCnt="2"/>
      <dgm:spPr/>
    </dgm:pt>
    <dgm:pt modelId="{3FA8C30D-8F90-429A-94EC-081784BD3BF9}" type="pres">
      <dgm:prSet presAssocID="{9D882BC3-E564-42F1-80DD-5EEE14D30446}" presName="node" presStyleLbl="node1" presStyleIdx="1" presStyleCnt="3" custScaleX="330745">
        <dgm:presLayoutVars>
          <dgm:bulletEnabled val="1"/>
        </dgm:presLayoutVars>
      </dgm:prSet>
      <dgm:spPr/>
    </dgm:pt>
    <dgm:pt modelId="{374E9D29-665A-46CC-B1C5-ECE0AC907BA3}" type="pres">
      <dgm:prSet presAssocID="{41814C30-2368-4D81-B92D-3B56BCABFFE6}" presName="sibTrans" presStyleLbl="sibTrans2D1" presStyleIdx="1" presStyleCnt="2"/>
      <dgm:spPr/>
    </dgm:pt>
    <dgm:pt modelId="{1484A79E-033C-4977-B742-19F1140EFC27}" type="pres">
      <dgm:prSet presAssocID="{41814C30-2368-4D81-B92D-3B56BCABFFE6}" presName="connectorText" presStyleLbl="sibTrans2D1" presStyleIdx="1" presStyleCnt="2"/>
      <dgm:spPr/>
    </dgm:pt>
    <dgm:pt modelId="{A8760CA8-E9E9-4C09-A409-CE06A8750768}" type="pres">
      <dgm:prSet presAssocID="{06225FE9-10C7-41F6-A4EB-AE39AE6184FC}" presName="node" presStyleLbl="node1" presStyleIdx="2" presStyleCnt="3" custScaleX="330745">
        <dgm:presLayoutVars>
          <dgm:bulletEnabled val="1"/>
        </dgm:presLayoutVars>
      </dgm:prSet>
      <dgm:spPr/>
    </dgm:pt>
  </dgm:ptLst>
  <dgm:cxnLst>
    <dgm:cxn modelId="{15B33B26-A139-4B61-8F16-6DA2D9F4E0F4}" type="presOf" srcId="{C01E76BC-502F-4B71-9C4A-BA889BE5A349}" destId="{25EB1047-C6F4-4C6B-8CE1-6FEEBA2F4DCA}" srcOrd="0" destOrd="0" presId="urn:microsoft.com/office/officeart/2005/8/layout/process2"/>
    <dgm:cxn modelId="{0D899032-D385-45E4-81F6-5209539B8D0B}" type="presOf" srcId="{41814C30-2368-4D81-B92D-3B56BCABFFE6}" destId="{1484A79E-033C-4977-B742-19F1140EFC27}" srcOrd="1" destOrd="0" presId="urn:microsoft.com/office/officeart/2005/8/layout/process2"/>
    <dgm:cxn modelId="{C1FC5233-CA28-43DC-A325-8097D7018C15}" type="presOf" srcId="{9D882BC3-E564-42F1-80DD-5EEE14D30446}" destId="{3FA8C30D-8F90-429A-94EC-081784BD3BF9}" srcOrd="0" destOrd="0" presId="urn:microsoft.com/office/officeart/2005/8/layout/process2"/>
    <dgm:cxn modelId="{D6B9E84D-AFB3-4FCF-8806-8FED1EA614C1}" srcId="{C01E76BC-502F-4B71-9C4A-BA889BE5A349}" destId="{2B2A72ED-FEED-4843-8285-4D1C54CE31CA}" srcOrd="0" destOrd="0" parTransId="{5A24F74A-B72E-4C76-97A9-DA13AF223FDA}" sibTransId="{DF992FAA-1174-4B00-9D89-1B342250C4EC}"/>
    <dgm:cxn modelId="{43AB8152-2BFF-432C-9FDB-8EA8E9429910}" type="presOf" srcId="{DF992FAA-1174-4B00-9D89-1B342250C4EC}" destId="{C6B9CA2A-6724-41C3-AE35-32FAE7884542}" srcOrd="0" destOrd="0" presId="urn:microsoft.com/office/officeart/2005/8/layout/process2"/>
    <dgm:cxn modelId="{AC914956-9743-4BD5-A02C-5EA5864EF9FC}" srcId="{C01E76BC-502F-4B71-9C4A-BA889BE5A349}" destId="{9D882BC3-E564-42F1-80DD-5EEE14D30446}" srcOrd="1" destOrd="0" parTransId="{5B8765A9-FB5C-450F-ABB9-52AE80142FDD}" sibTransId="{41814C30-2368-4D81-B92D-3B56BCABFFE6}"/>
    <dgm:cxn modelId="{0E418859-69AB-4405-BD8B-36F2E39D41E3}" type="presOf" srcId="{41814C30-2368-4D81-B92D-3B56BCABFFE6}" destId="{374E9D29-665A-46CC-B1C5-ECE0AC907BA3}" srcOrd="0" destOrd="0" presId="urn:microsoft.com/office/officeart/2005/8/layout/process2"/>
    <dgm:cxn modelId="{4BAFDC7A-C305-412E-AE6F-355FDBC5D46C}" type="presOf" srcId="{06225FE9-10C7-41F6-A4EB-AE39AE6184FC}" destId="{A8760CA8-E9E9-4C09-A409-CE06A8750768}" srcOrd="0" destOrd="0" presId="urn:microsoft.com/office/officeart/2005/8/layout/process2"/>
    <dgm:cxn modelId="{E92464AD-3D24-4F51-9F2C-51001312FD9D}" type="presOf" srcId="{DF992FAA-1174-4B00-9D89-1B342250C4EC}" destId="{FA10FC98-F485-4ADA-B63E-A88025CF231A}" srcOrd="1" destOrd="0" presId="urn:microsoft.com/office/officeart/2005/8/layout/process2"/>
    <dgm:cxn modelId="{9B620EC0-FA84-4EA5-84EC-E1EC07E2F812}" type="presOf" srcId="{2B2A72ED-FEED-4843-8285-4D1C54CE31CA}" destId="{24FC644E-7423-4C47-9DB8-A642017F31B0}" srcOrd="0" destOrd="0" presId="urn:microsoft.com/office/officeart/2005/8/layout/process2"/>
    <dgm:cxn modelId="{7D7A2CE6-0F48-4587-AE12-C298FE18EBB8}" srcId="{C01E76BC-502F-4B71-9C4A-BA889BE5A349}" destId="{06225FE9-10C7-41F6-A4EB-AE39AE6184FC}" srcOrd="2" destOrd="0" parTransId="{07FD6A78-7733-4F63-95D5-B7FE53E150EE}" sibTransId="{DB820DFD-7F21-43BB-85BD-81D1910BC572}"/>
    <dgm:cxn modelId="{DFE76656-8939-439B-8FDD-DBA8BBA2DA56}" type="presParOf" srcId="{25EB1047-C6F4-4C6B-8CE1-6FEEBA2F4DCA}" destId="{24FC644E-7423-4C47-9DB8-A642017F31B0}" srcOrd="0" destOrd="0" presId="urn:microsoft.com/office/officeart/2005/8/layout/process2"/>
    <dgm:cxn modelId="{C98F7656-66BB-4510-9C07-1C623AC7FA7E}" type="presParOf" srcId="{25EB1047-C6F4-4C6B-8CE1-6FEEBA2F4DCA}" destId="{C6B9CA2A-6724-41C3-AE35-32FAE7884542}" srcOrd="1" destOrd="0" presId="urn:microsoft.com/office/officeart/2005/8/layout/process2"/>
    <dgm:cxn modelId="{8EC17EC2-E4DB-4B3F-BDCD-00E5B781306A}" type="presParOf" srcId="{C6B9CA2A-6724-41C3-AE35-32FAE7884542}" destId="{FA10FC98-F485-4ADA-B63E-A88025CF231A}" srcOrd="0" destOrd="0" presId="urn:microsoft.com/office/officeart/2005/8/layout/process2"/>
    <dgm:cxn modelId="{FA7A21E5-012C-4AA1-9A13-21505F3A3F6F}" type="presParOf" srcId="{25EB1047-C6F4-4C6B-8CE1-6FEEBA2F4DCA}" destId="{3FA8C30D-8F90-429A-94EC-081784BD3BF9}" srcOrd="2" destOrd="0" presId="urn:microsoft.com/office/officeart/2005/8/layout/process2"/>
    <dgm:cxn modelId="{84083C80-6363-4280-94CF-54C844210B8C}" type="presParOf" srcId="{25EB1047-C6F4-4C6B-8CE1-6FEEBA2F4DCA}" destId="{374E9D29-665A-46CC-B1C5-ECE0AC907BA3}" srcOrd="3" destOrd="0" presId="urn:microsoft.com/office/officeart/2005/8/layout/process2"/>
    <dgm:cxn modelId="{D038C727-7BE9-4B01-A3C2-6AA51A7845DC}" type="presParOf" srcId="{374E9D29-665A-46CC-B1C5-ECE0AC907BA3}" destId="{1484A79E-033C-4977-B742-19F1140EFC27}" srcOrd="0" destOrd="0" presId="urn:microsoft.com/office/officeart/2005/8/layout/process2"/>
    <dgm:cxn modelId="{14E1879D-5AAA-424E-8FB4-80A7348261D9}" type="presParOf" srcId="{25EB1047-C6F4-4C6B-8CE1-6FEEBA2F4DCA}" destId="{A8760CA8-E9E9-4C09-A409-CE06A8750768}" srcOrd="4"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B012D204-E2CF-434C-AE04-572D119DAE45}" type="doc">
      <dgm:prSet loTypeId="urn:microsoft.com/office/officeart/2009/3/layout/DescendingProcess" loCatId="process" qsTypeId="urn:microsoft.com/office/officeart/2005/8/quickstyle/simple1" qsCatId="simple" csTypeId="urn:microsoft.com/office/officeart/2005/8/colors/accent1_2" csCatId="accent1" phldr="1"/>
      <dgm:spPr/>
      <dgm:t>
        <a:bodyPr/>
        <a:lstStyle/>
        <a:p>
          <a:endParaRPr lang="en-US"/>
        </a:p>
      </dgm:t>
    </dgm:pt>
    <dgm:pt modelId="{55706D71-CD53-4967-A4FA-A2886F466D0C}">
      <dgm:prSet phldrT="[Text]"/>
      <dgm:spPr/>
      <dgm:t>
        <a:bodyPr/>
        <a:lstStyle/>
        <a:p>
          <a:r>
            <a:rPr lang="en-US" dirty="0"/>
            <a:t>Person appointed by the adult (ex. Austria, Belgium, Germany, …)</a:t>
          </a:r>
        </a:p>
      </dgm:t>
    </dgm:pt>
    <dgm:pt modelId="{3837DC06-E48A-4340-A931-5FEE8A0B5C4A}" type="parTrans" cxnId="{ABE7F1A4-023C-4BF5-8BBA-DCC5929B5C83}">
      <dgm:prSet/>
      <dgm:spPr/>
      <dgm:t>
        <a:bodyPr/>
        <a:lstStyle/>
        <a:p>
          <a:endParaRPr lang="en-US"/>
        </a:p>
      </dgm:t>
    </dgm:pt>
    <dgm:pt modelId="{DE09F404-D610-45B7-AF58-1EFEC5E1FA9C}" type="sibTrans" cxnId="{ABE7F1A4-023C-4BF5-8BBA-DCC5929B5C83}">
      <dgm:prSet/>
      <dgm:spPr/>
      <dgm:t>
        <a:bodyPr/>
        <a:lstStyle/>
        <a:p>
          <a:endParaRPr lang="en-US"/>
        </a:p>
      </dgm:t>
    </dgm:pt>
    <dgm:pt modelId="{6DB1E216-8E9A-4723-B938-9F7003B75BAA}">
      <dgm:prSet phldrT="[Text]"/>
      <dgm:spPr/>
      <dgm:t>
        <a:bodyPr/>
        <a:lstStyle/>
        <a:p>
          <a:r>
            <a:rPr lang="en-US" dirty="0"/>
            <a:t>Family members and/or persons close to the adult (ex. Bulgaria)</a:t>
          </a:r>
        </a:p>
      </dgm:t>
    </dgm:pt>
    <dgm:pt modelId="{A33922E7-149C-421C-9476-2E5F50A9AC0D}" type="parTrans" cxnId="{BA9F9E4A-3E47-4472-A04B-92D547C7C704}">
      <dgm:prSet/>
      <dgm:spPr/>
      <dgm:t>
        <a:bodyPr/>
        <a:lstStyle/>
        <a:p>
          <a:endParaRPr lang="en-US"/>
        </a:p>
      </dgm:t>
    </dgm:pt>
    <dgm:pt modelId="{209F934B-D56A-4D53-84CC-AFA93F5BAFA9}" type="sibTrans" cxnId="{BA9F9E4A-3E47-4472-A04B-92D547C7C704}">
      <dgm:prSet/>
      <dgm:spPr/>
      <dgm:t>
        <a:bodyPr/>
        <a:lstStyle/>
        <a:p>
          <a:endParaRPr lang="en-US"/>
        </a:p>
      </dgm:t>
    </dgm:pt>
    <dgm:pt modelId="{1EA17EA3-7FA2-4DDC-9C28-8653103D4395}">
      <dgm:prSet phldrT="[Text]"/>
      <dgm:spPr/>
      <dgm:t>
        <a:bodyPr/>
        <a:lstStyle/>
        <a:p>
          <a:r>
            <a:rPr lang="en-US" dirty="0"/>
            <a:t>A legal person (ex. Estonia) </a:t>
          </a:r>
        </a:p>
      </dgm:t>
    </dgm:pt>
    <dgm:pt modelId="{6E0D86AA-90B4-420E-B5EB-5D8AA1946962}" type="parTrans" cxnId="{F737219D-9603-4B4A-AC0A-84E8723FFAF5}">
      <dgm:prSet/>
      <dgm:spPr/>
      <dgm:t>
        <a:bodyPr/>
        <a:lstStyle/>
        <a:p>
          <a:endParaRPr lang="en-US"/>
        </a:p>
      </dgm:t>
    </dgm:pt>
    <dgm:pt modelId="{EEC3A2FF-A00D-42F8-BCFE-44189D663757}" type="sibTrans" cxnId="{F737219D-9603-4B4A-AC0A-84E8723FFAF5}">
      <dgm:prSet/>
      <dgm:spPr/>
      <dgm:t>
        <a:bodyPr/>
        <a:lstStyle/>
        <a:p>
          <a:endParaRPr lang="en-US"/>
        </a:p>
      </dgm:t>
    </dgm:pt>
    <dgm:pt modelId="{D8A4A6FE-ECB3-488A-B14E-FE45699A03A9}">
      <dgm:prSet phldrT="[Text]"/>
      <dgm:spPr/>
      <dgm:t>
        <a:bodyPr/>
        <a:lstStyle/>
        <a:p>
          <a:r>
            <a:rPr lang="en-US" dirty="0"/>
            <a:t>A professional (ex. Hungary) </a:t>
          </a:r>
        </a:p>
      </dgm:t>
    </dgm:pt>
    <dgm:pt modelId="{AE1FD6CB-B99B-4D22-B80A-EF0ED1CBB42E}" type="parTrans" cxnId="{2987185E-C348-4C97-BBC8-646218BFE387}">
      <dgm:prSet/>
      <dgm:spPr/>
      <dgm:t>
        <a:bodyPr/>
        <a:lstStyle/>
        <a:p>
          <a:endParaRPr lang="en-US"/>
        </a:p>
      </dgm:t>
    </dgm:pt>
    <dgm:pt modelId="{AAAAEE59-C01F-4929-A297-BA3C9FD27538}" type="sibTrans" cxnId="{2987185E-C348-4C97-BBC8-646218BFE387}">
      <dgm:prSet/>
      <dgm:spPr/>
      <dgm:t>
        <a:bodyPr/>
        <a:lstStyle/>
        <a:p>
          <a:endParaRPr lang="en-US"/>
        </a:p>
      </dgm:t>
    </dgm:pt>
    <dgm:pt modelId="{1C35DC69-3CD1-4223-914E-BAEA8D422F49}">
      <dgm:prSet phldrT="[Text]"/>
      <dgm:spPr/>
      <dgm:t>
        <a:bodyPr/>
        <a:lstStyle/>
        <a:p>
          <a:r>
            <a:rPr lang="en-US" dirty="0"/>
            <a:t>A public institution (ex. Czech Republic) </a:t>
          </a:r>
        </a:p>
      </dgm:t>
    </dgm:pt>
    <dgm:pt modelId="{AB263700-A27A-4224-BEE0-1E543ED4C316}" type="parTrans" cxnId="{FF614BEB-252E-42B8-BCA3-44807B6286B7}">
      <dgm:prSet/>
      <dgm:spPr/>
      <dgm:t>
        <a:bodyPr/>
        <a:lstStyle/>
        <a:p>
          <a:endParaRPr lang="en-US"/>
        </a:p>
      </dgm:t>
    </dgm:pt>
    <dgm:pt modelId="{B1832612-EDF7-42FF-949D-E7DAF0703E45}" type="sibTrans" cxnId="{FF614BEB-252E-42B8-BCA3-44807B6286B7}">
      <dgm:prSet/>
      <dgm:spPr/>
      <dgm:t>
        <a:bodyPr/>
        <a:lstStyle/>
        <a:p>
          <a:endParaRPr lang="en-US"/>
        </a:p>
      </dgm:t>
    </dgm:pt>
    <dgm:pt modelId="{748CD825-2976-4EE7-8C6D-59391C5F6985}" type="pres">
      <dgm:prSet presAssocID="{B012D204-E2CF-434C-AE04-572D119DAE45}" presName="Name0" presStyleCnt="0">
        <dgm:presLayoutVars>
          <dgm:chMax val="7"/>
          <dgm:chPref val="5"/>
        </dgm:presLayoutVars>
      </dgm:prSet>
      <dgm:spPr/>
    </dgm:pt>
    <dgm:pt modelId="{ABC1DC72-85E8-4828-BC9E-3FABD591C76B}" type="pres">
      <dgm:prSet presAssocID="{B012D204-E2CF-434C-AE04-572D119DAE45}" presName="arrowNode" presStyleLbl="node1" presStyleIdx="0" presStyleCnt="1"/>
      <dgm:spPr/>
    </dgm:pt>
    <dgm:pt modelId="{E245CC3E-0EFB-444C-AF33-A743EF8D804E}" type="pres">
      <dgm:prSet presAssocID="{55706D71-CD53-4967-A4FA-A2886F466D0C}" presName="txNode1" presStyleLbl="revTx" presStyleIdx="0" presStyleCnt="5" custScaleX="164521">
        <dgm:presLayoutVars>
          <dgm:bulletEnabled val="1"/>
        </dgm:presLayoutVars>
      </dgm:prSet>
      <dgm:spPr/>
    </dgm:pt>
    <dgm:pt modelId="{85ACA58E-0FAD-42BD-88DD-7EFDA427FF8A}" type="pres">
      <dgm:prSet presAssocID="{6DB1E216-8E9A-4723-B938-9F7003B75BAA}" presName="txNode2" presStyleLbl="revTx" presStyleIdx="1" presStyleCnt="5">
        <dgm:presLayoutVars>
          <dgm:bulletEnabled val="1"/>
        </dgm:presLayoutVars>
      </dgm:prSet>
      <dgm:spPr/>
    </dgm:pt>
    <dgm:pt modelId="{EF8E4661-08A6-46ED-B172-1F843A2F66FF}" type="pres">
      <dgm:prSet presAssocID="{209F934B-D56A-4D53-84CC-AFA93F5BAFA9}" presName="dotNode2" presStyleCnt="0"/>
      <dgm:spPr/>
    </dgm:pt>
    <dgm:pt modelId="{E1313258-0B74-4477-95EA-6B5E81984448}" type="pres">
      <dgm:prSet presAssocID="{209F934B-D56A-4D53-84CC-AFA93F5BAFA9}" presName="dotRepeatNode" presStyleLbl="fgShp" presStyleIdx="0" presStyleCnt="3"/>
      <dgm:spPr/>
    </dgm:pt>
    <dgm:pt modelId="{F4825D1E-F058-47C3-B424-A14EA43F90A6}" type="pres">
      <dgm:prSet presAssocID="{1EA17EA3-7FA2-4DDC-9C28-8653103D4395}" presName="txNode3" presStyleLbl="revTx" presStyleIdx="2" presStyleCnt="5">
        <dgm:presLayoutVars>
          <dgm:bulletEnabled val="1"/>
        </dgm:presLayoutVars>
      </dgm:prSet>
      <dgm:spPr/>
    </dgm:pt>
    <dgm:pt modelId="{BB288326-F977-4197-BDE8-4769AD42B0F3}" type="pres">
      <dgm:prSet presAssocID="{EEC3A2FF-A00D-42F8-BCFE-44189D663757}" presName="dotNode3" presStyleCnt="0"/>
      <dgm:spPr/>
    </dgm:pt>
    <dgm:pt modelId="{91C27CE7-DBEC-42E5-9D46-BBDB94BF9122}" type="pres">
      <dgm:prSet presAssocID="{EEC3A2FF-A00D-42F8-BCFE-44189D663757}" presName="dotRepeatNode" presStyleLbl="fgShp" presStyleIdx="1" presStyleCnt="3"/>
      <dgm:spPr/>
    </dgm:pt>
    <dgm:pt modelId="{585F5A2B-C9AA-4347-8C2A-D04E94A1FDDF}" type="pres">
      <dgm:prSet presAssocID="{D8A4A6FE-ECB3-488A-B14E-FE45699A03A9}" presName="txNode4" presStyleLbl="revTx" presStyleIdx="3" presStyleCnt="5">
        <dgm:presLayoutVars>
          <dgm:bulletEnabled val="1"/>
        </dgm:presLayoutVars>
      </dgm:prSet>
      <dgm:spPr/>
    </dgm:pt>
    <dgm:pt modelId="{4D463AE9-B6A5-4D2B-B2A7-C9AE51100326}" type="pres">
      <dgm:prSet presAssocID="{AAAAEE59-C01F-4929-A297-BA3C9FD27538}" presName="dotNode4" presStyleCnt="0"/>
      <dgm:spPr/>
    </dgm:pt>
    <dgm:pt modelId="{1D9F7EAB-8B58-4AED-90A0-D31E652E9130}" type="pres">
      <dgm:prSet presAssocID="{AAAAEE59-C01F-4929-A297-BA3C9FD27538}" presName="dotRepeatNode" presStyleLbl="fgShp" presStyleIdx="2" presStyleCnt="3"/>
      <dgm:spPr/>
    </dgm:pt>
    <dgm:pt modelId="{D4CCDE86-8664-4917-A989-292435EEF811}" type="pres">
      <dgm:prSet presAssocID="{1C35DC69-3CD1-4223-914E-BAEA8D422F49}" presName="txNode5" presStyleLbl="revTx" presStyleIdx="4" presStyleCnt="5">
        <dgm:presLayoutVars>
          <dgm:bulletEnabled val="1"/>
        </dgm:presLayoutVars>
      </dgm:prSet>
      <dgm:spPr/>
    </dgm:pt>
  </dgm:ptLst>
  <dgm:cxnLst>
    <dgm:cxn modelId="{FEFAAA20-4353-4DA0-8655-1AD02E39CEE0}" type="presOf" srcId="{AAAAEE59-C01F-4929-A297-BA3C9FD27538}" destId="{1D9F7EAB-8B58-4AED-90A0-D31E652E9130}" srcOrd="0" destOrd="0" presId="urn:microsoft.com/office/officeart/2009/3/layout/DescendingProcess"/>
    <dgm:cxn modelId="{601F9B27-8376-4BFA-8DC4-2035F2ADF13B}" type="presOf" srcId="{1EA17EA3-7FA2-4DDC-9C28-8653103D4395}" destId="{F4825D1E-F058-47C3-B424-A14EA43F90A6}" srcOrd="0" destOrd="0" presId="urn:microsoft.com/office/officeart/2009/3/layout/DescendingProcess"/>
    <dgm:cxn modelId="{2987185E-C348-4C97-BBC8-646218BFE387}" srcId="{B012D204-E2CF-434C-AE04-572D119DAE45}" destId="{D8A4A6FE-ECB3-488A-B14E-FE45699A03A9}" srcOrd="3" destOrd="0" parTransId="{AE1FD6CB-B99B-4D22-B80A-EF0ED1CBB42E}" sibTransId="{AAAAEE59-C01F-4929-A297-BA3C9FD27538}"/>
    <dgm:cxn modelId="{BA9F9E4A-3E47-4472-A04B-92D547C7C704}" srcId="{B012D204-E2CF-434C-AE04-572D119DAE45}" destId="{6DB1E216-8E9A-4723-B938-9F7003B75BAA}" srcOrd="1" destOrd="0" parTransId="{A33922E7-149C-421C-9476-2E5F50A9AC0D}" sibTransId="{209F934B-D56A-4D53-84CC-AFA93F5BAFA9}"/>
    <dgm:cxn modelId="{8B02E57E-B586-4172-A885-1E66C0594246}" type="presOf" srcId="{1C35DC69-3CD1-4223-914E-BAEA8D422F49}" destId="{D4CCDE86-8664-4917-A989-292435EEF811}" srcOrd="0" destOrd="0" presId="urn:microsoft.com/office/officeart/2009/3/layout/DescendingProcess"/>
    <dgm:cxn modelId="{DFAC9596-B9E8-4850-BD03-4336CD1516E8}" type="presOf" srcId="{B012D204-E2CF-434C-AE04-572D119DAE45}" destId="{748CD825-2976-4EE7-8C6D-59391C5F6985}" srcOrd="0" destOrd="0" presId="urn:microsoft.com/office/officeart/2009/3/layout/DescendingProcess"/>
    <dgm:cxn modelId="{F737219D-9603-4B4A-AC0A-84E8723FFAF5}" srcId="{B012D204-E2CF-434C-AE04-572D119DAE45}" destId="{1EA17EA3-7FA2-4DDC-9C28-8653103D4395}" srcOrd="2" destOrd="0" parTransId="{6E0D86AA-90B4-420E-B5EB-5D8AA1946962}" sibTransId="{EEC3A2FF-A00D-42F8-BCFE-44189D663757}"/>
    <dgm:cxn modelId="{ABE7F1A4-023C-4BF5-8BBA-DCC5929B5C83}" srcId="{B012D204-E2CF-434C-AE04-572D119DAE45}" destId="{55706D71-CD53-4967-A4FA-A2886F466D0C}" srcOrd="0" destOrd="0" parTransId="{3837DC06-E48A-4340-A931-5FEE8A0B5C4A}" sibTransId="{DE09F404-D610-45B7-AF58-1EFEC5E1FA9C}"/>
    <dgm:cxn modelId="{C95D3AAB-158D-4BEF-BBF9-ABC92E9EDBD4}" type="presOf" srcId="{6DB1E216-8E9A-4723-B938-9F7003B75BAA}" destId="{85ACA58E-0FAD-42BD-88DD-7EFDA427FF8A}" srcOrd="0" destOrd="0" presId="urn:microsoft.com/office/officeart/2009/3/layout/DescendingProcess"/>
    <dgm:cxn modelId="{3F9D54CD-700F-4490-B3F8-406BF349C038}" type="presOf" srcId="{EEC3A2FF-A00D-42F8-BCFE-44189D663757}" destId="{91C27CE7-DBEC-42E5-9D46-BBDB94BF9122}" srcOrd="0" destOrd="0" presId="urn:microsoft.com/office/officeart/2009/3/layout/DescendingProcess"/>
    <dgm:cxn modelId="{512AC7CD-CDB8-48FB-9A47-63C12E74A535}" type="presOf" srcId="{55706D71-CD53-4967-A4FA-A2886F466D0C}" destId="{E245CC3E-0EFB-444C-AF33-A743EF8D804E}" srcOrd="0" destOrd="0" presId="urn:microsoft.com/office/officeart/2009/3/layout/DescendingProcess"/>
    <dgm:cxn modelId="{79E6B9DE-272D-4F54-A371-61962BB24402}" type="presOf" srcId="{209F934B-D56A-4D53-84CC-AFA93F5BAFA9}" destId="{E1313258-0B74-4477-95EA-6B5E81984448}" srcOrd="0" destOrd="0" presId="urn:microsoft.com/office/officeart/2009/3/layout/DescendingProcess"/>
    <dgm:cxn modelId="{0BC9B7E1-1F6D-491C-AFBC-848ADD560AB9}" type="presOf" srcId="{D8A4A6FE-ECB3-488A-B14E-FE45699A03A9}" destId="{585F5A2B-C9AA-4347-8C2A-D04E94A1FDDF}" srcOrd="0" destOrd="0" presId="urn:microsoft.com/office/officeart/2009/3/layout/DescendingProcess"/>
    <dgm:cxn modelId="{FF614BEB-252E-42B8-BCA3-44807B6286B7}" srcId="{B012D204-E2CF-434C-AE04-572D119DAE45}" destId="{1C35DC69-3CD1-4223-914E-BAEA8D422F49}" srcOrd="4" destOrd="0" parTransId="{AB263700-A27A-4224-BEE0-1E543ED4C316}" sibTransId="{B1832612-EDF7-42FF-949D-E7DAF0703E45}"/>
    <dgm:cxn modelId="{B664C1A5-468D-4E8A-80D3-15A490DB7734}" type="presParOf" srcId="{748CD825-2976-4EE7-8C6D-59391C5F6985}" destId="{ABC1DC72-85E8-4828-BC9E-3FABD591C76B}" srcOrd="0" destOrd="0" presId="urn:microsoft.com/office/officeart/2009/3/layout/DescendingProcess"/>
    <dgm:cxn modelId="{83FBE9DF-11E4-4315-8EB4-66E158F66B96}" type="presParOf" srcId="{748CD825-2976-4EE7-8C6D-59391C5F6985}" destId="{E245CC3E-0EFB-444C-AF33-A743EF8D804E}" srcOrd="1" destOrd="0" presId="urn:microsoft.com/office/officeart/2009/3/layout/DescendingProcess"/>
    <dgm:cxn modelId="{9EA54D7C-3D24-4611-94C8-8A0668314F10}" type="presParOf" srcId="{748CD825-2976-4EE7-8C6D-59391C5F6985}" destId="{85ACA58E-0FAD-42BD-88DD-7EFDA427FF8A}" srcOrd="2" destOrd="0" presId="urn:microsoft.com/office/officeart/2009/3/layout/DescendingProcess"/>
    <dgm:cxn modelId="{99BC4E6C-1089-4177-9FD8-E387971F73CB}" type="presParOf" srcId="{748CD825-2976-4EE7-8C6D-59391C5F6985}" destId="{EF8E4661-08A6-46ED-B172-1F843A2F66FF}" srcOrd="3" destOrd="0" presId="urn:microsoft.com/office/officeart/2009/3/layout/DescendingProcess"/>
    <dgm:cxn modelId="{1E88EB61-0BA2-4BD2-965D-073A49C38E00}" type="presParOf" srcId="{EF8E4661-08A6-46ED-B172-1F843A2F66FF}" destId="{E1313258-0B74-4477-95EA-6B5E81984448}" srcOrd="0" destOrd="0" presId="urn:microsoft.com/office/officeart/2009/3/layout/DescendingProcess"/>
    <dgm:cxn modelId="{734028DA-44BB-4BB5-8972-F1F47728E58B}" type="presParOf" srcId="{748CD825-2976-4EE7-8C6D-59391C5F6985}" destId="{F4825D1E-F058-47C3-B424-A14EA43F90A6}" srcOrd="4" destOrd="0" presId="urn:microsoft.com/office/officeart/2009/3/layout/DescendingProcess"/>
    <dgm:cxn modelId="{471D855F-4F01-428E-9E6A-9BD95D59151F}" type="presParOf" srcId="{748CD825-2976-4EE7-8C6D-59391C5F6985}" destId="{BB288326-F977-4197-BDE8-4769AD42B0F3}" srcOrd="5" destOrd="0" presId="urn:microsoft.com/office/officeart/2009/3/layout/DescendingProcess"/>
    <dgm:cxn modelId="{5BBE48D2-957F-434E-AA6B-F4958F0062EC}" type="presParOf" srcId="{BB288326-F977-4197-BDE8-4769AD42B0F3}" destId="{91C27CE7-DBEC-42E5-9D46-BBDB94BF9122}" srcOrd="0" destOrd="0" presId="urn:microsoft.com/office/officeart/2009/3/layout/DescendingProcess"/>
    <dgm:cxn modelId="{075A39C6-B711-4DE8-A099-4305FCAF94FC}" type="presParOf" srcId="{748CD825-2976-4EE7-8C6D-59391C5F6985}" destId="{585F5A2B-C9AA-4347-8C2A-D04E94A1FDDF}" srcOrd="6" destOrd="0" presId="urn:microsoft.com/office/officeart/2009/3/layout/DescendingProcess"/>
    <dgm:cxn modelId="{BBE44924-C5A4-4156-9F8A-494E70893035}" type="presParOf" srcId="{748CD825-2976-4EE7-8C6D-59391C5F6985}" destId="{4D463AE9-B6A5-4D2B-B2A7-C9AE51100326}" srcOrd="7" destOrd="0" presId="urn:microsoft.com/office/officeart/2009/3/layout/DescendingProcess"/>
    <dgm:cxn modelId="{867FFE57-F659-4100-B1BD-E5B7AAF0B275}" type="presParOf" srcId="{4D463AE9-B6A5-4D2B-B2A7-C9AE51100326}" destId="{1D9F7EAB-8B58-4AED-90A0-D31E652E9130}" srcOrd="0" destOrd="0" presId="urn:microsoft.com/office/officeart/2009/3/layout/DescendingProcess"/>
    <dgm:cxn modelId="{A5BA8574-E0F8-48B3-B8AB-EA551227C290}" type="presParOf" srcId="{748CD825-2976-4EE7-8C6D-59391C5F6985}" destId="{D4CCDE86-8664-4917-A989-292435EEF811}" srcOrd="8" destOrd="0" presId="urn:microsoft.com/office/officeart/2009/3/layout/Descending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F43C5376-2574-4BFA-AB5A-7E9D5CAC02AB}"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en-US"/>
        </a:p>
      </dgm:t>
    </dgm:pt>
    <dgm:pt modelId="{7CE8E0D0-9046-4391-B99F-9C9CF2B1120D}">
      <dgm:prSet phldrT="[Text]"/>
      <dgm:spPr/>
      <dgm:t>
        <a:bodyPr/>
        <a:lstStyle/>
        <a:p>
          <a:r>
            <a:rPr lang="en-US" dirty="0"/>
            <a:t>test case by case</a:t>
          </a:r>
        </a:p>
      </dgm:t>
    </dgm:pt>
    <dgm:pt modelId="{E20CEA1E-2ED8-40BF-A4E3-C382D06345D7}" type="parTrans" cxnId="{34AC5B4E-77B0-4DAC-9832-5F358B4484B7}">
      <dgm:prSet/>
      <dgm:spPr/>
      <dgm:t>
        <a:bodyPr/>
        <a:lstStyle/>
        <a:p>
          <a:endParaRPr lang="en-US"/>
        </a:p>
      </dgm:t>
    </dgm:pt>
    <dgm:pt modelId="{90DE2B10-FB46-43D5-A31E-C0002BB8E6BC}" type="sibTrans" cxnId="{34AC5B4E-77B0-4DAC-9832-5F358B4484B7}">
      <dgm:prSet/>
      <dgm:spPr/>
      <dgm:t>
        <a:bodyPr/>
        <a:lstStyle/>
        <a:p>
          <a:endParaRPr lang="en-US"/>
        </a:p>
      </dgm:t>
    </dgm:pt>
    <dgm:pt modelId="{2F2EBF9B-4B6D-4288-A3DF-481D013486EC}">
      <dgm:prSet phldrT="[Text]"/>
      <dgm:spPr/>
      <dgm:t>
        <a:bodyPr/>
        <a:lstStyle/>
        <a:p>
          <a:r>
            <a:rPr lang="en-US" dirty="0"/>
            <a:t>Conflict of interest test</a:t>
          </a:r>
        </a:p>
      </dgm:t>
    </dgm:pt>
    <dgm:pt modelId="{A94E3CFB-5A18-416F-85F5-B606394D50E8}" type="parTrans" cxnId="{CCDAAAB1-01D4-4184-8E45-95ACE0DDECE6}">
      <dgm:prSet/>
      <dgm:spPr/>
      <dgm:t>
        <a:bodyPr/>
        <a:lstStyle/>
        <a:p>
          <a:endParaRPr lang="en-US"/>
        </a:p>
      </dgm:t>
    </dgm:pt>
    <dgm:pt modelId="{BD4BA480-1FFE-4AAB-842C-A59C2CC3DD38}" type="sibTrans" cxnId="{CCDAAAB1-01D4-4184-8E45-95ACE0DDECE6}">
      <dgm:prSet/>
      <dgm:spPr/>
      <dgm:t>
        <a:bodyPr/>
        <a:lstStyle/>
        <a:p>
          <a:endParaRPr lang="en-US"/>
        </a:p>
      </dgm:t>
    </dgm:pt>
    <dgm:pt modelId="{91D4AC33-AB68-41FB-8952-9FE63B2A92E7}">
      <dgm:prSet phldrT="[Text]"/>
      <dgm:spPr/>
      <dgm:t>
        <a:bodyPr/>
        <a:lstStyle/>
        <a:p>
          <a:r>
            <a:rPr lang="en-US" dirty="0"/>
            <a:t>Capacity test: nature and extent of the matters to be managed, ability to comply with duties</a:t>
          </a:r>
        </a:p>
      </dgm:t>
    </dgm:pt>
    <dgm:pt modelId="{85BBD16D-6B20-4172-9BC8-2E3DA0200A22}" type="parTrans" cxnId="{B90D5F3F-971C-4F5D-9738-48995D4C7574}">
      <dgm:prSet/>
      <dgm:spPr/>
      <dgm:t>
        <a:bodyPr/>
        <a:lstStyle/>
        <a:p>
          <a:endParaRPr lang="en-US"/>
        </a:p>
      </dgm:t>
    </dgm:pt>
    <dgm:pt modelId="{2F2214D4-1BBC-4CD1-9563-933C6A76C8AA}" type="sibTrans" cxnId="{B90D5F3F-971C-4F5D-9738-48995D4C7574}">
      <dgm:prSet/>
      <dgm:spPr/>
      <dgm:t>
        <a:bodyPr/>
        <a:lstStyle/>
        <a:p>
          <a:endParaRPr lang="en-US"/>
        </a:p>
      </dgm:t>
    </dgm:pt>
    <dgm:pt modelId="{736956C4-9092-4E70-AE6A-EE0CD637E389}">
      <dgm:prSet phldrT="[Text]"/>
      <dgm:spPr/>
      <dgm:t>
        <a:bodyPr/>
        <a:lstStyle/>
        <a:p>
          <a:r>
            <a:rPr lang="en-US" dirty="0"/>
            <a:t>Acceptance by the appointed person (voluntary mission)</a:t>
          </a:r>
        </a:p>
      </dgm:t>
    </dgm:pt>
    <dgm:pt modelId="{0A481DD0-A118-4347-BEEC-B6D6540EA1C6}" type="parTrans" cxnId="{E94C5071-CD20-4F49-9703-6323DE8B755D}">
      <dgm:prSet/>
      <dgm:spPr/>
      <dgm:t>
        <a:bodyPr/>
        <a:lstStyle/>
        <a:p>
          <a:endParaRPr lang="en-US"/>
        </a:p>
      </dgm:t>
    </dgm:pt>
    <dgm:pt modelId="{229B2898-A2C4-4894-B3EE-E43DB69F3651}" type="sibTrans" cxnId="{E94C5071-CD20-4F49-9703-6323DE8B755D}">
      <dgm:prSet/>
      <dgm:spPr/>
      <dgm:t>
        <a:bodyPr/>
        <a:lstStyle/>
        <a:p>
          <a:endParaRPr lang="en-US"/>
        </a:p>
      </dgm:t>
    </dgm:pt>
    <dgm:pt modelId="{F3FA63FD-84E2-4BE7-AC6F-4F6FA17BE8FB}">
      <dgm:prSet phldrT="[Text]"/>
      <dgm:spPr/>
      <dgm:t>
        <a:bodyPr/>
        <a:lstStyle/>
        <a:p>
          <a:r>
            <a:rPr lang="en-US" dirty="0"/>
            <a:t>Preferences of the adult/partner/family/person engaged in caring for the adult</a:t>
          </a:r>
        </a:p>
      </dgm:t>
    </dgm:pt>
    <dgm:pt modelId="{A00FC642-8F58-4971-9488-D376AC9DF08C}" type="parTrans" cxnId="{B649B5A3-060F-46FB-8CE2-6712B07BECAA}">
      <dgm:prSet/>
      <dgm:spPr/>
      <dgm:t>
        <a:bodyPr/>
        <a:lstStyle/>
        <a:p>
          <a:endParaRPr lang="en-US"/>
        </a:p>
      </dgm:t>
    </dgm:pt>
    <dgm:pt modelId="{B2B38EB8-029A-42BA-8345-EE88D96132E0}" type="sibTrans" cxnId="{B649B5A3-060F-46FB-8CE2-6712B07BECAA}">
      <dgm:prSet/>
      <dgm:spPr/>
      <dgm:t>
        <a:bodyPr/>
        <a:lstStyle/>
        <a:p>
          <a:endParaRPr lang="en-US"/>
        </a:p>
      </dgm:t>
    </dgm:pt>
    <dgm:pt modelId="{1B71B99F-5B8F-4A03-9CAB-2E7EAAC43EA2}">
      <dgm:prSet phldrT="[Text]"/>
      <dgm:spPr/>
      <dgm:t>
        <a:bodyPr/>
        <a:lstStyle/>
        <a:p>
          <a:r>
            <a:rPr lang="en-US" dirty="0"/>
            <a:t>Best interest/welfare test (can include all others) </a:t>
          </a:r>
        </a:p>
      </dgm:t>
    </dgm:pt>
    <dgm:pt modelId="{A7390ABC-9DBD-47F1-8A70-682B4B5B0257}" type="parTrans" cxnId="{4ABAB86B-54B9-499F-A94E-9F31927800C2}">
      <dgm:prSet/>
      <dgm:spPr/>
      <dgm:t>
        <a:bodyPr/>
        <a:lstStyle/>
        <a:p>
          <a:endParaRPr lang="en-US"/>
        </a:p>
      </dgm:t>
    </dgm:pt>
    <dgm:pt modelId="{CB2C7382-DCBC-4184-8B1F-D1C0351A5850}" type="sibTrans" cxnId="{4ABAB86B-54B9-499F-A94E-9F31927800C2}">
      <dgm:prSet/>
      <dgm:spPr/>
      <dgm:t>
        <a:bodyPr/>
        <a:lstStyle/>
        <a:p>
          <a:endParaRPr lang="en-US"/>
        </a:p>
      </dgm:t>
    </dgm:pt>
    <dgm:pt modelId="{473BDBA9-85CB-4CE5-834A-7E9AD7289C12}">
      <dgm:prSet phldrT="[Text]"/>
      <dgm:spPr/>
      <dgm:t>
        <a:bodyPr/>
        <a:lstStyle/>
        <a:p>
          <a:r>
            <a:rPr lang="en-US" dirty="0"/>
            <a:t>Future proof test (relationship and prospective evolution)</a:t>
          </a:r>
        </a:p>
      </dgm:t>
    </dgm:pt>
    <dgm:pt modelId="{E48DCB50-97D8-4CDE-9726-F8F6931FA160}" type="parTrans" cxnId="{06F96CE8-5A89-4263-95B6-7D7639056F00}">
      <dgm:prSet/>
      <dgm:spPr/>
      <dgm:t>
        <a:bodyPr/>
        <a:lstStyle/>
        <a:p>
          <a:endParaRPr lang="en-US"/>
        </a:p>
      </dgm:t>
    </dgm:pt>
    <dgm:pt modelId="{457E96B7-140B-41C3-BA67-BE45D05CB6B1}" type="sibTrans" cxnId="{06F96CE8-5A89-4263-95B6-7D7639056F00}">
      <dgm:prSet/>
      <dgm:spPr/>
      <dgm:t>
        <a:bodyPr/>
        <a:lstStyle/>
        <a:p>
          <a:endParaRPr lang="en-US"/>
        </a:p>
      </dgm:t>
    </dgm:pt>
    <dgm:pt modelId="{5E03F08C-DEA8-480A-87B4-DC47377D2AA1}" type="pres">
      <dgm:prSet presAssocID="{F43C5376-2574-4BFA-AB5A-7E9D5CAC02AB}" presName="Name0" presStyleCnt="0">
        <dgm:presLayoutVars>
          <dgm:chPref val="1"/>
          <dgm:dir/>
          <dgm:animOne val="branch"/>
          <dgm:animLvl val="lvl"/>
          <dgm:resizeHandles val="exact"/>
        </dgm:presLayoutVars>
      </dgm:prSet>
      <dgm:spPr/>
    </dgm:pt>
    <dgm:pt modelId="{826C2786-C245-4759-BA7C-49A6C34E41C4}" type="pres">
      <dgm:prSet presAssocID="{7CE8E0D0-9046-4391-B99F-9C9CF2B1120D}" presName="root1" presStyleCnt="0"/>
      <dgm:spPr/>
    </dgm:pt>
    <dgm:pt modelId="{3DCE2BAE-6982-4ECE-8AFA-6055F7107CD7}" type="pres">
      <dgm:prSet presAssocID="{7CE8E0D0-9046-4391-B99F-9C9CF2B1120D}" presName="LevelOneTextNode" presStyleLbl="node0" presStyleIdx="0" presStyleCnt="1">
        <dgm:presLayoutVars>
          <dgm:chPref val="3"/>
        </dgm:presLayoutVars>
      </dgm:prSet>
      <dgm:spPr/>
    </dgm:pt>
    <dgm:pt modelId="{9755F00B-5B5B-49C8-900B-FA1F4DAD40D8}" type="pres">
      <dgm:prSet presAssocID="{7CE8E0D0-9046-4391-B99F-9C9CF2B1120D}" presName="level2hierChild" presStyleCnt="0"/>
      <dgm:spPr/>
    </dgm:pt>
    <dgm:pt modelId="{D8AC684E-4974-47B4-A3CF-691B75C4FA71}" type="pres">
      <dgm:prSet presAssocID="{A94E3CFB-5A18-416F-85F5-B606394D50E8}" presName="conn2-1" presStyleLbl="parChTrans1D2" presStyleIdx="0" presStyleCnt="6"/>
      <dgm:spPr/>
    </dgm:pt>
    <dgm:pt modelId="{97F38D8B-41FA-4F89-9B3E-9FC940333EED}" type="pres">
      <dgm:prSet presAssocID="{A94E3CFB-5A18-416F-85F5-B606394D50E8}" presName="connTx" presStyleLbl="parChTrans1D2" presStyleIdx="0" presStyleCnt="6"/>
      <dgm:spPr/>
    </dgm:pt>
    <dgm:pt modelId="{4D8C24B6-28C9-44E4-8846-7B8351906140}" type="pres">
      <dgm:prSet presAssocID="{2F2EBF9B-4B6D-4288-A3DF-481D013486EC}" presName="root2" presStyleCnt="0"/>
      <dgm:spPr/>
    </dgm:pt>
    <dgm:pt modelId="{3B21D25F-E8A0-4340-AC35-E4248763BBFE}" type="pres">
      <dgm:prSet presAssocID="{2F2EBF9B-4B6D-4288-A3DF-481D013486EC}" presName="LevelTwoTextNode" presStyleLbl="node2" presStyleIdx="0" presStyleCnt="6" custScaleX="349280">
        <dgm:presLayoutVars>
          <dgm:chPref val="3"/>
        </dgm:presLayoutVars>
      </dgm:prSet>
      <dgm:spPr/>
    </dgm:pt>
    <dgm:pt modelId="{25231D22-FC2B-4381-87A0-C597058BCFDA}" type="pres">
      <dgm:prSet presAssocID="{2F2EBF9B-4B6D-4288-A3DF-481D013486EC}" presName="level3hierChild" presStyleCnt="0"/>
      <dgm:spPr/>
    </dgm:pt>
    <dgm:pt modelId="{79F63D42-52CF-476B-AB72-CC2CCF4BD658}" type="pres">
      <dgm:prSet presAssocID="{A00FC642-8F58-4971-9488-D376AC9DF08C}" presName="conn2-1" presStyleLbl="parChTrans1D2" presStyleIdx="1" presStyleCnt="6"/>
      <dgm:spPr/>
    </dgm:pt>
    <dgm:pt modelId="{7F1A7706-720A-45F3-990F-09F3E808127A}" type="pres">
      <dgm:prSet presAssocID="{A00FC642-8F58-4971-9488-D376AC9DF08C}" presName="connTx" presStyleLbl="parChTrans1D2" presStyleIdx="1" presStyleCnt="6"/>
      <dgm:spPr/>
    </dgm:pt>
    <dgm:pt modelId="{7C67514B-DB8A-4923-8319-314B7DA405CF}" type="pres">
      <dgm:prSet presAssocID="{F3FA63FD-84E2-4BE7-AC6F-4F6FA17BE8FB}" presName="root2" presStyleCnt="0"/>
      <dgm:spPr/>
    </dgm:pt>
    <dgm:pt modelId="{774D3EF3-32B4-4448-B133-35D90D8BAE39}" type="pres">
      <dgm:prSet presAssocID="{F3FA63FD-84E2-4BE7-AC6F-4F6FA17BE8FB}" presName="LevelTwoTextNode" presStyleLbl="node2" presStyleIdx="1" presStyleCnt="6" custScaleX="349501">
        <dgm:presLayoutVars>
          <dgm:chPref val="3"/>
        </dgm:presLayoutVars>
      </dgm:prSet>
      <dgm:spPr/>
    </dgm:pt>
    <dgm:pt modelId="{1A9CC6DD-F12F-42FE-A7FE-C8D046BDA620}" type="pres">
      <dgm:prSet presAssocID="{F3FA63FD-84E2-4BE7-AC6F-4F6FA17BE8FB}" presName="level3hierChild" presStyleCnt="0"/>
      <dgm:spPr/>
    </dgm:pt>
    <dgm:pt modelId="{E6E6B528-E060-4576-A0C9-04B1D732292E}" type="pres">
      <dgm:prSet presAssocID="{A7390ABC-9DBD-47F1-8A70-682B4B5B0257}" presName="conn2-1" presStyleLbl="parChTrans1D2" presStyleIdx="2" presStyleCnt="6"/>
      <dgm:spPr/>
    </dgm:pt>
    <dgm:pt modelId="{90D93DCD-D673-4A14-A7E0-424697D71784}" type="pres">
      <dgm:prSet presAssocID="{A7390ABC-9DBD-47F1-8A70-682B4B5B0257}" presName="connTx" presStyleLbl="parChTrans1D2" presStyleIdx="2" presStyleCnt="6"/>
      <dgm:spPr/>
    </dgm:pt>
    <dgm:pt modelId="{79F67FFB-5A51-4523-9DEE-B9C6E3F88D8F}" type="pres">
      <dgm:prSet presAssocID="{1B71B99F-5B8F-4A03-9CAB-2E7EAAC43EA2}" presName="root2" presStyleCnt="0"/>
      <dgm:spPr/>
    </dgm:pt>
    <dgm:pt modelId="{9B607162-0D91-4F9C-9456-0A51D295F752}" type="pres">
      <dgm:prSet presAssocID="{1B71B99F-5B8F-4A03-9CAB-2E7EAAC43EA2}" presName="LevelTwoTextNode" presStyleLbl="node2" presStyleIdx="2" presStyleCnt="6" custScaleX="349501">
        <dgm:presLayoutVars>
          <dgm:chPref val="3"/>
        </dgm:presLayoutVars>
      </dgm:prSet>
      <dgm:spPr/>
    </dgm:pt>
    <dgm:pt modelId="{751BAB6A-A3A7-491B-A6D1-214348D8FF91}" type="pres">
      <dgm:prSet presAssocID="{1B71B99F-5B8F-4A03-9CAB-2E7EAAC43EA2}" presName="level3hierChild" presStyleCnt="0"/>
      <dgm:spPr/>
    </dgm:pt>
    <dgm:pt modelId="{60556E6B-7D5D-40BB-82C5-49559902710D}" type="pres">
      <dgm:prSet presAssocID="{E48DCB50-97D8-4CDE-9726-F8F6931FA160}" presName="conn2-1" presStyleLbl="parChTrans1D2" presStyleIdx="3" presStyleCnt="6"/>
      <dgm:spPr/>
    </dgm:pt>
    <dgm:pt modelId="{12673979-7A6A-475E-BFD0-0889B3248ED4}" type="pres">
      <dgm:prSet presAssocID="{E48DCB50-97D8-4CDE-9726-F8F6931FA160}" presName="connTx" presStyleLbl="parChTrans1D2" presStyleIdx="3" presStyleCnt="6"/>
      <dgm:spPr/>
    </dgm:pt>
    <dgm:pt modelId="{A4AF4E90-D428-4AEE-8E7D-0537EC822F9E}" type="pres">
      <dgm:prSet presAssocID="{473BDBA9-85CB-4CE5-834A-7E9AD7289C12}" presName="root2" presStyleCnt="0"/>
      <dgm:spPr/>
    </dgm:pt>
    <dgm:pt modelId="{9995D99F-B369-4FDD-8DC6-C9ACD3A9FFD3}" type="pres">
      <dgm:prSet presAssocID="{473BDBA9-85CB-4CE5-834A-7E9AD7289C12}" presName="LevelTwoTextNode" presStyleLbl="node2" presStyleIdx="3" presStyleCnt="6" custScaleX="349501">
        <dgm:presLayoutVars>
          <dgm:chPref val="3"/>
        </dgm:presLayoutVars>
      </dgm:prSet>
      <dgm:spPr/>
    </dgm:pt>
    <dgm:pt modelId="{DC7EB42F-0830-48B3-A1C4-EDD30FA5A44E}" type="pres">
      <dgm:prSet presAssocID="{473BDBA9-85CB-4CE5-834A-7E9AD7289C12}" presName="level3hierChild" presStyleCnt="0"/>
      <dgm:spPr/>
    </dgm:pt>
    <dgm:pt modelId="{07D6952B-39D0-4B8E-AF14-505060A3B5A0}" type="pres">
      <dgm:prSet presAssocID="{85BBD16D-6B20-4172-9BC8-2E3DA0200A22}" presName="conn2-1" presStyleLbl="parChTrans1D2" presStyleIdx="4" presStyleCnt="6"/>
      <dgm:spPr/>
    </dgm:pt>
    <dgm:pt modelId="{840F3A31-8435-476E-B13F-E767CF5079CC}" type="pres">
      <dgm:prSet presAssocID="{85BBD16D-6B20-4172-9BC8-2E3DA0200A22}" presName="connTx" presStyleLbl="parChTrans1D2" presStyleIdx="4" presStyleCnt="6"/>
      <dgm:spPr/>
    </dgm:pt>
    <dgm:pt modelId="{F7E74C16-B42A-4574-A33E-F800AE473BB7}" type="pres">
      <dgm:prSet presAssocID="{91D4AC33-AB68-41FB-8952-9FE63B2A92E7}" presName="root2" presStyleCnt="0"/>
      <dgm:spPr/>
    </dgm:pt>
    <dgm:pt modelId="{5D52A4D3-C36B-46EE-BDBE-85E8F0A4B139}" type="pres">
      <dgm:prSet presAssocID="{91D4AC33-AB68-41FB-8952-9FE63B2A92E7}" presName="LevelTwoTextNode" presStyleLbl="node2" presStyleIdx="4" presStyleCnt="6" custScaleX="349280">
        <dgm:presLayoutVars>
          <dgm:chPref val="3"/>
        </dgm:presLayoutVars>
      </dgm:prSet>
      <dgm:spPr/>
    </dgm:pt>
    <dgm:pt modelId="{D0B8AA03-8E8A-45DF-BCB7-78C3A17C91EC}" type="pres">
      <dgm:prSet presAssocID="{91D4AC33-AB68-41FB-8952-9FE63B2A92E7}" presName="level3hierChild" presStyleCnt="0"/>
      <dgm:spPr/>
    </dgm:pt>
    <dgm:pt modelId="{D5D24A1D-B03C-44D7-9733-B7D4CBE1FF39}" type="pres">
      <dgm:prSet presAssocID="{0A481DD0-A118-4347-BEEC-B6D6540EA1C6}" presName="conn2-1" presStyleLbl="parChTrans1D2" presStyleIdx="5" presStyleCnt="6"/>
      <dgm:spPr/>
    </dgm:pt>
    <dgm:pt modelId="{8324B3D8-F02D-4FBB-82A8-60B8CF65BF40}" type="pres">
      <dgm:prSet presAssocID="{0A481DD0-A118-4347-BEEC-B6D6540EA1C6}" presName="connTx" presStyleLbl="parChTrans1D2" presStyleIdx="5" presStyleCnt="6"/>
      <dgm:spPr/>
    </dgm:pt>
    <dgm:pt modelId="{24C45574-D266-4BAF-91BC-BC90DADC5C94}" type="pres">
      <dgm:prSet presAssocID="{736956C4-9092-4E70-AE6A-EE0CD637E389}" presName="root2" presStyleCnt="0"/>
      <dgm:spPr/>
    </dgm:pt>
    <dgm:pt modelId="{71FEA4B4-A03D-4BE0-AFB7-8F0DF0DBC976}" type="pres">
      <dgm:prSet presAssocID="{736956C4-9092-4E70-AE6A-EE0CD637E389}" presName="LevelTwoTextNode" presStyleLbl="node2" presStyleIdx="5" presStyleCnt="6" custScaleX="349281">
        <dgm:presLayoutVars>
          <dgm:chPref val="3"/>
        </dgm:presLayoutVars>
      </dgm:prSet>
      <dgm:spPr/>
    </dgm:pt>
    <dgm:pt modelId="{7D6B6383-60B6-4C55-B434-4017A949130A}" type="pres">
      <dgm:prSet presAssocID="{736956C4-9092-4E70-AE6A-EE0CD637E389}" presName="level3hierChild" presStyleCnt="0"/>
      <dgm:spPr/>
    </dgm:pt>
  </dgm:ptLst>
  <dgm:cxnLst>
    <dgm:cxn modelId="{39091006-E135-4C78-B996-1DF1DD0698F7}" type="presOf" srcId="{1B71B99F-5B8F-4A03-9CAB-2E7EAAC43EA2}" destId="{9B607162-0D91-4F9C-9456-0A51D295F752}" srcOrd="0" destOrd="0" presId="urn:microsoft.com/office/officeart/2008/layout/HorizontalMultiLevelHierarchy"/>
    <dgm:cxn modelId="{B7C5F510-DC35-4CD1-B359-5D29097CFC73}" type="presOf" srcId="{A7390ABC-9DBD-47F1-8A70-682B4B5B0257}" destId="{E6E6B528-E060-4576-A0C9-04B1D732292E}" srcOrd="0" destOrd="0" presId="urn:microsoft.com/office/officeart/2008/layout/HorizontalMultiLevelHierarchy"/>
    <dgm:cxn modelId="{9B0F4021-1B53-4F1C-861B-67DA0487D078}" type="presOf" srcId="{85BBD16D-6B20-4172-9BC8-2E3DA0200A22}" destId="{07D6952B-39D0-4B8E-AF14-505060A3B5A0}" srcOrd="0" destOrd="0" presId="urn:microsoft.com/office/officeart/2008/layout/HorizontalMultiLevelHierarchy"/>
    <dgm:cxn modelId="{65516D2C-8C9F-4A41-87C1-DCDABBFFECF4}" type="presOf" srcId="{E48DCB50-97D8-4CDE-9726-F8F6931FA160}" destId="{12673979-7A6A-475E-BFD0-0889B3248ED4}" srcOrd="1" destOrd="0" presId="urn:microsoft.com/office/officeart/2008/layout/HorizontalMultiLevelHierarchy"/>
    <dgm:cxn modelId="{DD6EF52C-8906-4135-BB00-223CFD5FF99C}" type="presOf" srcId="{A94E3CFB-5A18-416F-85F5-B606394D50E8}" destId="{97F38D8B-41FA-4F89-9B3E-9FC940333EED}" srcOrd="1" destOrd="0" presId="urn:microsoft.com/office/officeart/2008/layout/HorizontalMultiLevelHierarchy"/>
    <dgm:cxn modelId="{F6786233-9179-4CCC-A25C-735AED9C0516}" type="presOf" srcId="{0A481DD0-A118-4347-BEEC-B6D6540EA1C6}" destId="{8324B3D8-F02D-4FBB-82A8-60B8CF65BF40}" srcOrd="1" destOrd="0" presId="urn:microsoft.com/office/officeart/2008/layout/HorizontalMultiLevelHierarchy"/>
    <dgm:cxn modelId="{10DFE534-82A0-42E1-8340-8272CC30135C}" type="presOf" srcId="{91D4AC33-AB68-41FB-8952-9FE63B2A92E7}" destId="{5D52A4D3-C36B-46EE-BDBE-85E8F0A4B139}" srcOrd="0" destOrd="0" presId="urn:microsoft.com/office/officeart/2008/layout/HorizontalMultiLevelHierarchy"/>
    <dgm:cxn modelId="{5F42303E-054A-4548-ABDE-1C04DC3D981C}" type="presOf" srcId="{7CE8E0D0-9046-4391-B99F-9C9CF2B1120D}" destId="{3DCE2BAE-6982-4ECE-8AFA-6055F7107CD7}" srcOrd="0" destOrd="0" presId="urn:microsoft.com/office/officeart/2008/layout/HorizontalMultiLevelHierarchy"/>
    <dgm:cxn modelId="{B90D5F3F-971C-4F5D-9738-48995D4C7574}" srcId="{7CE8E0D0-9046-4391-B99F-9C9CF2B1120D}" destId="{91D4AC33-AB68-41FB-8952-9FE63B2A92E7}" srcOrd="4" destOrd="0" parTransId="{85BBD16D-6B20-4172-9BC8-2E3DA0200A22}" sibTransId="{2F2214D4-1BBC-4CD1-9563-933C6A76C8AA}"/>
    <dgm:cxn modelId="{6D177541-4CDB-4CE7-9ADB-A8D6F1E6CAAA}" type="presOf" srcId="{F43C5376-2574-4BFA-AB5A-7E9D5CAC02AB}" destId="{5E03F08C-DEA8-480A-87B4-DC47377D2AA1}" srcOrd="0" destOrd="0" presId="urn:microsoft.com/office/officeart/2008/layout/HorizontalMultiLevelHierarchy"/>
    <dgm:cxn modelId="{240C4F47-9F8F-4560-922E-069936EC20B9}" type="presOf" srcId="{F3FA63FD-84E2-4BE7-AC6F-4F6FA17BE8FB}" destId="{774D3EF3-32B4-4448-B133-35D90D8BAE39}" srcOrd="0" destOrd="0" presId="urn:microsoft.com/office/officeart/2008/layout/HorizontalMultiLevelHierarchy"/>
    <dgm:cxn modelId="{4ABAB86B-54B9-499F-A94E-9F31927800C2}" srcId="{7CE8E0D0-9046-4391-B99F-9C9CF2B1120D}" destId="{1B71B99F-5B8F-4A03-9CAB-2E7EAAC43EA2}" srcOrd="2" destOrd="0" parTransId="{A7390ABC-9DBD-47F1-8A70-682B4B5B0257}" sibTransId="{CB2C7382-DCBC-4184-8B1F-D1C0351A5850}"/>
    <dgm:cxn modelId="{34AC5B4E-77B0-4DAC-9832-5F358B4484B7}" srcId="{F43C5376-2574-4BFA-AB5A-7E9D5CAC02AB}" destId="{7CE8E0D0-9046-4391-B99F-9C9CF2B1120D}" srcOrd="0" destOrd="0" parTransId="{E20CEA1E-2ED8-40BF-A4E3-C382D06345D7}" sibTransId="{90DE2B10-FB46-43D5-A31E-C0002BB8E6BC}"/>
    <dgm:cxn modelId="{9F6E8B50-CA10-4108-95EC-6CA6C7362877}" type="presOf" srcId="{85BBD16D-6B20-4172-9BC8-2E3DA0200A22}" destId="{840F3A31-8435-476E-B13F-E767CF5079CC}" srcOrd="1" destOrd="0" presId="urn:microsoft.com/office/officeart/2008/layout/HorizontalMultiLevelHierarchy"/>
    <dgm:cxn modelId="{E94C5071-CD20-4F49-9703-6323DE8B755D}" srcId="{7CE8E0D0-9046-4391-B99F-9C9CF2B1120D}" destId="{736956C4-9092-4E70-AE6A-EE0CD637E389}" srcOrd="5" destOrd="0" parTransId="{0A481DD0-A118-4347-BEEC-B6D6540EA1C6}" sibTransId="{229B2898-A2C4-4894-B3EE-E43DB69F3651}"/>
    <dgm:cxn modelId="{EF75EA55-4583-4D3C-B918-48481A2B9E69}" type="presOf" srcId="{0A481DD0-A118-4347-BEEC-B6D6540EA1C6}" destId="{D5D24A1D-B03C-44D7-9733-B7D4CBE1FF39}" srcOrd="0" destOrd="0" presId="urn:microsoft.com/office/officeart/2008/layout/HorizontalMultiLevelHierarchy"/>
    <dgm:cxn modelId="{BC20317B-7686-4D82-AABA-CDC5564FC5BC}" type="presOf" srcId="{A00FC642-8F58-4971-9488-D376AC9DF08C}" destId="{79F63D42-52CF-476B-AB72-CC2CCF4BD658}" srcOrd="0" destOrd="0" presId="urn:microsoft.com/office/officeart/2008/layout/HorizontalMultiLevelHierarchy"/>
    <dgm:cxn modelId="{DB897286-3186-4B1C-A6DF-826625A1275B}" type="presOf" srcId="{A00FC642-8F58-4971-9488-D376AC9DF08C}" destId="{7F1A7706-720A-45F3-990F-09F3E808127A}" srcOrd="1" destOrd="0" presId="urn:microsoft.com/office/officeart/2008/layout/HorizontalMultiLevelHierarchy"/>
    <dgm:cxn modelId="{B6BBE0A0-C061-443C-830F-B9C6EC25C6F1}" type="presOf" srcId="{2F2EBF9B-4B6D-4288-A3DF-481D013486EC}" destId="{3B21D25F-E8A0-4340-AC35-E4248763BBFE}" srcOrd="0" destOrd="0" presId="urn:microsoft.com/office/officeart/2008/layout/HorizontalMultiLevelHierarchy"/>
    <dgm:cxn modelId="{B649B5A3-060F-46FB-8CE2-6712B07BECAA}" srcId="{7CE8E0D0-9046-4391-B99F-9C9CF2B1120D}" destId="{F3FA63FD-84E2-4BE7-AC6F-4F6FA17BE8FB}" srcOrd="1" destOrd="0" parTransId="{A00FC642-8F58-4971-9488-D376AC9DF08C}" sibTransId="{B2B38EB8-029A-42BA-8345-EE88D96132E0}"/>
    <dgm:cxn modelId="{CCDAAAB1-01D4-4184-8E45-95ACE0DDECE6}" srcId="{7CE8E0D0-9046-4391-B99F-9C9CF2B1120D}" destId="{2F2EBF9B-4B6D-4288-A3DF-481D013486EC}" srcOrd="0" destOrd="0" parTransId="{A94E3CFB-5A18-416F-85F5-B606394D50E8}" sibTransId="{BD4BA480-1FFE-4AAB-842C-A59C2CC3DD38}"/>
    <dgm:cxn modelId="{E34A25BA-A11A-4CD6-B5C7-0CB3DF0FE5C2}" type="presOf" srcId="{473BDBA9-85CB-4CE5-834A-7E9AD7289C12}" destId="{9995D99F-B369-4FDD-8DC6-C9ACD3A9FFD3}" srcOrd="0" destOrd="0" presId="urn:microsoft.com/office/officeart/2008/layout/HorizontalMultiLevelHierarchy"/>
    <dgm:cxn modelId="{990D5FC1-96D2-4D62-A7A6-3B3AA520CACD}" type="presOf" srcId="{A7390ABC-9DBD-47F1-8A70-682B4B5B0257}" destId="{90D93DCD-D673-4A14-A7E0-424697D71784}" srcOrd="1" destOrd="0" presId="urn:microsoft.com/office/officeart/2008/layout/HorizontalMultiLevelHierarchy"/>
    <dgm:cxn modelId="{A7221AC7-977B-4773-9853-3D59135F5D3C}" type="presOf" srcId="{736956C4-9092-4E70-AE6A-EE0CD637E389}" destId="{71FEA4B4-A03D-4BE0-AFB7-8F0DF0DBC976}" srcOrd="0" destOrd="0" presId="urn:microsoft.com/office/officeart/2008/layout/HorizontalMultiLevelHierarchy"/>
    <dgm:cxn modelId="{2701C7D0-03F2-42E9-B375-D1501C2A5966}" type="presOf" srcId="{E48DCB50-97D8-4CDE-9726-F8F6931FA160}" destId="{60556E6B-7D5D-40BB-82C5-49559902710D}" srcOrd="0" destOrd="0" presId="urn:microsoft.com/office/officeart/2008/layout/HorizontalMultiLevelHierarchy"/>
    <dgm:cxn modelId="{06F96CE8-5A89-4263-95B6-7D7639056F00}" srcId="{7CE8E0D0-9046-4391-B99F-9C9CF2B1120D}" destId="{473BDBA9-85CB-4CE5-834A-7E9AD7289C12}" srcOrd="3" destOrd="0" parTransId="{E48DCB50-97D8-4CDE-9726-F8F6931FA160}" sibTransId="{457E96B7-140B-41C3-BA67-BE45D05CB6B1}"/>
    <dgm:cxn modelId="{9353DDF5-D302-4767-9E57-76E1237C5915}" type="presOf" srcId="{A94E3CFB-5A18-416F-85F5-B606394D50E8}" destId="{D8AC684E-4974-47B4-A3CF-691B75C4FA71}" srcOrd="0" destOrd="0" presId="urn:microsoft.com/office/officeart/2008/layout/HorizontalMultiLevelHierarchy"/>
    <dgm:cxn modelId="{5A32F07F-4E85-4047-AF2A-20956668C200}" type="presParOf" srcId="{5E03F08C-DEA8-480A-87B4-DC47377D2AA1}" destId="{826C2786-C245-4759-BA7C-49A6C34E41C4}" srcOrd="0" destOrd="0" presId="urn:microsoft.com/office/officeart/2008/layout/HorizontalMultiLevelHierarchy"/>
    <dgm:cxn modelId="{B9E52AA7-08BF-4236-9262-99D4F819F6AB}" type="presParOf" srcId="{826C2786-C245-4759-BA7C-49A6C34E41C4}" destId="{3DCE2BAE-6982-4ECE-8AFA-6055F7107CD7}" srcOrd="0" destOrd="0" presId="urn:microsoft.com/office/officeart/2008/layout/HorizontalMultiLevelHierarchy"/>
    <dgm:cxn modelId="{71885B63-C1B2-4F76-94C6-99AA8F40C1B7}" type="presParOf" srcId="{826C2786-C245-4759-BA7C-49A6C34E41C4}" destId="{9755F00B-5B5B-49C8-900B-FA1F4DAD40D8}" srcOrd="1" destOrd="0" presId="urn:microsoft.com/office/officeart/2008/layout/HorizontalMultiLevelHierarchy"/>
    <dgm:cxn modelId="{7534E33C-99FA-47A1-8EA5-29BF9E978479}" type="presParOf" srcId="{9755F00B-5B5B-49C8-900B-FA1F4DAD40D8}" destId="{D8AC684E-4974-47B4-A3CF-691B75C4FA71}" srcOrd="0" destOrd="0" presId="urn:microsoft.com/office/officeart/2008/layout/HorizontalMultiLevelHierarchy"/>
    <dgm:cxn modelId="{BE7B23F6-3655-43A0-B8C6-7B6240F7629C}" type="presParOf" srcId="{D8AC684E-4974-47B4-A3CF-691B75C4FA71}" destId="{97F38D8B-41FA-4F89-9B3E-9FC940333EED}" srcOrd="0" destOrd="0" presId="urn:microsoft.com/office/officeart/2008/layout/HorizontalMultiLevelHierarchy"/>
    <dgm:cxn modelId="{A0FFE513-1B7D-4C9C-9748-CAB5E3CD631E}" type="presParOf" srcId="{9755F00B-5B5B-49C8-900B-FA1F4DAD40D8}" destId="{4D8C24B6-28C9-44E4-8846-7B8351906140}" srcOrd="1" destOrd="0" presId="urn:microsoft.com/office/officeart/2008/layout/HorizontalMultiLevelHierarchy"/>
    <dgm:cxn modelId="{A9BFFCCC-A35E-4FC9-B756-E44F9F49E131}" type="presParOf" srcId="{4D8C24B6-28C9-44E4-8846-7B8351906140}" destId="{3B21D25F-E8A0-4340-AC35-E4248763BBFE}" srcOrd="0" destOrd="0" presId="urn:microsoft.com/office/officeart/2008/layout/HorizontalMultiLevelHierarchy"/>
    <dgm:cxn modelId="{1DE2213F-195E-4E9A-94C6-2718523249BD}" type="presParOf" srcId="{4D8C24B6-28C9-44E4-8846-7B8351906140}" destId="{25231D22-FC2B-4381-87A0-C597058BCFDA}" srcOrd="1" destOrd="0" presId="urn:microsoft.com/office/officeart/2008/layout/HorizontalMultiLevelHierarchy"/>
    <dgm:cxn modelId="{229B04AB-FCA1-4B4E-B6FD-144B1AFD85BC}" type="presParOf" srcId="{9755F00B-5B5B-49C8-900B-FA1F4DAD40D8}" destId="{79F63D42-52CF-476B-AB72-CC2CCF4BD658}" srcOrd="2" destOrd="0" presId="urn:microsoft.com/office/officeart/2008/layout/HorizontalMultiLevelHierarchy"/>
    <dgm:cxn modelId="{EC8ED9F2-28A5-4D64-9022-ECC910CFCBC5}" type="presParOf" srcId="{79F63D42-52CF-476B-AB72-CC2CCF4BD658}" destId="{7F1A7706-720A-45F3-990F-09F3E808127A}" srcOrd="0" destOrd="0" presId="urn:microsoft.com/office/officeart/2008/layout/HorizontalMultiLevelHierarchy"/>
    <dgm:cxn modelId="{19D3A97B-75A5-44DC-A854-43303E43C253}" type="presParOf" srcId="{9755F00B-5B5B-49C8-900B-FA1F4DAD40D8}" destId="{7C67514B-DB8A-4923-8319-314B7DA405CF}" srcOrd="3" destOrd="0" presId="urn:microsoft.com/office/officeart/2008/layout/HorizontalMultiLevelHierarchy"/>
    <dgm:cxn modelId="{347667CC-82E5-4858-BABE-59DE8587C49B}" type="presParOf" srcId="{7C67514B-DB8A-4923-8319-314B7DA405CF}" destId="{774D3EF3-32B4-4448-B133-35D90D8BAE39}" srcOrd="0" destOrd="0" presId="urn:microsoft.com/office/officeart/2008/layout/HorizontalMultiLevelHierarchy"/>
    <dgm:cxn modelId="{CFCD7743-CDD2-4474-8F6C-324377344741}" type="presParOf" srcId="{7C67514B-DB8A-4923-8319-314B7DA405CF}" destId="{1A9CC6DD-F12F-42FE-A7FE-C8D046BDA620}" srcOrd="1" destOrd="0" presId="urn:microsoft.com/office/officeart/2008/layout/HorizontalMultiLevelHierarchy"/>
    <dgm:cxn modelId="{9B277262-EF26-4E8D-B21C-376E59F57C8B}" type="presParOf" srcId="{9755F00B-5B5B-49C8-900B-FA1F4DAD40D8}" destId="{E6E6B528-E060-4576-A0C9-04B1D732292E}" srcOrd="4" destOrd="0" presId="urn:microsoft.com/office/officeart/2008/layout/HorizontalMultiLevelHierarchy"/>
    <dgm:cxn modelId="{6AB4378E-7473-473D-9F11-3F56B36024D4}" type="presParOf" srcId="{E6E6B528-E060-4576-A0C9-04B1D732292E}" destId="{90D93DCD-D673-4A14-A7E0-424697D71784}" srcOrd="0" destOrd="0" presId="urn:microsoft.com/office/officeart/2008/layout/HorizontalMultiLevelHierarchy"/>
    <dgm:cxn modelId="{1CFEE76E-8BEC-4F41-9550-77A59AC58407}" type="presParOf" srcId="{9755F00B-5B5B-49C8-900B-FA1F4DAD40D8}" destId="{79F67FFB-5A51-4523-9DEE-B9C6E3F88D8F}" srcOrd="5" destOrd="0" presId="urn:microsoft.com/office/officeart/2008/layout/HorizontalMultiLevelHierarchy"/>
    <dgm:cxn modelId="{300910A1-B083-4C6B-A7A5-4E69AB8B7D10}" type="presParOf" srcId="{79F67FFB-5A51-4523-9DEE-B9C6E3F88D8F}" destId="{9B607162-0D91-4F9C-9456-0A51D295F752}" srcOrd="0" destOrd="0" presId="urn:microsoft.com/office/officeart/2008/layout/HorizontalMultiLevelHierarchy"/>
    <dgm:cxn modelId="{4057E1D0-D81A-4786-A76D-382C97595142}" type="presParOf" srcId="{79F67FFB-5A51-4523-9DEE-B9C6E3F88D8F}" destId="{751BAB6A-A3A7-491B-A6D1-214348D8FF91}" srcOrd="1" destOrd="0" presId="urn:microsoft.com/office/officeart/2008/layout/HorizontalMultiLevelHierarchy"/>
    <dgm:cxn modelId="{90E24B69-284C-440D-8A04-6B3AEF0EBD7C}" type="presParOf" srcId="{9755F00B-5B5B-49C8-900B-FA1F4DAD40D8}" destId="{60556E6B-7D5D-40BB-82C5-49559902710D}" srcOrd="6" destOrd="0" presId="urn:microsoft.com/office/officeart/2008/layout/HorizontalMultiLevelHierarchy"/>
    <dgm:cxn modelId="{6A3F72EF-1CFC-453B-8D13-B05DE22CD854}" type="presParOf" srcId="{60556E6B-7D5D-40BB-82C5-49559902710D}" destId="{12673979-7A6A-475E-BFD0-0889B3248ED4}" srcOrd="0" destOrd="0" presId="urn:microsoft.com/office/officeart/2008/layout/HorizontalMultiLevelHierarchy"/>
    <dgm:cxn modelId="{A842C57F-BDA9-41EC-B30E-C1CB43AE0EC6}" type="presParOf" srcId="{9755F00B-5B5B-49C8-900B-FA1F4DAD40D8}" destId="{A4AF4E90-D428-4AEE-8E7D-0537EC822F9E}" srcOrd="7" destOrd="0" presId="urn:microsoft.com/office/officeart/2008/layout/HorizontalMultiLevelHierarchy"/>
    <dgm:cxn modelId="{59ABC4A5-E285-4B27-98F1-080E84E2E92D}" type="presParOf" srcId="{A4AF4E90-D428-4AEE-8E7D-0537EC822F9E}" destId="{9995D99F-B369-4FDD-8DC6-C9ACD3A9FFD3}" srcOrd="0" destOrd="0" presId="urn:microsoft.com/office/officeart/2008/layout/HorizontalMultiLevelHierarchy"/>
    <dgm:cxn modelId="{EA783333-CCE8-4564-B3B4-6EAC5FCFB316}" type="presParOf" srcId="{A4AF4E90-D428-4AEE-8E7D-0537EC822F9E}" destId="{DC7EB42F-0830-48B3-A1C4-EDD30FA5A44E}" srcOrd="1" destOrd="0" presId="urn:microsoft.com/office/officeart/2008/layout/HorizontalMultiLevelHierarchy"/>
    <dgm:cxn modelId="{9168AFA5-C5BA-4567-824F-7AF599123B5A}" type="presParOf" srcId="{9755F00B-5B5B-49C8-900B-FA1F4DAD40D8}" destId="{07D6952B-39D0-4B8E-AF14-505060A3B5A0}" srcOrd="8" destOrd="0" presId="urn:microsoft.com/office/officeart/2008/layout/HorizontalMultiLevelHierarchy"/>
    <dgm:cxn modelId="{ABE6B8F2-2B31-4295-98F4-41D2864E04F9}" type="presParOf" srcId="{07D6952B-39D0-4B8E-AF14-505060A3B5A0}" destId="{840F3A31-8435-476E-B13F-E767CF5079CC}" srcOrd="0" destOrd="0" presId="urn:microsoft.com/office/officeart/2008/layout/HorizontalMultiLevelHierarchy"/>
    <dgm:cxn modelId="{FD75C9A4-2335-4000-9CB7-DB3DF0E76FF7}" type="presParOf" srcId="{9755F00B-5B5B-49C8-900B-FA1F4DAD40D8}" destId="{F7E74C16-B42A-4574-A33E-F800AE473BB7}" srcOrd="9" destOrd="0" presId="urn:microsoft.com/office/officeart/2008/layout/HorizontalMultiLevelHierarchy"/>
    <dgm:cxn modelId="{93D1626A-F2B9-4922-8437-38272F4AD843}" type="presParOf" srcId="{F7E74C16-B42A-4574-A33E-F800AE473BB7}" destId="{5D52A4D3-C36B-46EE-BDBE-85E8F0A4B139}" srcOrd="0" destOrd="0" presId="urn:microsoft.com/office/officeart/2008/layout/HorizontalMultiLevelHierarchy"/>
    <dgm:cxn modelId="{E0DC734F-4313-49D3-A7C0-0C3E5442E988}" type="presParOf" srcId="{F7E74C16-B42A-4574-A33E-F800AE473BB7}" destId="{D0B8AA03-8E8A-45DF-BCB7-78C3A17C91EC}" srcOrd="1" destOrd="0" presId="urn:microsoft.com/office/officeart/2008/layout/HorizontalMultiLevelHierarchy"/>
    <dgm:cxn modelId="{9D599F0E-CF75-430F-8F4B-6552EAC4DC7E}" type="presParOf" srcId="{9755F00B-5B5B-49C8-900B-FA1F4DAD40D8}" destId="{D5D24A1D-B03C-44D7-9733-B7D4CBE1FF39}" srcOrd="10" destOrd="0" presId="urn:microsoft.com/office/officeart/2008/layout/HorizontalMultiLevelHierarchy"/>
    <dgm:cxn modelId="{C26C6EDC-37BA-4235-A3B4-6D7642584FEF}" type="presParOf" srcId="{D5D24A1D-B03C-44D7-9733-B7D4CBE1FF39}" destId="{8324B3D8-F02D-4FBB-82A8-60B8CF65BF40}" srcOrd="0" destOrd="0" presId="urn:microsoft.com/office/officeart/2008/layout/HorizontalMultiLevelHierarchy"/>
    <dgm:cxn modelId="{731790D2-EF29-4E6D-A831-EA39BB76AC1E}" type="presParOf" srcId="{9755F00B-5B5B-49C8-900B-FA1F4DAD40D8}" destId="{24C45574-D266-4BAF-91BC-BC90DADC5C94}" srcOrd="11" destOrd="0" presId="urn:microsoft.com/office/officeart/2008/layout/HorizontalMultiLevelHierarchy"/>
    <dgm:cxn modelId="{795874F7-2C6E-4785-B547-DE12ADC87E73}" type="presParOf" srcId="{24C45574-D266-4BAF-91BC-BC90DADC5C94}" destId="{71FEA4B4-A03D-4BE0-AFB7-8F0DF0DBC976}" srcOrd="0" destOrd="0" presId="urn:microsoft.com/office/officeart/2008/layout/HorizontalMultiLevelHierarchy"/>
    <dgm:cxn modelId="{B7666FB5-F79F-4C70-A90E-74DD6BBBF3A1}" type="presParOf" srcId="{24C45574-D266-4BAF-91BC-BC90DADC5C94}" destId="{7D6B6383-60B6-4C55-B434-4017A949130A}"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928F6A-54D4-4B87-B23B-1411D482ADFF}">
      <dsp:nvSpPr>
        <dsp:cNvPr id="0" name=""/>
        <dsp:cNvSpPr/>
      </dsp:nvSpPr>
      <dsp:spPr>
        <a:xfrm rot="16200000">
          <a:off x="8220" y="4708"/>
          <a:ext cx="5409249" cy="5409249"/>
        </a:xfrm>
        <a:prstGeom prst="downArrow">
          <a:avLst>
            <a:gd name="adj1" fmla="val 50000"/>
            <a:gd name="adj2" fmla="val 35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149352" rIns="149352" bIns="149352" numCol="1" spcCol="1270" anchor="t" anchorCtr="0">
          <a:noAutofit/>
        </a:bodyPr>
        <a:lstStyle/>
        <a:p>
          <a:pPr marL="0" lvl="0" indent="0" algn="l" defTabSz="933450">
            <a:lnSpc>
              <a:spcPct val="90000"/>
            </a:lnSpc>
            <a:spcBef>
              <a:spcPct val="0"/>
            </a:spcBef>
            <a:spcAft>
              <a:spcPct val="35000"/>
            </a:spcAft>
            <a:buNone/>
          </a:pPr>
          <a:r>
            <a:rPr lang="en-US" sz="2100" b="1" kern="1200" dirty="0"/>
            <a:t>Status approach</a:t>
          </a:r>
        </a:p>
        <a:p>
          <a:pPr marL="0" lvl="0" indent="0" algn="l" defTabSz="933450">
            <a:lnSpc>
              <a:spcPct val="90000"/>
            </a:lnSpc>
            <a:spcBef>
              <a:spcPct val="0"/>
            </a:spcBef>
            <a:spcAft>
              <a:spcPct val="35000"/>
            </a:spcAft>
            <a:buNone/>
          </a:pPr>
          <a:r>
            <a:rPr lang="en-US" sz="2100" kern="1200" dirty="0"/>
            <a:t>=&gt; Legal incapacity </a:t>
          </a:r>
        </a:p>
        <a:p>
          <a:pPr marL="0" lvl="0" indent="0" algn="l" defTabSz="933450">
            <a:lnSpc>
              <a:spcPct val="90000"/>
            </a:lnSpc>
            <a:spcBef>
              <a:spcPct val="0"/>
            </a:spcBef>
            <a:spcAft>
              <a:spcPct val="35000"/>
            </a:spcAft>
            <a:buNone/>
          </a:pPr>
          <a:r>
            <a:rPr lang="en-US" sz="2100" kern="1200" dirty="0"/>
            <a:t>By a competent authority</a:t>
          </a:r>
        </a:p>
        <a:p>
          <a:pPr marL="0" lvl="0" indent="0" algn="l" defTabSz="933450">
            <a:lnSpc>
              <a:spcPct val="90000"/>
            </a:lnSpc>
            <a:spcBef>
              <a:spcPct val="0"/>
            </a:spcBef>
            <a:spcAft>
              <a:spcPct val="35000"/>
            </a:spcAft>
            <a:buNone/>
          </a:pPr>
          <a:r>
            <a:rPr lang="en-US" sz="2100" kern="1200" dirty="0"/>
            <a:t>At a particular time and pronouncing generally for the future	</a:t>
          </a:r>
        </a:p>
        <a:p>
          <a:pPr marL="171450" lvl="1" indent="-171450" algn="l" defTabSz="711200">
            <a:lnSpc>
              <a:spcPct val="90000"/>
            </a:lnSpc>
            <a:spcBef>
              <a:spcPct val="0"/>
            </a:spcBef>
            <a:spcAft>
              <a:spcPct val="15000"/>
            </a:spcAft>
            <a:buChar char="•"/>
          </a:pPr>
          <a:r>
            <a:rPr lang="en-US" sz="1600" kern="1200" dirty="0"/>
            <a:t>Examples: Belgium, Bulgaria, the Netherlands, etc.</a:t>
          </a:r>
        </a:p>
      </dsp:txBody>
      <dsp:txXfrm rot="5400000">
        <a:off x="8221" y="1357019"/>
        <a:ext cx="4462630" cy="2704625"/>
      </dsp:txXfrm>
    </dsp:sp>
    <dsp:sp modelId="{757B6D59-2054-478E-9CE8-2145D65F36B0}">
      <dsp:nvSpPr>
        <dsp:cNvPr id="0" name=""/>
        <dsp:cNvSpPr/>
      </dsp:nvSpPr>
      <dsp:spPr>
        <a:xfrm rot="5400000">
          <a:off x="5699998" y="2"/>
          <a:ext cx="5381013" cy="5418661"/>
        </a:xfrm>
        <a:prstGeom prst="downArrow">
          <a:avLst>
            <a:gd name="adj1" fmla="val 50000"/>
            <a:gd name="adj2" fmla="val 35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99136" rIns="199136" bIns="199136" numCol="1" spcCol="1270" anchor="ctr" anchorCtr="0">
          <a:noAutofit/>
        </a:bodyPr>
        <a:lstStyle/>
        <a:p>
          <a:pPr marL="0" lvl="0" indent="0" algn="ctr" defTabSz="1244600">
            <a:lnSpc>
              <a:spcPct val="90000"/>
            </a:lnSpc>
            <a:spcBef>
              <a:spcPct val="0"/>
            </a:spcBef>
            <a:spcAft>
              <a:spcPct val="35000"/>
            </a:spcAft>
            <a:buNone/>
          </a:pPr>
          <a:endParaRPr lang="en-US" sz="2800" kern="1200" dirty="0"/>
        </a:p>
        <a:p>
          <a:pPr marL="0" lvl="0" indent="0" algn="ctr" defTabSz="1244600">
            <a:lnSpc>
              <a:spcPct val="90000"/>
            </a:lnSpc>
            <a:spcBef>
              <a:spcPct val="0"/>
            </a:spcBef>
            <a:spcAft>
              <a:spcPct val="35000"/>
            </a:spcAft>
            <a:buNone/>
          </a:pPr>
          <a:r>
            <a:rPr lang="en-US" sz="2100" b="1" kern="1200" dirty="0"/>
            <a:t>Functional approach</a:t>
          </a:r>
        </a:p>
        <a:p>
          <a:pPr marL="0" lvl="0" indent="0" algn="ctr" defTabSz="1244600">
            <a:lnSpc>
              <a:spcPct val="90000"/>
            </a:lnSpc>
            <a:spcBef>
              <a:spcPct val="0"/>
            </a:spcBef>
            <a:spcAft>
              <a:spcPct val="35000"/>
            </a:spcAft>
            <a:buNone/>
          </a:pPr>
          <a:r>
            <a:rPr lang="en-US" sz="2400" kern="1200" dirty="0"/>
            <a:t>=&gt; No legal incapacity </a:t>
          </a:r>
        </a:p>
        <a:p>
          <a:pPr marL="0" lvl="0" indent="0" algn="ctr" defTabSz="1244600">
            <a:lnSpc>
              <a:spcPct val="90000"/>
            </a:lnSpc>
            <a:spcBef>
              <a:spcPct val="0"/>
            </a:spcBef>
            <a:spcAft>
              <a:spcPct val="35000"/>
            </a:spcAft>
            <a:buNone/>
          </a:pPr>
          <a:r>
            <a:rPr lang="en-US" sz="2400" kern="1200" dirty="0"/>
            <a:t>Decision-specific </a:t>
          </a:r>
        </a:p>
        <a:p>
          <a:pPr marL="0" lvl="0" indent="0" algn="ctr" defTabSz="1244600">
            <a:lnSpc>
              <a:spcPct val="90000"/>
            </a:lnSpc>
            <a:spcBef>
              <a:spcPct val="0"/>
            </a:spcBef>
            <a:spcAft>
              <a:spcPct val="35000"/>
            </a:spcAft>
            <a:buNone/>
          </a:pPr>
          <a:r>
            <a:rPr lang="en-US" sz="2400" kern="1200" dirty="0"/>
            <a:t>Time-specific </a:t>
          </a:r>
        </a:p>
        <a:p>
          <a:pPr marL="0" lvl="0" indent="0" algn="ctr" defTabSz="1244600">
            <a:lnSpc>
              <a:spcPct val="90000"/>
            </a:lnSpc>
            <a:spcBef>
              <a:spcPct val="0"/>
            </a:spcBef>
            <a:spcAft>
              <a:spcPct val="35000"/>
            </a:spcAft>
            <a:buNone/>
          </a:pPr>
          <a:r>
            <a:rPr lang="en-US" sz="1600" kern="1200" dirty="0"/>
            <a:t>Examples: </a:t>
          </a:r>
          <a:r>
            <a:rPr lang="en-US" sz="1600" kern="1200" dirty="0" err="1"/>
            <a:t>England&amp;Wales</a:t>
          </a:r>
          <a:r>
            <a:rPr lang="en-US" sz="1600" kern="1200" dirty="0"/>
            <a:t>, Spain</a:t>
          </a:r>
        </a:p>
        <a:p>
          <a:pPr marL="0" lvl="0" indent="0" algn="ctr" defTabSz="1244600">
            <a:lnSpc>
              <a:spcPct val="90000"/>
            </a:lnSpc>
            <a:spcBef>
              <a:spcPct val="0"/>
            </a:spcBef>
            <a:spcAft>
              <a:spcPct val="35000"/>
            </a:spcAft>
            <a:buNone/>
          </a:pPr>
          <a:endParaRPr lang="en-US" sz="1600" kern="1200" dirty="0"/>
        </a:p>
        <a:p>
          <a:pPr marL="0" lvl="0" indent="0" algn="ctr" defTabSz="1244600">
            <a:lnSpc>
              <a:spcPct val="90000"/>
            </a:lnSpc>
            <a:spcBef>
              <a:spcPct val="0"/>
            </a:spcBef>
            <a:spcAft>
              <a:spcPct val="35000"/>
            </a:spcAft>
            <a:buNone/>
          </a:pPr>
          <a:endParaRPr lang="en-US" sz="2100" kern="1200" dirty="0"/>
        </a:p>
      </dsp:txBody>
      <dsp:txXfrm rot="-5400000">
        <a:off x="6622852" y="1364079"/>
        <a:ext cx="4476984" cy="2690507"/>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BDF54D-0FA7-4E80-A26D-EA79632429D9}">
      <dsp:nvSpPr>
        <dsp:cNvPr id="0" name=""/>
        <dsp:cNvSpPr/>
      </dsp:nvSpPr>
      <dsp:spPr>
        <a:xfrm>
          <a:off x="842493" y="0"/>
          <a:ext cx="9548260" cy="5418667"/>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01A6338-90FD-40E0-B949-2CF5074C4E69}">
      <dsp:nvSpPr>
        <dsp:cNvPr id="0" name=""/>
        <dsp:cNvSpPr/>
      </dsp:nvSpPr>
      <dsp:spPr>
        <a:xfrm>
          <a:off x="12066" y="1625600"/>
          <a:ext cx="3615701" cy="216746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a:t>Best interest/welfare test or due diligence test (good family man)	</a:t>
          </a:r>
        </a:p>
      </dsp:txBody>
      <dsp:txXfrm>
        <a:off x="117873" y="1731407"/>
        <a:ext cx="3404087" cy="1955852"/>
      </dsp:txXfrm>
    </dsp:sp>
    <dsp:sp modelId="{C10A5156-7588-4397-9102-78E44120FCCD}">
      <dsp:nvSpPr>
        <dsp:cNvPr id="0" name=""/>
        <dsp:cNvSpPr/>
      </dsp:nvSpPr>
      <dsp:spPr>
        <a:xfrm>
          <a:off x="3808773" y="1625600"/>
          <a:ext cx="3615701" cy="216746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a:t>Best interest/welfare and will and preferences (more or less weight)</a:t>
          </a:r>
        </a:p>
      </dsp:txBody>
      <dsp:txXfrm>
        <a:off x="3914580" y="1731407"/>
        <a:ext cx="3404087" cy="1955852"/>
      </dsp:txXfrm>
    </dsp:sp>
    <dsp:sp modelId="{5D4B73EE-2E4F-457F-B230-59BED2C94C4A}">
      <dsp:nvSpPr>
        <dsp:cNvPr id="0" name=""/>
        <dsp:cNvSpPr/>
      </dsp:nvSpPr>
      <dsp:spPr>
        <a:xfrm>
          <a:off x="7605479" y="1625600"/>
          <a:ext cx="3615701" cy="216746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a:t>(presumed and reliable) Will and preferences </a:t>
          </a:r>
        </a:p>
      </dsp:txBody>
      <dsp:txXfrm>
        <a:off x="7711286" y="1731407"/>
        <a:ext cx="3404087" cy="1955852"/>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2DB9DF-BC9F-498C-96E3-EE0DE8B4F875}">
      <dsp:nvSpPr>
        <dsp:cNvPr id="0" name=""/>
        <dsp:cNvSpPr/>
      </dsp:nvSpPr>
      <dsp:spPr>
        <a:xfrm>
          <a:off x="853294" y="0"/>
          <a:ext cx="9670674" cy="5418667"/>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A2BFFAE-BA2E-4DDC-A687-1CC7A0825A3C}">
      <dsp:nvSpPr>
        <dsp:cNvPr id="0" name=""/>
        <dsp:cNvSpPr/>
      </dsp:nvSpPr>
      <dsp:spPr>
        <a:xfrm>
          <a:off x="1" y="1610406"/>
          <a:ext cx="3662056" cy="216746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en-US" sz="3100" kern="1200" dirty="0"/>
            <a:t>Taken into account </a:t>
          </a:r>
        </a:p>
      </dsp:txBody>
      <dsp:txXfrm>
        <a:off x="105808" y="1716213"/>
        <a:ext cx="3450442" cy="1955852"/>
      </dsp:txXfrm>
    </dsp:sp>
    <dsp:sp modelId="{15F15A9C-F584-4433-BFA2-FACEF9816F3A}">
      <dsp:nvSpPr>
        <dsp:cNvPr id="0" name=""/>
        <dsp:cNvSpPr/>
      </dsp:nvSpPr>
      <dsp:spPr>
        <a:xfrm>
          <a:off x="3857603" y="1625600"/>
          <a:ext cx="3662056" cy="216746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en-US" sz="3100" kern="1200" dirty="0"/>
            <a:t>In so far as possible/reasonably practicable </a:t>
          </a:r>
        </a:p>
      </dsp:txBody>
      <dsp:txXfrm>
        <a:off x="3963410" y="1731407"/>
        <a:ext cx="3450442" cy="1955852"/>
      </dsp:txXfrm>
    </dsp:sp>
    <dsp:sp modelId="{3B7D8D32-9E82-4CF2-8F03-464ACAA06F8D}">
      <dsp:nvSpPr>
        <dsp:cNvPr id="0" name=""/>
        <dsp:cNvSpPr/>
      </dsp:nvSpPr>
      <dsp:spPr>
        <a:xfrm>
          <a:off x="7702985" y="1625600"/>
          <a:ext cx="3662056" cy="216746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en-US" sz="3100" kern="1200" dirty="0"/>
            <a:t>Always unless…</a:t>
          </a:r>
        </a:p>
      </dsp:txBody>
      <dsp:txXfrm>
        <a:off x="7808792" y="1731407"/>
        <a:ext cx="3450442" cy="1955852"/>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CD6A16-7218-4830-9928-351B5D17C60F}">
      <dsp:nvSpPr>
        <dsp:cNvPr id="0" name=""/>
        <dsp:cNvSpPr/>
      </dsp:nvSpPr>
      <dsp:spPr>
        <a:xfrm>
          <a:off x="847894" y="0"/>
          <a:ext cx="9609467" cy="5418667"/>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D8A2192-C621-4984-8B1F-CB3FA9AD4F8A}">
      <dsp:nvSpPr>
        <dsp:cNvPr id="0" name=""/>
        <dsp:cNvSpPr/>
      </dsp:nvSpPr>
      <dsp:spPr>
        <a:xfrm>
          <a:off x="12144" y="1625600"/>
          <a:ext cx="3638879" cy="216746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b="1" kern="1200" dirty="0"/>
            <a:t>Determined by </a:t>
          </a:r>
        </a:p>
        <a:p>
          <a:pPr marL="0" lvl="0" indent="0" algn="ctr" defTabSz="755650">
            <a:lnSpc>
              <a:spcPct val="90000"/>
            </a:lnSpc>
            <a:spcBef>
              <a:spcPct val="0"/>
            </a:spcBef>
            <a:spcAft>
              <a:spcPct val="35000"/>
            </a:spcAft>
            <a:buNone/>
          </a:pPr>
          <a:r>
            <a:rPr lang="en-US" sz="1700" kern="1200" dirty="0"/>
            <a:t>* law: </a:t>
          </a:r>
          <a:r>
            <a:rPr lang="en-US" sz="1700" i="1" kern="1200" dirty="0"/>
            <a:t>ex.</a:t>
          </a:r>
          <a:r>
            <a:rPr lang="en-US" sz="1700" kern="1200" dirty="0"/>
            <a:t> continuity of life and environment, no deprivation of things of sentimental value</a:t>
          </a:r>
        </a:p>
        <a:p>
          <a:pPr marL="0" lvl="0" indent="0" algn="ctr" defTabSz="755650">
            <a:lnSpc>
              <a:spcPct val="90000"/>
            </a:lnSpc>
            <a:spcBef>
              <a:spcPct val="0"/>
            </a:spcBef>
            <a:spcAft>
              <a:spcPct val="35000"/>
            </a:spcAft>
            <a:buNone/>
          </a:pPr>
          <a:r>
            <a:rPr lang="en-US" sz="1700" kern="1200" dirty="0"/>
            <a:t>* representative/support person (decision based)</a:t>
          </a:r>
        </a:p>
      </dsp:txBody>
      <dsp:txXfrm>
        <a:off x="117951" y="1731407"/>
        <a:ext cx="3427265" cy="1955852"/>
      </dsp:txXfrm>
    </dsp:sp>
    <dsp:sp modelId="{901D8EAD-7A94-468D-8489-2E519E91A3D3}">
      <dsp:nvSpPr>
        <dsp:cNvPr id="0" name=""/>
        <dsp:cNvSpPr/>
      </dsp:nvSpPr>
      <dsp:spPr>
        <a:xfrm>
          <a:off x="3833188" y="1625600"/>
          <a:ext cx="3638879" cy="216746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Obligation </a:t>
          </a:r>
          <a:r>
            <a:rPr lang="en-US" sz="1700" b="1" kern="1200" dirty="0"/>
            <a:t>to consult </a:t>
          </a:r>
          <a:r>
            <a:rPr lang="en-US" sz="1700" kern="1200" dirty="0"/>
            <a:t>and give due consideration to: </a:t>
          </a:r>
        </a:p>
        <a:p>
          <a:pPr marL="0" lvl="0" indent="0" algn="ctr" defTabSz="755650">
            <a:lnSpc>
              <a:spcPct val="90000"/>
            </a:lnSpc>
            <a:spcBef>
              <a:spcPct val="0"/>
            </a:spcBef>
            <a:spcAft>
              <a:spcPct val="35000"/>
            </a:spcAft>
            <a:buNone/>
          </a:pPr>
          <a:r>
            <a:rPr lang="en-US" sz="1700" kern="1200" dirty="0"/>
            <a:t>* the comments/a prior expressed will of the adult</a:t>
          </a:r>
        </a:p>
        <a:p>
          <a:pPr marL="0" lvl="0" indent="0" algn="ctr" defTabSz="755650">
            <a:lnSpc>
              <a:spcPct val="90000"/>
            </a:lnSpc>
            <a:spcBef>
              <a:spcPct val="0"/>
            </a:spcBef>
            <a:spcAft>
              <a:spcPct val="35000"/>
            </a:spcAft>
            <a:buNone/>
          </a:pPr>
          <a:r>
            <a:rPr lang="en-US" sz="1700" kern="1200" dirty="0"/>
            <a:t>* or (if not possible) someone aware of the preferences and wishes</a:t>
          </a:r>
        </a:p>
      </dsp:txBody>
      <dsp:txXfrm>
        <a:off x="3938995" y="1731407"/>
        <a:ext cx="3427265" cy="1955852"/>
      </dsp:txXfrm>
    </dsp:sp>
    <dsp:sp modelId="{7EB7440A-92FA-48D1-A068-541E94FD503C}">
      <dsp:nvSpPr>
        <dsp:cNvPr id="0" name=""/>
        <dsp:cNvSpPr/>
      </dsp:nvSpPr>
      <dsp:spPr>
        <a:xfrm>
          <a:off x="7654232" y="1625600"/>
          <a:ext cx="3638879" cy="216746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Obligation </a:t>
          </a:r>
          <a:r>
            <a:rPr lang="en-US" sz="1700" b="1" kern="1200" dirty="0"/>
            <a:t>to involve </a:t>
          </a:r>
          <a:r>
            <a:rPr lang="en-US" sz="1700" kern="1200" dirty="0"/>
            <a:t>the adult as much as possible</a:t>
          </a:r>
        </a:p>
        <a:p>
          <a:pPr marL="0" lvl="0" indent="0" algn="ctr" defTabSz="755650">
            <a:lnSpc>
              <a:spcPct val="90000"/>
            </a:lnSpc>
            <a:spcBef>
              <a:spcPct val="0"/>
            </a:spcBef>
            <a:spcAft>
              <a:spcPct val="35000"/>
            </a:spcAft>
            <a:buNone/>
          </a:pPr>
          <a:endParaRPr lang="en-US" sz="1700" kern="1200" dirty="0"/>
        </a:p>
      </dsp:txBody>
      <dsp:txXfrm>
        <a:off x="7760039" y="1731407"/>
        <a:ext cx="3427265" cy="195585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DB4C23-C9D7-41AF-9B0E-587C361C48EE}">
      <dsp:nvSpPr>
        <dsp:cNvPr id="0" name=""/>
        <dsp:cNvSpPr/>
      </dsp:nvSpPr>
      <dsp:spPr>
        <a:xfrm>
          <a:off x="810089" y="0"/>
          <a:ext cx="9181020" cy="5418667"/>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49811D6-2E5A-486A-9312-33CD02A9ABB5}">
      <dsp:nvSpPr>
        <dsp:cNvPr id="0" name=""/>
        <dsp:cNvSpPr/>
      </dsp:nvSpPr>
      <dsp:spPr>
        <a:xfrm>
          <a:off x="366017" y="1625600"/>
          <a:ext cx="3240360" cy="216746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t>No tailor-made approach (= automatically, for ex.: assimilation with minors)</a:t>
          </a:r>
        </a:p>
      </dsp:txBody>
      <dsp:txXfrm>
        <a:off x="471824" y="1731407"/>
        <a:ext cx="3028746" cy="1955852"/>
      </dsp:txXfrm>
    </dsp:sp>
    <dsp:sp modelId="{4747AFF8-9639-439F-91F2-D1CFCAF9009F}">
      <dsp:nvSpPr>
        <dsp:cNvPr id="0" name=""/>
        <dsp:cNvSpPr/>
      </dsp:nvSpPr>
      <dsp:spPr>
        <a:xfrm>
          <a:off x="3780420" y="1625600"/>
          <a:ext cx="3240360" cy="216746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t>Tailor-made approach (= case-by-case)</a:t>
          </a:r>
        </a:p>
        <a:p>
          <a:pPr marL="0" lvl="0" indent="0" algn="ctr" defTabSz="1111250">
            <a:lnSpc>
              <a:spcPct val="90000"/>
            </a:lnSpc>
            <a:spcBef>
              <a:spcPct val="0"/>
            </a:spcBef>
            <a:spcAft>
              <a:spcPct val="35000"/>
            </a:spcAft>
            <a:buNone/>
          </a:pPr>
          <a:r>
            <a:rPr lang="en-US" sz="2500" kern="1200" dirty="0"/>
            <a:t> </a:t>
          </a:r>
        </a:p>
      </dsp:txBody>
      <dsp:txXfrm>
        <a:off x="3886227" y="1731407"/>
        <a:ext cx="3028746" cy="1955852"/>
      </dsp:txXfrm>
    </dsp:sp>
    <dsp:sp modelId="{4D626719-805D-4A69-9A14-ADD7DCF2776F}">
      <dsp:nvSpPr>
        <dsp:cNvPr id="0" name=""/>
        <dsp:cNvSpPr/>
      </dsp:nvSpPr>
      <dsp:spPr>
        <a:xfrm>
          <a:off x="7194822" y="1625600"/>
          <a:ext cx="3240360" cy="216746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t>Functional approach</a:t>
          </a:r>
        </a:p>
      </dsp:txBody>
      <dsp:txXfrm>
        <a:off x="7300629" y="1731407"/>
        <a:ext cx="3028746" cy="195585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7E9528-DBC0-4886-91C4-5F0D7B1B294A}">
      <dsp:nvSpPr>
        <dsp:cNvPr id="0" name=""/>
        <dsp:cNvSpPr/>
      </dsp:nvSpPr>
      <dsp:spPr>
        <a:xfrm>
          <a:off x="2552625" y="2709333"/>
          <a:ext cx="675382" cy="1286933"/>
        </a:xfrm>
        <a:custGeom>
          <a:avLst/>
          <a:gdLst/>
          <a:ahLst/>
          <a:cxnLst/>
          <a:rect l="0" t="0" r="0" b="0"/>
          <a:pathLst>
            <a:path>
              <a:moveTo>
                <a:pt x="0" y="0"/>
              </a:moveTo>
              <a:lnTo>
                <a:pt x="337691" y="0"/>
              </a:lnTo>
              <a:lnTo>
                <a:pt x="337691" y="1286933"/>
              </a:lnTo>
              <a:lnTo>
                <a:pt x="675382" y="128693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853982" y="3316465"/>
        <a:ext cx="72669" cy="72669"/>
      </dsp:txXfrm>
    </dsp:sp>
    <dsp:sp modelId="{E0555654-7751-4823-A123-1E0C31186269}">
      <dsp:nvSpPr>
        <dsp:cNvPr id="0" name=""/>
        <dsp:cNvSpPr/>
      </dsp:nvSpPr>
      <dsp:spPr>
        <a:xfrm>
          <a:off x="2552625" y="2663613"/>
          <a:ext cx="675382" cy="91440"/>
        </a:xfrm>
        <a:custGeom>
          <a:avLst/>
          <a:gdLst/>
          <a:ahLst/>
          <a:cxnLst/>
          <a:rect l="0" t="0" r="0" b="0"/>
          <a:pathLst>
            <a:path>
              <a:moveTo>
                <a:pt x="0" y="45720"/>
              </a:moveTo>
              <a:lnTo>
                <a:pt x="675382" y="4572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873432" y="2692448"/>
        <a:ext cx="33769" cy="33769"/>
      </dsp:txXfrm>
    </dsp:sp>
    <dsp:sp modelId="{A935AD96-F9A6-44C7-8BAE-E19185BD218B}">
      <dsp:nvSpPr>
        <dsp:cNvPr id="0" name=""/>
        <dsp:cNvSpPr/>
      </dsp:nvSpPr>
      <dsp:spPr>
        <a:xfrm>
          <a:off x="2552625" y="1422400"/>
          <a:ext cx="675382" cy="1286933"/>
        </a:xfrm>
        <a:custGeom>
          <a:avLst/>
          <a:gdLst/>
          <a:ahLst/>
          <a:cxnLst/>
          <a:rect l="0" t="0" r="0" b="0"/>
          <a:pathLst>
            <a:path>
              <a:moveTo>
                <a:pt x="0" y="1286933"/>
              </a:moveTo>
              <a:lnTo>
                <a:pt x="337691" y="1286933"/>
              </a:lnTo>
              <a:lnTo>
                <a:pt x="337691" y="0"/>
              </a:lnTo>
              <a:lnTo>
                <a:pt x="675382"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853982" y="2029532"/>
        <a:ext cx="72669" cy="72669"/>
      </dsp:txXfrm>
    </dsp:sp>
    <dsp:sp modelId="{ED8082FB-81BF-4D97-AF67-A40B508386E8}">
      <dsp:nvSpPr>
        <dsp:cNvPr id="0" name=""/>
        <dsp:cNvSpPr/>
      </dsp:nvSpPr>
      <dsp:spPr>
        <a:xfrm rot="16200000">
          <a:off x="-671481" y="2194560"/>
          <a:ext cx="5418667" cy="102954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275" tIns="41275" rIns="41275" bIns="41275" numCol="1" spcCol="1270" anchor="ctr" anchorCtr="0">
          <a:noAutofit/>
        </a:bodyPr>
        <a:lstStyle/>
        <a:p>
          <a:pPr marL="0" lvl="0" indent="0" algn="ctr" defTabSz="2889250">
            <a:lnSpc>
              <a:spcPct val="90000"/>
            </a:lnSpc>
            <a:spcBef>
              <a:spcPct val="0"/>
            </a:spcBef>
            <a:spcAft>
              <a:spcPct val="35000"/>
            </a:spcAft>
            <a:buNone/>
          </a:pPr>
          <a:r>
            <a:rPr lang="en-US" sz="6500" kern="1200" dirty="0"/>
            <a:t>Tailor-made</a:t>
          </a:r>
        </a:p>
      </dsp:txBody>
      <dsp:txXfrm>
        <a:off x="-671481" y="2194560"/>
        <a:ext cx="5418667" cy="1029546"/>
      </dsp:txXfrm>
    </dsp:sp>
    <dsp:sp modelId="{2B12D1C2-7FA7-4A14-9ED7-6356013D3339}">
      <dsp:nvSpPr>
        <dsp:cNvPr id="0" name=""/>
        <dsp:cNvSpPr/>
      </dsp:nvSpPr>
      <dsp:spPr>
        <a:xfrm>
          <a:off x="3228008" y="907626"/>
          <a:ext cx="3376913" cy="102954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1333500">
            <a:lnSpc>
              <a:spcPct val="90000"/>
            </a:lnSpc>
            <a:spcBef>
              <a:spcPct val="0"/>
            </a:spcBef>
            <a:spcAft>
              <a:spcPct val="35000"/>
            </a:spcAft>
            <a:buNone/>
          </a:pPr>
          <a:r>
            <a:rPr lang="en-US" sz="3000" kern="1200" dirty="0"/>
            <a:t>Always limitation of legal capacity?</a:t>
          </a:r>
        </a:p>
      </dsp:txBody>
      <dsp:txXfrm>
        <a:off x="3228008" y="907626"/>
        <a:ext cx="3376913" cy="1029546"/>
      </dsp:txXfrm>
    </dsp:sp>
    <dsp:sp modelId="{A0D121FC-DF11-4673-9401-089814604AB8}">
      <dsp:nvSpPr>
        <dsp:cNvPr id="0" name=""/>
        <dsp:cNvSpPr/>
      </dsp:nvSpPr>
      <dsp:spPr>
        <a:xfrm>
          <a:off x="3228008" y="2194560"/>
          <a:ext cx="3376913" cy="102954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1333500">
            <a:lnSpc>
              <a:spcPct val="90000"/>
            </a:lnSpc>
            <a:spcBef>
              <a:spcPct val="0"/>
            </a:spcBef>
            <a:spcAft>
              <a:spcPct val="35000"/>
            </a:spcAft>
            <a:buNone/>
          </a:pPr>
          <a:r>
            <a:rPr lang="en-US" sz="3000" kern="1200" dirty="0"/>
            <a:t>Decision matter-by-matter or act-by-act?</a:t>
          </a:r>
        </a:p>
      </dsp:txBody>
      <dsp:txXfrm>
        <a:off x="3228008" y="2194560"/>
        <a:ext cx="3376913" cy="1029546"/>
      </dsp:txXfrm>
    </dsp:sp>
    <dsp:sp modelId="{C95EA05F-A6AF-4B4F-AF8B-3B58EC849464}">
      <dsp:nvSpPr>
        <dsp:cNvPr id="0" name=""/>
        <dsp:cNvSpPr/>
      </dsp:nvSpPr>
      <dsp:spPr>
        <a:xfrm>
          <a:off x="3228008" y="3481493"/>
          <a:ext cx="3376913" cy="102954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1333500">
            <a:lnSpc>
              <a:spcPct val="90000"/>
            </a:lnSpc>
            <a:spcBef>
              <a:spcPct val="0"/>
            </a:spcBef>
            <a:spcAft>
              <a:spcPct val="35000"/>
            </a:spcAft>
            <a:buNone/>
          </a:pPr>
          <a:r>
            <a:rPr lang="en-US" sz="3000" kern="1200" dirty="0"/>
            <a:t>Principle of subsidiarity </a:t>
          </a:r>
        </a:p>
      </dsp:txBody>
      <dsp:txXfrm>
        <a:off x="3228008" y="3481493"/>
        <a:ext cx="3376913" cy="102954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A9B06C-6A58-44F3-9C93-74DA2A1D1506}">
      <dsp:nvSpPr>
        <dsp:cNvPr id="0" name=""/>
        <dsp:cNvSpPr/>
      </dsp:nvSpPr>
      <dsp:spPr>
        <a:xfrm rot="5400000">
          <a:off x="732920" y="1583167"/>
          <a:ext cx="1400175" cy="1594049"/>
        </a:xfrm>
        <a:prstGeom prst="bentUpArrow">
          <a:avLst>
            <a:gd name="adj1" fmla="val 32840"/>
            <a:gd name="adj2" fmla="val 25000"/>
            <a:gd name="adj3" fmla="val 35780"/>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37551A8-89FD-4725-A9C6-BA7916B480E9}">
      <dsp:nvSpPr>
        <dsp:cNvPr id="0" name=""/>
        <dsp:cNvSpPr/>
      </dsp:nvSpPr>
      <dsp:spPr>
        <a:xfrm>
          <a:off x="361958" y="31045"/>
          <a:ext cx="2357070" cy="1649872"/>
        </a:xfrm>
        <a:prstGeom prst="roundRect">
          <a:avLst>
            <a:gd name="adj" fmla="val 166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Limitation of legal capacity?</a:t>
          </a:r>
        </a:p>
      </dsp:txBody>
      <dsp:txXfrm>
        <a:off x="442513" y="111600"/>
        <a:ext cx="2195960" cy="1488762"/>
      </dsp:txXfrm>
    </dsp:sp>
    <dsp:sp modelId="{6A364283-4254-463C-9DA5-E0EBD3CB7EA4}">
      <dsp:nvSpPr>
        <dsp:cNvPr id="0" name=""/>
        <dsp:cNvSpPr/>
      </dsp:nvSpPr>
      <dsp:spPr>
        <a:xfrm>
          <a:off x="2917323" y="184384"/>
          <a:ext cx="4854784" cy="1333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t>How to translate mental incapacity into legal incapacity? </a:t>
          </a:r>
        </a:p>
      </dsp:txBody>
      <dsp:txXfrm>
        <a:off x="2917323" y="184384"/>
        <a:ext cx="4854784" cy="1333500"/>
      </dsp:txXfrm>
    </dsp:sp>
    <dsp:sp modelId="{BDD6335E-D475-4CEA-8E9D-E72A90977DAB}">
      <dsp:nvSpPr>
        <dsp:cNvPr id="0" name=""/>
        <dsp:cNvSpPr/>
      </dsp:nvSpPr>
      <dsp:spPr>
        <a:xfrm rot="5400000">
          <a:off x="3440896" y="3436519"/>
          <a:ext cx="1400175" cy="1594049"/>
        </a:xfrm>
        <a:prstGeom prst="bentUpArrow">
          <a:avLst>
            <a:gd name="adj1" fmla="val 32840"/>
            <a:gd name="adj2" fmla="val 25000"/>
            <a:gd name="adj3" fmla="val 35780"/>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661C307-29C6-426F-9B98-45C70D48F412}">
      <dsp:nvSpPr>
        <dsp:cNvPr id="0" name=""/>
        <dsp:cNvSpPr/>
      </dsp:nvSpPr>
      <dsp:spPr>
        <a:xfrm>
          <a:off x="2412336" y="1800236"/>
          <a:ext cx="2357070" cy="1649872"/>
        </a:xfrm>
        <a:prstGeom prst="roundRect">
          <a:avLst>
            <a:gd name="adj" fmla="val 166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Mission of the representative /support person </a:t>
          </a:r>
        </a:p>
      </dsp:txBody>
      <dsp:txXfrm>
        <a:off x="2492891" y="1880791"/>
        <a:ext cx="2195960" cy="1488762"/>
      </dsp:txXfrm>
    </dsp:sp>
    <dsp:sp modelId="{236CBABB-838C-4D2F-B6A9-5E6A6F153D18}">
      <dsp:nvSpPr>
        <dsp:cNvPr id="0" name=""/>
        <dsp:cNvSpPr/>
      </dsp:nvSpPr>
      <dsp:spPr>
        <a:xfrm>
          <a:off x="4937287" y="2036015"/>
          <a:ext cx="4039476" cy="1333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t>How do we compensate a limitation of legal capacity?   </a:t>
          </a:r>
        </a:p>
      </dsp:txBody>
      <dsp:txXfrm>
        <a:off x="4937287" y="2036015"/>
        <a:ext cx="4039476" cy="1333500"/>
      </dsp:txXfrm>
    </dsp:sp>
    <dsp:sp modelId="{41D1D7AB-90FC-4483-B88A-86B7B088A6FA}">
      <dsp:nvSpPr>
        <dsp:cNvPr id="0" name=""/>
        <dsp:cNvSpPr/>
      </dsp:nvSpPr>
      <dsp:spPr>
        <a:xfrm>
          <a:off x="5033619" y="3768794"/>
          <a:ext cx="2357070" cy="1649872"/>
        </a:xfrm>
        <a:prstGeom prst="roundRect">
          <a:avLst>
            <a:gd name="adj" fmla="val 166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US" sz="3000" kern="1200" dirty="0"/>
            <a:t>Highly personal acts</a:t>
          </a:r>
        </a:p>
      </dsp:txBody>
      <dsp:txXfrm>
        <a:off x="5114174" y="3849349"/>
        <a:ext cx="2195960" cy="1488762"/>
      </dsp:txXfrm>
    </dsp:sp>
    <dsp:sp modelId="{25A538BF-D2BF-4427-AD34-8DACCDBDABFC}">
      <dsp:nvSpPr>
        <dsp:cNvPr id="0" name=""/>
        <dsp:cNvSpPr/>
      </dsp:nvSpPr>
      <dsp:spPr>
        <a:xfrm>
          <a:off x="7560834" y="3922331"/>
          <a:ext cx="2606177" cy="1333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ctr" anchorCtr="0">
          <a:noAutofit/>
        </a:bodyPr>
        <a:lstStyle/>
        <a:p>
          <a:pPr marL="228600" lvl="1" indent="-228600" algn="l" defTabSz="889000">
            <a:lnSpc>
              <a:spcPct val="90000"/>
            </a:lnSpc>
            <a:spcBef>
              <a:spcPct val="0"/>
            </a:spcBef>
            <a:spcAft>
              <a:spcPct val="15000"/>
            </a:spcAft>
            <a:buChar char="•"/>
          </a:pPr>
          <a:r>
            <a:rPr lang="en-US" sz="2000" kern="1200" dirty="0"/>
            <a:t>How to deal with some acts? </a:t>
          </a:r>
        </a:p>
      </dsp:txBody>
      <dsp:txXfrm>
        <a:off x="7560834" y="3922331"/>
        <a:ext cx="2606177" cy="133350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7C2143D-96B2-40BC-8DF6-E870552E819A}">
      <dsp:nvSpPr>
        <dsp:cNvPr id="0" name=""/>
        <dsp:cNvSpPr/>
      </dsp:nvSpPr>
      <dsp:spPr>
        <a:xfrm>
          <a:off x="2552625" y="2709333"/>
          <a:ext cx="675382" cy="1286933"/>
        </a:xfrm>
        <a:custGeom>
          <a:avLst/>
          <a:gdLst/>
          <a:ahLst/>
          <a:cxnLst/>
          <a:rect l="0" t="0" r="0" b="0"/>
          <a:pathLst>
            <a:path>
              <a:moveTo>
                <a:pt x="0" y="0"/>
              </a:moveTo>
              <a:lnTo>
                <a:pt x="337691" y="0"/>
              </a:lnTo>
              <a:lnTo>
                <a:pt x="337691" y="1286933"/>
              </a:lnTo>
              <a:lnTo>
                <a:pt x="675382" y="128693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853982" y="3316465"/>
        <a:ext cx="72669" cy="72669"/>
      </dsp:txXfrm>
    </dsp:sp>
    <dsp:sp modelId="{74F39607-72AA-4EAC-8A30-37E2CFD9391D}">
      <dsp:nvSpPr>
        <dsp:cNvPr id="0" name=""/>
        <dsp:cNvSpPr/>
      </dsp:nvSpPr>
      <dsp:spPr>
        <a:xfrm>
          <a:off x="2552625" y="2663613"/>
          <a:ext cx="675382" cy="91440"/>
        </a:xfrm>
        <a:custGeom>
          <a:avLst/>
          <a:gdLst/>
          <a:ahLst/>
          <a:cxnLst/>
          <a:rect l="0" t="0" r="0" b="0"/>
          <a:pathLst>
            <a:path>
              <a:moveTo>
                <a:pt x="0" y="45720"/>
              </a:moveTo>
              <a:lnTo>
                <a:pt x="675382" y="4572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873432" y="2692448"/>
        <a:ext cx="33769" cy="33769"/>
      </dsp:txXfrm>
    </dsp:sp>
    <dsp:sp modelId="{01080FA8-3655-42D8-9A72-81CF08F3C295}">
      <dsp:nvSpPr>
        <dsp:cNvPr id="0" name=""/>
        <dsp:cNvSpPr/>
      </dsp:nvSpPr>
      <dsp:spPr>
        <a:xfrm>
          <a:off x="2552625" y="1422400"/>
          <a:ext cx="675382" cy="1286933"/>
        </a:xfrm>
        <a:custGeom>
          <a:avLst/>
          <a:gdLst/>
          <a:ahLst/>
          <a:cxnLst/>
          <a:rect l="0" t="0" r="0" b="0"/>
          <a:pathLst>
            <a:path>
              <a:moveTo>
                <a:pt x="0" y="1286933"/>
              </a:moveTo>
              <a:lnTo>
                <a:pt x="337691" y="1286933"/>
              </a:lnTo>
              <a:lnTo>
                <a:pt x="337691" y="0"/>
              </a:lnTo>
              <a:lnTo>
                <a:pt x="675382"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853982" y="2029532"/>
        <a:ext cx="72669" cy="72669"/>
      </dsp:txXfrm>
    </dsp:sp>
    <dsp:sp modelId="{CFB4B557-B597-4A30-865F-5E12C3596F4E}">
      <dsp:nvSpPr>
        <dsp:cNvPr id="0" name=""/>
        <dsp:cNvSpPr/>
      </dsp:nvSpPr>
      <dsp:spPr>
        <a:xfrm rot="16200000">
          <a:off x="-671481" y="2194560"/>
          <a:ext cx="5418667" cy="102954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7940" rIns="27940" bIns="27940" numCol="1" spcCol="1270" anchor="ctr" anchorCtr="0">
          <a:noAutofit/>
        </a:bodyPr>
        <a:lstStyle/>
        <a:p>
          <a:pPr marL="0" lvl="0" indent="0" algn="ctr" defTabSz="1955800">
            <a:lnSpc>
              <a:spcPct val="90000"/>
            </a:lnSpc>
            <a:spcBef>
              <a:spcPct val="0"/>
            </a:spcBef>
            <a:spcAft>
              <a:spcPct val="35000"/>
            </a:spcAft>
            <a:buNone/>
          </a:pPr>
          <a:r>
            <a:rPr lang="en-US" sz="4400" kern="1200" dirty="0"/>
            <a:t>Principle of subsidiarity</a:t>
          </a:r>
        </a:p>
      </dsp:txBody>
      <dsp:txXfrm>
        <a:off x="-671481" y="2194560"/>
        <a:ext cx="5418667" cy="1029546"/>
      </dsp:txXfrm>
    </dsp:sp>
    <dsp:sp modelId="{2256803D-EF6A-4E0A-A2C1-986E3A134433}">
      <dsp:nvSpPr>
        <dsp:cNvPr id="0" name=""/>
        <dsp:cNvSpPr/>
      </dsp:nvSpPr>
      <dsp:spPr>
        <a:xfrm>
          <a:off x="3228008" y="907626"/>
          <a:ext cx="3376913" cy="102954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225" tIns="22225" rIns="22225" bIns="22225" numCol="1" spcCol="1270" anchor="ctr" anchorCtr="0">
          <a:noAutofit/>
        </a:bodyPr>
        <a:lstStyle/>
        <a:p>
          <a:pPr marL="0" lvl="0" indent="0" algn="ctr" defTabSz="1555750">
            <a:lnSpc>
              <a:spcPct val="90000"/>
            </a:lnSpc>
            <a:spcBef>
              <a:spcPct val="0"/>
            </a:spcBef>
            <a:spcAft>
              <a:spcPct val="35000"/>
            </a:spcAft>
            <a:buNone/>
          </a:pPr>
          <a:r>
            <a:rPr lang="en-US" sz="3500" kern="1200" dirty="0"/>
            <a:t>Voluntary &gt; statutory</a:t>
          </a:r>
        </a:p>
      </dsp:txBody>
      <dsp:txXfrm>
        <a:off x="3228008" y="907626"/>
        <a:ext cx="3376913" cy="1029546"/>
      </dsp:txXfrm>
    </dsp:sp>
    <dsp:sp modelId="{9AC4AE44-0131-46B1-8429-6B35ACE734A3}">
      <dsp:nvSpPr>
        <dsp:cNvPr id="0" name=""/>
        <dsp:cNvSpPr/>
      </dsp:nvSpPr>
      <dsp:spPr>
        <a:xfrm>
          <a:off x="3228008" y="2194560"/>
          <a:ext cx="3376913" cy="102954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225" tIns="22225" rIns="22225" bIns="22225" numCol="1" spcCol="1270" anchor="ctr" anchorCtr="0">
          <a:noAutofit/>
        </a:bodyPr>
        <a:lstStyle/>
        <a:p>
          <a:pPr marL="0" lvl="0" indent="0" algn="ctr" defTabSz="1555750">
            <a:lnSpc>
              <a:spcPct val="90000"/>
            </a:lnSpc>
            <a:spcBef>
              <a:spcPct val="0"/>
            </a:spcBef>
            <a:spcAft>
              <a:spcPct val="35000"/>
            </a:spcAft>
            <a:buNone/>
          </a:pPr>
          <a:r>
            <a:rPr lang="en-US" sz="3500" kern="1200" dirty="0"/>
            <a:t>Support &gt; representation</a:t>
          </a:r>
        </a:p>
      </dsp:txBody>
      <dsp:txXfrm>
        <a:off x="3228008" y="2194560"/>
        <a:ext cx="3376913" cy="1029546"/>
      </dsp:txXfrm>
    </dsp:sp>
    <dsp:sp modelId="{03BCAABC-9A4F-48FE-9028-9010861AD5D0}">
      <dsp:nvSpPr>
        <dsp:cNvPr id="0" name=""/>
        <dsp:cNvSpPr/>
      </dsp:nvSpPr>
      <dsp:spPr>
        <a:xfrm>
          <a:off x="3228008" y="3481493"/>
          <a:ext cx="3376913" cy="102954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225" tIns="22225" rIns="22225" bIns="22225" numCol="1" spcCol="1270" anchor="ctr" anchorCtr="0">
          <a:noAutofit/>
        </a:bodyPr>
        <a:lstStyle/>
        <a:p>
          <a:pPr marL="0" lvl="0" indent="0" algn="ctr" defTabSz="1555750">
            <a:lnSpc>
              <a:spcPct val="90000"/>
            </a:lnSpc>
            <a:spcBef>
              <a:spcPct val="0"/>
            </a:spcBef>
            <a:spcAft>
              <a:spcPct val="35000"/>
            </a:spcAft>
            <a:buNone/>
          </a:pPr>
          <a:r>
            <a:rPr lang="en-US" sz="3500" kern="1200" dirty="0"/>
            <a:t>Ad hoc/temporary &gt; unlimited </a:t>
          </a:r>
        </a:p>
      </dsp:txBody>
      <dsp:txXfrm>
        <a:off x="3228008" y="3481493"/>
        <a:ext cx="3376913" cy="102954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4D3BE0E-C8BE-453A-98C8-77F009B656AC}">
      <dsp:nvSpPr>
        <dsp:cNvPr id="0" name=""/>
        <dsp:cNvSpPr/>
      </dsp:nvSpPr>
      <dsp:spPr>
        <a:xfrm>
          <a:off x="837092" y="0"/>
          <a:ext cx="9487054" cy="5418667"/>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DF4F4AE-413E-4CD0-92BD-8BF0FC579FF2}">
      <dsp:nvSpPr>
        <dsp:cNvPr id="0" name=""/>
        <dsp:cNvSpPr/>
      </dsp:nvSpPr>
      <dsp:spPr>
        <a:xfrm>
          <a:off x="3065" y="1625600"/>
          <a:ext cx="2661046" cy="216746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t>Factual support</a:t>
          </a:r>
        </a:p>
        <a:p>
          <a:pPr marL="0" lvl="0" indent="0" algn="ctr" defTabSz="711200">
            <a:lnSpc>
              <a:spcPct val="90000"/>
            </a:lnSpc>
            <a:spcBef>
              <a:spcPct val="0"/>
            </a:spcBef>
            <a:spcAft>
              <a:spcPct val="35000"/>
            </a:spcAft>
            <a:buNone/>
          </a:pPr>
          <a:r>
            <a:rPr lang="en-US" sz="1600" kern="1200" dirty="0"/>
            <a:t>* Supervision</a:t>
          </a:r>
        </a:p>
        <a:p>
          <a:pPr marL="0" lvl="0" indent="0" algn="ctr" defTabSz="711200">
            <a:lnSpc>
              <a:spcPct val="90000"/>
            </a:lnSpc>
            <a:spcBef>
              <a:spcPct val="0"/>
            </a:spcBef>
            <a:spcAft>
              <a:spcPct val="35000"/>
            </a:spcAft>
            <a:buNone/>
          </a:pPr>
          <a:r>
            <a:rPr lang="en-US" sz="1600" kern="1200" dirty="0"/>
            <a:t>* Supporting (to advise) </a:t>
          </a:r>
        </a:p>
      </dsp:txBody>
      <dsp:txXfrm>
        <a:off x="108872" y="1731407"/>
        <a:ext cx="2449432" cy="1955852"/>
      </dsp:txXfrm>
    </dsp:sp>
    <dsp:sp modelId="{B2AF3D9D-AEFF-4BAD-B4F4-65D0895EA4E8}">
      <dsp:nvSpPr>
        <dsp:cNvPr id="0" name=""/>
        <dsp:cNvSpPr/>
      </dsp:nvSpPr>
      <dsp:spPr>
        <a:xfrm>
          <a:off x="2834419" y="1625600"/>
          <a:ext cx="2661046" cy="216746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t>Representation</a:t>
          </a:r>
          <a:r>
            <a:rPr lang="en-US" sz="1600" kern="1200" dirty="0"/>
            <a:t> without limitation of the legal capacity</a:t>
          </a:r>
        </a:p>
      </dsp:txBody>
      <dsp:txXfrm>
        <a:off x="2940226" y="1731407"/>
        <a:ext cx="2449432" cy="1955852"/>
      </dsp:txXfrm>
    </dsp:sp>
    <dsp:sp modelId="{831114A0-42BD-441A-94D6-6266B0C0AE1A}">
      <dsp:nvSpPr>
        <dsp:cNvPr id="0" name=""/>
        <dsp:cNvSpPr/>
      </dsp:nvSpPr>
      <dsp:spPr>
        <a:xfrm>
          <a:off x="5665773" y="1625600"/>
          <a:ext cx="2661046" cy="216746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t>Legal support </a:t>
          </a:r>
        </a:p>
        <a:p>
          <a:pPr marL="0" lvl="0" indent="0" algn="ctr" defTabSz="711200">
            <a:lnSpc>
              <a:spcPct val="90000"/>
            </a:lnSpc>
            <a:spcBef>
              <a:spcPct val="0"/>
            </a:spcBef>
            <a:spcAft>
              <a:spcPct val="35000"/>
            </a:spcAft>
            <a:buNone/>
          </a:pPr>
          <a:r>
            <a:rPr lang="en-US" sz="1600" kern="1200" dirty="0"/>
            <a:t>* Co-decision making</a:t>
          </a:r>
        </a:p>
        <a:p>
          <a:pPr marL="0" lvl="0" indent="0" algn="ctr" defTabSz="711200">
            <a:lnSpc>
              <a:spcPct val="90000"/>
            </a:lnSpc>
            <a:spcBef>
              <a:spcPct val="0"/>
            </a:spcBef>
            <a:spcAft>
              <a:spcPct val="35000"/>
            </a:spcAft>
            <a:buNone/>
          </a:pPr>
          <a:r>
            <a:rPr lang="en-US" sz="1600" kern="1200" dirty="0"/>
            <a:t>* Approval </a:t>
          </a:r>
        </a:p>
        <a:p>
          <a:pPr marL="0" lvl="0" indent="0" algn="ctr" defTabSz="711200">
            <a:lnSpc>
              <a:spcPct val="90000"/>
            </a:lnSpc>
            <a:spcBef>
              <a:spcPct val="0"/>
            </a:spcBef>
            <a:spcAft>
              <a:spcPct val="35000"/>
            </a:spcAft>
            <a:buNone/>
          </a:pPr>
          <a:r>
            <a:rPr lang="en-US" sz="1600" kern="1200" dirty="0"/>
            <a:t>=&gt; Prior consent</a:t>
          </a:r>
        </a:p>
        <a:p>
          <a:pPr marL="0" lvl="0" indent="0" algn="ctr" defTabSz="711200">
            <a:lnSpc>
              <a:spcPct val="90000"/>
            </a:lnSpc>
            <a:spcBef>
              <a:spcPct val="0"/>
            </a:spcBef>
            <a:spcAft>
              <a:spcPct val="35000"/>
            </a:spcAft>
            <a:buNone/>
          </a:pPr>
          <a:r>
            <a:rPr lang="en-US" sz="1600" kern="1200" dirty="0"/>
            <a:t>=&gt; Afterwards</a:t>
          </a:r>
        </a:p>
        <a:p>
          <a:pPr marL="0" lvl="0" indent="0" algn="ctr" defTabSz="711200">
            <a:lnSpc>
              <a:spcPct val="90000"/>
            </a:lnSpc>
            <a:spcBef>
              <a:spcPct val="0"/>
            </a:spcBef>
            <a:spcAft>
              <a:spcPct val="35000"/>
            </a:spcAft>
            <a:buNone/>
          </a:pPr>
          <a:endParaRPr lang="en-US" sz="1600" kern="1200" dirty="0"/>
        </a:p>
      </dsp:txBody>
      <dsp:txXfrm>
        <a:off x="5771580" y="1731407"/>
        <a:ext cx="2449432" cy="1955852"/>
      </dsp:txXfrm>
    </dsp:sp>
    <dsp:sp modelId="{32F49E25-E58E-47EC-ACD5-2C5FBC67A4BC}">
      <dsp:nvSpPr>
        <dsp:cNvPr id="0" name=""/>
        <dsp:cNvSpPr/>
      </dsp:nvSpPr>
      <dsp:spPr>
        <a:xfrm>
          <a:off x="8497127" y="1625600"/>
          <a:ext cx="2661046" cy="216746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t>Representation</a:t>
          </a:r>
          <a:r>
            <a:rPr lang="en-US" sz="1600" kern="1200" dirty="0"/>
            <a:t> with limitation of legal capacity </a:t>
          </a:r>
        </a:p>
      </dsp:txBody>
      <dsp:txXfrm>
        <a:off x="8602934" y="1731407"/>
        <a:ext cx="2449432" cy="195585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FC644E-7423-4C47-9DB8-A642017F31B0}">
      <dsp:nvSpPr>
        <dsp:cNvPr id="0" name=""/>
        <dsp:cNvSpPr/>
      </dsp:nvSpPr>
      <dsp:spPr>
        <a:xfrm>
          <a:off x="31556" y="0"/>
          <a:ext cx="8064886" cy="135466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US" sz="3000" kern="1200" dirty="0"/>
            <a:t>Who is excluded (in all cases)?</a:t>
          </a:r>
        </a:p>
      </dsp:txBody>
      <dsp:txXfrm>
        <a:off x="71233" y="39677"/>
        <a:ext cx="7985532" cy="1275312"/>
      </dsp:txXfrm>
    </dsp:sp>
    <dsp:sp modelId="{C6B9CA2A-6724-41C3-AE35-32FAE7884542}">
      <dsp:nvSpPr>
        <dsp:cNvPr id="0" name=""/>
        <dsp:cNvSpPr/>
      </dsp:nvSpPr>
      <dsp:spPr>
        <a:xfrm rot="5400000">
          <a:off x="3809999" y="1388533"/>
          <a:ext cx="508000" cy="60960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22350">
            <a:lnSpc>
              <a:spcPct val="90000"/>
            </a:lnSpc>
            <a:spcBef>
              <a:spcPct val="0"/>
            </a:spcBef>
            <a:spcAft>
              <a:spcPct val="35000"/>
            </a:spcAft>
            <a:buNone/>
          </a:pPr>
          <a:endParaRPr lang="en-US" sz="2300" kern="1200"/>
        </a:p>
      </dsp:txBody>
      <dsp:txXfrm rot="-5400000">
        <a:off x="3881119" y="1439333"/>
        <a:ext cx="365760" cy="355600"/>
      </dsp:txXfrm>
    </dsp:sp>
    <dsp:sp modelId="{3FA8C30D-8F90-429A-94EC-081784BD3BF9}">
      <dsp:nvSpPr>
        <dsp:cNvPr id="0" name=""/>
        <dsp:cNvSpPr/>
      </dsp:nvSpPr>
      <dsp:spPr>
        <a:xfrm>
          <a:off x="31556" y="2032000"/>
          <a:ext cx="8064886" cy="135466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US" sz="3000" kern="1200" dirty="0"/>
            <a:t>Does there exist a ranking?</a:t>
          </a:r>
        </a:p>
      </dsp:txBody>
      <dsp:txXfrm>
        <a:off x="71233" y="2071677"/>
        <a:ext cx="7985532" cy="1275312"/>
      </dsp:txXfrm>
    </dsp:sp>
    <dsp:sp modelId="{374E9D29-665A-46CC-B1C5-ECE0AC907BA3}">
      <dsp:nvSpPr>
        <dsp:cNvPr id="0" name=""/>
        <dsp:cNvSpPr/>
      </dsp:nvSpPr>
      <dsp:spPr>
        <a:xfrm rot="5400000">
          <a:off x="3809999" y="3420533"/>
          <a:ext cx="508000" cy="60960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22350">
            <a:lnSpc>
              <a:spcPct val="90000"/>
            </a:lnSpc>
            <a:spcBef>
              <a:spcPct val="0"/>
            </a:spcBef>
            <a:spcAft>
              <a:spcPct val="35000"/>
            </a:spcAft>
            <a:buNone/>
          </a:pPr>
          <a:endParaRPr lang="en-US" sz="2300" kern="1200"/>
        </a:p>
      </dsp:txBody>
      <dsp:txXfrm rot="-5400000">
        <a:off x="3881119" y="3471333"/>
        <a:ext cx="365760" cy="355600"/>
      </dsp:txXfrm>
    </dsp:sp>
    <dsp:sp modelId="{A8760CA8-E9E9-4C09-A409-CE06A8750768}">
      <dsp:nvSpPr>
        <dsp:cNvPr id="0" name=""/>
        <dsp:cNvSpPr/>
      </dsp:nvSpPr>
      <dsp:spPr>
        <a:xfrm>
          <a:off x="31556" y="4064000"/>
          <a:ext cx="8064886" cy="135466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a:t>Are deviations possible or does there exist a test? (case-by-case)? </a:t>
          </a:r>
        </a:p>
      </dsp:txBody>
      <dsp:txXfrm>
        <a:off x="71233" y="4103677"/>
        <a:ext cx="7985532" cy="1275312"/>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C1DC72-85E8-4828-BC9E-3FABD591C76B}">
      <dsp:nvSpPr>
        <dsp:cNvPr id="0" name=""/>
        <dsp:cNvSpPr/>
      </dsp:nvSpPr>
      <dsp:spPr>
        <a:xfrm rot="4396374">
          <a:off x="3377681" y="1078272"/>
          <a:ext cx="4677714" cy="3262122"/>
        </a:xfrm>
        <a:prstGeom prst="swooshArrow">
          <a:avLst>
            <a:gd name="adj1" fmla="val 16310"/>
            <a:gd name="adj2" fmla="val 313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1313258-0B74-4477-95EA-6B5E81984448}">
      <dsp:nvSpPr>
        <dsp:cNvPr id="0" name=""/>
        <dsp:cNvSpPr/>
      </dsp:nvSpPr>
      <dsp:spPr>
        <a:xfrm>
          <a:off x="5129968" y="1504221"/>
          <a:ext cx="118126" cy="118126"/>
        </a:xfrm>
        <a:prstGeom prst="ellipse">
          <a:avLst/>
        </a:prstGeom>
        <a:solidFill>
          <a:schemeClr val="accent1">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1C27CE7-DBEC-42E5-9D46-BBDB94BF9122}">
      <dsp:nvSpPr>
        <dsp:cNvPr id="0" name=""/>
        <dsp:cNvSpPr/>
      </dsp:nvSpPr>
      <dsp:spPr>
        <a:xfrm>
          <a:off x="5938812" y="2156629"/>
          <a:ext cx="118126" cy="118126"/>
        </a:xfrm>
        <a:prstGeom prst="ellipse">
          <a:avLst/>
        </a:prstGeom>
        <a:solidFill>
          <a:schemeClr val="accent1">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D9F7EAB-8B58-4AED-90A0-D31E652E9130}">
      <dsp:nvSpPr>
        <dsp:cNvPr id="0" name=""/>
        <dsp:cNvSpPr/>
      </dsp:nvSpPr>
      <dsp:spPr>
        <a:xfrm>
          <a:off x="6544998" y="2919577"/>
          <a:ext cx="118126" cy="118126"/>
        </a:xfrm>
        <a:prstGeom prst="ellipse">
          <a:avLst/>
        </a:prstGeom>
        <a:solidFill>
          <a:schemeClr val="accent1">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245CC3E-0EFB-444C-AF33-A743EF8D804E}">
      <dsp:nvSpPr>
        <dsp:cNvPr id="0" name=""/>
        <dsp:cNvSpPr/>
      </dsp:nvSpPr>
      <dsp:spPr>
        <a:xfrm>
          <a:off x="2352629" y="0"/>
          <a:ext cx="3628341" cy="8669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130" tIns="24130" rIns="24130" bIns="24130" numCol="1" spcCol="1270" anchor="b" anchorCtr="0">
          <a:noAutofit/>
        </a:bodyPr>
        <a:lstStyle/>
        <a:p>
          <a:pPr marL="0" lvl="0" indent="0" algn="ctr" defTabSz="844550">
            <a:lnSpc>
              <a:spcPct val="90000"/>
            </a:lnSpc>
            <a:spcBef>
              <a:spcPct val="0"/>
            </a:spcBef>
            <a:spcAft>
              <a:spcPct val="35000"/>
            </a:spcAft>
            <a:buNone/>
          </a:pPr>
          <a:r>
            <a:rPr lang="en-US" sz="1900" kern="1200" dirty="0"/>
            <a:t>Person appointed by the adult (ex. Austria, Belgium, Germany, …)</a:t>
          </a:r>
        </a:p>
      </dsp:txBody>
      <dsp:txXfrm>
        <a:off x="2352629" y="0"/>
        <a:ext cx="3628341" cy="866986"/>
      </dsp:txXfrm>
    </dsp:sp>
    <dsp:sp modelId="{85ACA58E-0FAD-42BD-88DD-7EFDA427FF8A}">
      <dsp:nvSpPr>
        <dsp:cNvPr id="0" name=""/>
        <dsp:cNvSpPr/>
      </dsp:nvSpPr>
      <dsp:spPr>
        <a:xfrm>
          <a:off x="5805946" y="1129792"/>
          <a:ext cx="3218688" cy="8669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130" tIns="24130" rIns="24130" bIns="24130" numCol="1" spcCol="1270" anchor="ctr" anchorCtr="0">
          <a:noAutofit/>
        </a:bodyPr>
        <a:lstStyle/>
        <a:p>
          <a:pPr marL="0" lvl="0" indent="0" algn="l" defTabSz="844550">
            <a:lnSpc>
              <a:spcPct val="90000"/>
            </a:lnSpc>
            <a:spcBef>
              <a:spcPct val="0"/>
            </a:spcBef>
            <a:spcAft>
              <a:spcPct val="35000"/>
            </a:spcAft>
            <a:buNone/>
          </a:pPr>
          <a:r>
            <a:rPr lang="en-US" sz="1900" kern="1200" dirty="0"/>
            <a:t>Family members and/or persons close to the adult (ex. Bulgaria)</a:t>
          </a:r>
        </a:p>
      </dsp:txBody>
      <dsp:txXfrm>
        <a:off x="5805946" y="1129792"/>
        <a:ext cx="3218688" cy="866986"/>
      </dsp:txXfrm>
    </dsp:sp>
    <dsp:sp modelId="{F4825D1E-F058-47C3-B424-A14EA43F90A6}">
      <dsp:nvSpPr>
        <dsp:cNvPr id="0" name=""/>
        <dsp:cNvSpPr/>
      </dsp:nvSpPr>
      <dsp:spPr>
        <a:xfrm>
          <a:off x="3064101" y="1782199"/>
          <a:ext cx="2563029" cy="8669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130" tIns="24130" rIns="24130" bIns="24130" numCol="1" spcCol="1270" anchor="ctr" anchorCtr="0">
          <a:noAutofit/>
        </a:bodyPr>
        <a:lstStyle/>
        <a:p>
          <a:pPr marL="0" lvl="0" indent="0" algn="r" defTabSz="844550">
            <a:lnSpc>
              <a:spcPct val="90000"/>
            </a:lnSpc>
            <a:spcBef>
              <a:spcPct val="0"/>
            </a:spcBef>
            <a:spcAft>
              <a:spcPct val="35000"/>
            </a:spcAft>
            <a:buNone/>
          </a:pPr>
          <a:r>
            <a:rPr lang="en-US" sz="1900" kern="1200" dirty="0"/>
            <a:t>A legal person (ex. Estonia) </a:t>
          </a:r>
        </a:p>
      </dsp:txBody>
      <dsp:txXfrm>
        <a:off x="3064101" y="1782199"/>
        <a:ext cx="2563029" cy="866986"/>
      </dsp:txXfrm>
    </dsp:sp>
    <dsp:sp modelId="{585F5A2B-C9AA-4347-8C2A-D04E94A1FDDF}">
      <dsp:nvSpPr>
        <dsp:cNvPr id="0" name=""/>
        <dsp:cNvSpPr/>
      </dsp:nvSpPr>
      <dsp:spPr>
        <a:xfrm>
          <a:off x="7057658" y="2545147"/>
          <a:ext cx="1966976" cy="8669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130" tIns="24130" rIns="24130" bIns="24130" numCol="1" spcCol="1270" anchor="ctr" anchorCtr="0">
          <a:noAutofit/>
        </a:bodyPr>
        <a:lstStyle/>
        <a:p>
          <a:pPr marL="0" lvl="0" indent="0" algn="l" defTabSz="844550">
            <a:lnSpc>
              <a:spcPct val="90000"/>
            </a:lnSpc>
            <a:spcBef>
              <a:spcPct val="0"/>
            </a:spcBef>
            <a:spcAft>
              <a:spcPct val="35000"/>
            </a:spcAft>
            <a:buNone/>
          </a:pPr>
          <a:r>
            <a:rPr lang="en-US" sz="1900" kern="1200" dirty="0"/>
            <a:t>A professional (ex. Hungary) </a:t>
          </a:r>
        </a:p>
      </dsp:txBody>
      <dsp:txXfrm>
        <a:off x="7057658" y="2545147"/>
        <a:ext cx="1966976" cy="866986"/>
      </dsp:txXfrm>
    </dsp:sp>
    <dsp:sp modelId="{D4CCDE86-8664-4917-A989-292435EEF811}">
      <dsp:nvSpPr>
        <dsp:cNvPr id="0" name=""/>
        <dsp:cNvSpPr/>
      </dsp:nvSpPr>
      <dsp:spPr>
        <a:xfrm>
          <a:off x="6044368" y="4551680"/>
          <a:ext cx="2980266" cy="8669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130" tIns="24130" rIns="24130" bIns="24130" numCol="1" spcCol="1270" anchor="t" anchorCtr="0">
          <a:noAutofit/>
        </a:bodyPr>
        <a:lstStyle/>
        <a:p>
          <a:pPr marL="0" lvl="0" indent="0" algn="ctr" defTabSz="844550">
            <a:lnSpc>
              <a:spcPct val="90000"/>
            </a:lnSpc>
            <a:spcBef>
              <a:spcPct val="0"/>
            </a:spcBef>
            <a:spcAft>
              <a:spcPct val="35000"/>
            </a:spcAft>
            <a:buNone/>
          </a:pPr>
          <a:r>
            <a:rPr lang="en-US" sz="1900" kern="1200" dirty="0"/>
            <a:t>A public institution (ex. Czech Republic) </a:t>
          </a:r>
        </a:p>
      </dsp:txBody>
      <dsp:txXfrm>
        <a:off x="6044368" y="4551680"/>
        <a:ext cx="2980266" cy="866986"/>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D24A1D-B03C-44D7-9733-B7D4CBE1FF39}">
      <dsp:nvSpPr>
        <dsp:cNvPr id="0" name=""/>
        <dsp:cNvSpPr/>
      </dsp:nvSpPr>
      <dsp:spPr>
        <a:xfrm>
          <a:off x="1203561" y="2808312"/>
          <a:ext cx="507950" cy="2419735"/>
        </a:xfrm>
        <a:custGeom>
          <a:avLst/>
          <a:gdLst/>
          <a:ahLst/>
          <a:cxnLst/>
          <a:rect l="0" t="0" r="0" b="0"/>
          <a:pathLst>
            <a:path>
              <a:moveTo>
                <a:pt x="0" y="0"/>
              </a:moveTo>
              <a:lnTo>
                <a:pt x="253975" y="0"/>
              </a:lnTo>
              <a:lnTo>
                <a:pt x="253975" y="2419735"/>
              </a:lnTo>
              <a:lnTo>
                <a:pt x="507950" y="241973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55600">
            <a:lnSpc>
              <a:spcPct val="90000"/>
            </a:lnSpc>
            <a:spcBef>
              <a:spcPct val="0"/>
            </a:spcBef>
            <a:spcAft>
              <a:spcPct val="35000"/>
            </a:spcAft>
            <a:buNone/>
          </a:pPr>
          <a:endParaRPr lang="en-US" sz="800" kern="1200"/>
        </a:p>
      </dsp:txBody>
      <dsp:txXfrm>
        <a:off x="1395724" y="3956367"/>
        <a:ext cx="123623" cy="123623"/>
      </dsp:txXfrm>
    </dsp:sp>
    <dsp:sp modelId="{07D6952B-39D0-4B8E-AF14-505060A3B5A0}">
      <dsp:nvSpPr>
        <dsp:cNvPr id="0" name=""/>
        <dsp:cNvSpPr/>
      </dsp:nvSpPr>
      <dsp:spPr>
        <a:xfrm>
          <a:off x="1203561" y="2808312"/>
          <a:ext cx="507950" cy="1451841"/>
        </a:xfrm>
        <a:custGeom>
          <a:avLst/>
          <a:gdLst/>
          <a:ahLst/>
          <a:cxnLst/>
          <a:rect l="0" t="0" r="0" b="0"/>
          <a:pathLst>
            <a:path>
              <a:moveTo>
                <a:pt x="0" y="0"/>
              </a:moveTo>
              <a:lnTo>
                <a:pt x="253975" y="0"/>
              </a:lnTo>
              <a:lnTo>
                <a:pt x="253975" y="1451841"/>
              </a:lnTo>
              <a:lnTo>
                <a:pt x="507950" y="145184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1419083" y="3495779"/>
        <a:ext cx="76906" cy="76906"/>
      </dsp:txXfrm>
    </dsp:sp>
    <dsp:sp modelId="{60556E6B-7D5D-40BB-82C5-49559902710D}">
      <dsp:nvSpPr>
        <dsp:cNvPr id="0" name=""/>
        <dsp:cNvSpPr/>
      </dsp:nvSpPr>
      <dsp:spPr>
        <a:xfrm>
          <a:off x="1203561" y="2808312"/>
          <a:ext cx="507950" cy="483947"/>
        </a:xfrm>
        <a:custGeom>
          <a:avLst/>
          <a:gdLst/>
          <a:ahLst/>
          <a:cxnLst/>
          <a:rect l="0" t="0" r="0" b="0"/>
          <a:pathLst>
            <a:path>
              <a:moveTo>
                <a:pt x="0" y="0"/>
              </a:moveTo>
              <a:lnTo>
                <a:pt x="253975" y="0"/>
              </a:lnTo>
              <a:lnTo>
                <a:pt x="253975" y="483947"/>
              </a:lnTo>
              <a:lnTo>
                <a:pt x="507950" y="48394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1439997" y="3032745"/>
        <a:ext cx="35079" cy="35079"/>
      </dsp:txXfrm>
    </dsp:sp>
    <dsp:sp modelId="{E6E6B528-E060-4576-A0C9-04B1D732292E}">
      <dsp:nvSpPr>
        <dsp:cNvPr id="0" name=""/>
        <dsp:cNvSpPr/>
      </dsp:nvSpPr>
      <dsp:spPr>
        <a:xfrm>
          <a:off x="1203561" y="2324364"/>
          <a:ext cx="507950" cy="483947"/>
        </a:xfrm>
        <a:custGeom>
          <a:avLst/>
          <a:gdLst/>
          <a:ahLst/>
          <a:cxnLst/>
          <a:rect l="0" t="0" r="0" b="0"/>
          <a:pathLst>
            <a:path>
              <a:moveTo>
                <a:pt x="0" y="483947"/>
              </a:moveTo>
              <a:lnTo>
                <a:pt x="253975" y="483947"/>
              </a:lnTo>
              <a:lnTo>
                <a:pt x="253975" y="0"/>
              </a:lnTo>
              <a:lnTo>
                <a:pt x="507950"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1439997" y="2548798"/>
        <a:ext cx="35079" cy="35079"/>
      </dsp:txXfrm>
    </dsp:sp>
    <dsp:sp modelId="{79F63D42-52CF-476B-AB72-CC2CCF4BD658}">
      <dsp:nvSpPr>
        <dsp:cNvPr id="0" name=""/>
        <dsp:cNvSpPr/>
      </dsp:nvSpPr>
      <dsp:spPr>
        <a:xfrm>
          <a:off x="1203561" y="1356470"/>
          <a:ext cx="507950" cy="1451841"/>
        </a:xfrm>
        <a:custGeom>
          <a:avLst/>
          <a:gdLst/>
          <a:ahLst/>
          <a:cxnLst/>
          <a:rect l="0" t="0" r="0" b="0"/>
          <a:pathLst>
            <a:path>
              <a:moveTo>
                <a:pt x="0" y="1451841"/>
              </a:moveTo>
              <a:lnTo>
                <a:pt x="253975" y="1451841"/>
              </a:lnTo>
              <a:lnTo>
                <a:pt x="253975" y="0"/>
              </a:lnTo>
              <a:lnTo>
                <a:pt x="507950"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1419083" y="2043938"/>
        <a:ext cx="76906" cy="76906"/>
      </dsp:txXfrm>
    </dsp:sp>
    <dsp:sp modelId="{D8AC684E-4974-47B4-A3CF-691B75C4FA71}">
      <dsp:nvSpPr>
        <dsp:cNvPr id="0" name=""/>
        <dsp:cNvSpPr/>
      </dsp:nvSpPr>
      <dsp:spPr>
        <a:xfrm>
          <a:off x="1203561" y="388576"/>
          <a:ext cx="507950" cy="2419735"/>
        </a:xfrm>
        <a:custGeom>
          <a:avLst/>
          <a:gdLst/>
          <a:ahLst/>
          <a:cxnLst/>
          <a:rect l="0" t="0" r="0" b="0"/>
          <a:pathLst>
            <a:path>
              <a:moveTo>
                <a:pt x="0" y="2419735"/>
              </a:moveTo>
              <a:lnTo>
                <a:pt x="253975" y="2419735"/>
              </a:lnTo>
              <a:lnTo>
                <a:pt x="253975" y="0"/>
              </a:lnTo>
              <a:lnTo>
                <a:pt x="507950" y="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55600">
            <a:lnSpc>
              <a:spcPct val="90000"/>
            </a:lnSpc>
            <a:spcBef>
              <a:spcPct val="0"/>
            </a:spcBef>
            <a:spcAft>
              <a:spcPct val="35000"/>
            </a:spcAft>
            <a:buNone/>
          </a:pPr>
          <a:endParaRPr lang="en-US" sz="800" kern="1200"/>
        </a:p>
      </dsp:txBody>
      <dsp:txXfrm>
        <a:off x="1395724" y="1536632"/>
        <a:ext cx="123623" cy="123623"/>
      </dsp:txXfrm>
    </dsp:sp>
    <dsp:sp modelId="{3DCE2BAE-6982-4ECE-8AFA-6055F7107CD7}">
      <dsp:nvSpPr>
        <dsp:cNvPr id="0" name=""/>
        <dsp:cNvSpPr/>
      </dsp:nvSpPr>
      <dsp:spPr>
        <a:xfrm rot="16200000">
          <a:off x="-1221267" y="2421154"/>
          <a:ext cx="4075343" cy="77431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210" tIns="29210" rIns="29210" bIns="29210" numCol="1" spcCol="1270" anchor="ctr" anchorCtr="0">
          <a:noAutofit/>
        </a:bodyPr>
        <a:lstStyle/>
        <a:p>
          <a:pPr marL="0" lvl="0" indent="0" algn="ctr" defTabSz="2044700">
            <a:lnSpc>
              <a:spcPct val="90000"/>
            </a:lnSpc>
            <a:spcBef>
              <a:spcPct val="0"/>
            </a:spcBef>
            <a:spcAft>
              <a:spcPct val="35000"/>
            </a:spcAft>
            <a:buNone/>
          </a:pPr>
          <a:r>
            <a:rPr lang="en-US" sz="4600" kern="1200" dirty="0"/>
            <a:t>test case by case</a:t>
          </a:r>
        </a:p>
      </dsp:txBody>
      <dsp:txXfrm>
        <a:off x="-1221267" y="2421154"/>
        <a:ext cx="4075343" cy="774315"/>
      </dsp:txXfrm>
    </dsp:sp>
    <dsp:sp modelId="{3B21D25F-E8A0-4340-AC35-E4248763BBFE}">
      <dsp:nvSpPr>
        <dsp:cNvPr id="0" name=""/>
        <dsp:cNvSpPr/>
      </dsp:nvSpPr>
      <dsp:spPr>
        <a:xfrm>
          <a:off x="1711512" y="1419"/>
          <a:ext cx="8870852" cy="77431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en-US" sz="2200" kern="1200" dirty="0"/>
            <a:t>Conflict of interest test</a:t>
          </a:r>
        </a:p>
      </dsp:txBody>
      <dsp:txXfrm>
        <a:off x="1711512" y="1419"/>
        <a:ext cx="8870852" cy="774315"/>
      </dsp:txXfrm>
    </dsp:sp>
    <dsp:sp modelId="{774D3EF3-32B4-4448-B133-35D90D8BAE39}">
      <dsp:nvSpPr>
        <dsp:cNvPr id="0" name=""/>
        <dsp:cNvSpPr/>
      </dsp:nvSpPr>
      <dsp:spPr>
        <a:xfrm>
          <a:off x="1711512" y="969313"/>
          <a:ext cx="8876465" cy="77431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lvl="0" indent="0" algn="ctr" defTabSz="977900">
            <a:lnSpc>
              <a:spcPct val="90000"/>
            </a:lnSpc>
            <a:spcBef>
              <a:spcPct val="0"/>
            </a:spcBef>
            <a:spcAft>
              <a:spcPct val="35000"/>
            </a:spcAft>
            <a:buNone/>
          </a:pPr>
          <a:r>
            <a:rPr lang="en-US" sz="2200" kern="1200" dirty="0"/>
            <a:t>Preferences of the adult/partner/family/person engaged in caring for the adult</a:t>
          </a:r>
        </a:p>
      </dsp:txBody>
      <dsp:txXfrm>
        <a:off x="1711512" y="969313"/>
        <a:ext cx="8876465" cy="774315"/>
      </dsp:txXfrm>
    </dsp:sp>
    <dsp:sp modelId="{9B607162-0D91-4F9C-9456-0A51D295F752}">
      <dsp:nvSpPr>
        <dsp:cNvPr id="0" name=""/>
        <dsp:cNvSpPr/>
      </dsp:nvSpPr>
      <dsp:spPr>
        <a:xfrm>
          <a:off x="1711512" y="1937207"/>
          <a:ext cx="8876465" cy="77431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en-US" sz="2100" kern="1200" dirty="0"/>
            <a:t>Best interest/welfare test (can include all others) </a:t>
          </a:r>
        </a:p>
      </dsp:txBody>
      <dsp:txXfrm>
        <a:off x="1711512" y="1937207"/>
        <a:ext cx="8876465" cy="774315"/>
      </dsp:txXfrm>
    </dsp:sp>
    <dsp:sp modelId="{9995D99F-B369-4FDD-8DC6-C9ACD3A9FFD3}">
      <dsp:nvSpPr>
        <dsp:cNvPr id="0" name=""/>
        <dsp:cNvSpPr/>
      </dsp:nvSpPr>
      <dsp:spPr>
        <a:xfrm>
          <a:off x="1711512" y="2905101"/>
          <a:ext cx="8876465" cy="77431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marL="0" lvl="0" indent="0" algn="ctr" defTabSz="933450">
            <a:lnSpc>
              <a:spcPct val="90000"/>
            </a:lnSpc>
            <a:spcBef>
              <a:spcPct val="0"/>
            </a:spcBef>
            <a:spcAft>
              <a:spcPct val="35000"/>
            </a:spcAft>
            <a:buNone/>
          </a:pPr>
          <a:r>
            <a:rPr lang="en-US" sz="2100" kern="1200" dirty="0"/>
            <a:t>Future proof test (relationship and prospective evolution)</a:t>
          </a:r>
        </a:p>
      </dsp:txBody>
      <dsp:txXfrm>
        <a:off x="1711512" y="2905101"/>
        <a:ext cx="8876465" cy="774315"/>
      </dsp:txXfrm>
    </dsp:sp>
    <dsp:sp modelId="{5D52A4D3-C36B-46EE-BDBE-85E8F0A4B139}">
      <dsp:nvSpPr>
        <dsp:cNvPr id="0" name=""/>
        <dsp:cNvSpPr/>
      </dsp:nvSpPr>
      <dsp:spPr>
        <a:xfrm>
          <a:off x="1711512" y="3872995"/>
          <a:ext cx="8870852" cy="77431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dirty="0"/>
            <a:t>Capacity test: nature and extent of the matters to be managed, ability to comply with duties</a:t>
          </a:r>
        </a:p>
      </dsp:txBody>
      <dsp:txXfrm>
        <a:off x="1711512" y="3872995"/>
        <a:ext cx="8870852" cy="774315"/>
      </dsp:txXfrm>
    </dsp:sp>
    <dsp:sp modelId="{71FEA4B4-A03D-4BE0-AFB7-8F0DF0DBC976}">
      <dsp:nvSpPr>
        <dsp:cNvPr id="0" name=""/>
        <dsp:cNvSpPr/>
      </dsp:nvSpPr>
      <dsp:spPr>
        <a:xfrm>
          <a:off x="1711512" y="4840889"/>
          <a:ext cx="8870878" cy="77431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n-US" sz="1900" kern="1200" dirty="0"/>
            <a:t>Acceptance by the appointed person (voluntary mission)</a:t>
          </a:r>
        </a:p>
      </dsp:txBody>
      <dsp:txXfrm>
        <a:off x="1711512" y="4840889"/>
        <a:ext cx="8870878" cy="774315"/>
      </dsp:txXfrm>
    </dsp:sp>
  </dsp:spTree>
</dsp:drawing>
</file>

<file path=ppt/diagrams/layout1.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layout10.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7.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9/3/layout/DescendingProcess">
  <dgm:title val=""/>
  <dgm:desc val=""/>
  <dgm:catLst>
    <dgm:cat type="process" pri="23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clrData>
  <dgm:layoutNode name="Name0">
    <dgm:varLst>
      <dgm:chMax val="7"/>
      <dgm:chPref val="5"/>
    </dgm:varLst>
    <dgm:alg type="composite">
      <dgm:param type="ar" val="1.1"/>
    </dgm:alg>
    <dgm:shape xmlns:r="http://schemas.openxmlformats.org/officeDocument/2006/relationships" r:blip="">
      <dgm:adjLst/>
    </dgm:shape>
    <dgm:choose name="Name1">
      <dgm:if name="Name2" axis="ch" ptType="node" func="cnt" op="equ" val="1">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Lst>
      </dgm:if>
      <dgm:if name="Name3" axis="ch" ptType="node" func="cnt" op="equ" val="2">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5"/>
          <dgm:constr type="b" for="ch" forName="txNode2" refType="h"/>
          <dgm:constr type="r" for="ch" forName="txNode2" refType="w"/>
          <dgm:constr type="h" for="ch" forName="txNode2" refType="h" fact="0.16"/>
        </dgm:constrLst>
      </dgm:if>
      <dgm:if name="Name4" axis="ch" ptType="node" func="cnt" op="equ" val="3">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56"/>
          <dgm:constr type="ctrY" for="ch" forName="txNode2" refType="h" fact="0.3992"/>
          <dgm:constr type="r" for="ch" forName="txNode2" refType="w"/>
          <dgm:constr type="h" for="ch" forName="txNode2" refType="h" fact="0.16"/>
          <dgm:constr type="l" for="ch" forName="txNode3" refType="w" fact="0.5"/>
          <dgm:constr type="b" for="ch" forName="txNode3" refType="h"/>
          <dgm:constr type="r" for="ch" forName="txNode3" refType="w"/>
          <dgm:constr type="h" for="ch" forName="txNode3" refType="h" fact="0.16"/>
          <dgm:constr type="ctrX" for="ch" forName="dotNode2" refType="w" fact="0.4782"/>
          <dgm:constr type="ctrY" for="ch" forName="dotNode2" refType="h" fact="0.3992"/>
          <dgm:constr type="h" for="ch" forName="dotNode2" refType="h" fact="0.0218"/>
          <dgm:constr type="w" for="ch" forName="dotNode2" refType="h" refFor="ch" refForName="dotNode2"/>
        </dgm:constrLst>
      </dgm:if>
      <dgm:if name="Name5" axis="ch" ptType="node" func="cnt" op="equ" val="4">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49"/>
          <dgm:constr type="ctrY" for="ch" forName="txNode2" refType="h" fact="0.3153"/>
          <dgm:constr type="r" for="ch" forName="txNode2" refType="w"/>
          <dgm:constr type="h" for="ch" forName="txNode2" refType="h" fact="0.16"/>
          <dgm:constr type="l" for="ch" forName="txNode3" refType="w" fact="0"/>
          <dgm:constr type="ctrY" for="ch" forName="txNode3" refType="h" fact="0.5004"/>
          <dgm:constr type="r" for="ch" forName="txNode3" refType="w" fact="0.5"/>
          <dgm:constr type="h" for="ch" forName="txNode3" refType="h" fact="0.16"/>
          <dgm:constr type="l" for="ch" forName="txNode4" refType="w" fact="0.5"/>
          <dgm:constr type="b" for="ch" forName="txNode4" refType="h"/>
          <dgm:constr type="r" for="ch" forName="txNode4" refType="w"/>
          <dgm:constr type="h" for="ch" forName="txNode4" refType="h" fact="0.16"/>
          <dgm:constr type="ctrX" for="ch" forName="dotNode2" refType="w" fact="0.39"/>
          <dgm:constr type="ctrY" for="ch" forName="dotNode2" refType="h" fact="0.3153"/>
          <dgm:constr type="h" for="ch" forName="dotNode2" refType="h" fact="0.0218"/>
          <dgm:constr type="w" for="ch" forName="dotNode2" refType="h" refFor="ch" refForName="dotNode2"/>
          <dgm:constr type="ctrX" for="ch" forName="dotNode3" refType="w" fact="0.5626"/>
          <dgm:constr type="ctrY" for="ch" forName="dotNode3" refType="h" fact="0.5004"/>
          <dgm:constr type="h" for="ch" forName="dotNode3" refType="h" fact="0.0218"/>
          <dgm:constr type="w" for="ch" forName="dotNode3" refType="h" refFor="ch" refForName="dotNode3"/>
        </dgm:constrLst>
      </dgm:if>
      <dgm:if name="Name6" axis="ch" ptType="node" func="cnt" op="equ" val="5">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46"/>
          <dgm:constr type="ctrY" for="ch" forName="txNode2" refType="h" fact="0.2885"/>
          <dgm:constr type="r" for="ch" forName="txNode2" refType="w"/>
          <dgm:constr type="h" for="ch" forName="txNode2" refType="h" fact="0.16"/>
          <dgm:constr type="l" for="ch" forName="txNode3" refType="w" fact="0"/>
          <dgm:constr type="ctrY" for="ch" forName="txNode3" refType="h" fact="0.4089"/>
          <dgm:constr type="r" for="ch" forName="txNode3" refType="w" fact="0.43"/>
          <dgm:constr type="h" for="ch" forName="txNode3" refType="h" fact="0.16"/>
          <dgm:constr type="l" for="ch" forName="txNode4" refType="w" fact="0.67"/>
          <dgm:constr type="ctrY" for="ch" forName="txNode4" refType="h" fact="0.5497"/>
          <dgm:constr type="r" for="ch" forName="txNode4" refType="w"/>
          <dgm:constr type="h" for="ch" forName="txNode4" refType="h" fact="0.16"/>
          <dgm:constr type="l" for="ch" forName="txNode5" refType="w" fact="0.5"/>
          <dgm:constr type="b" for="ch" forName="txNode5" refType="h"/>
          <dgm:constr type="r" for="ch" forName="txNode5" refType="w"/>
          <dgm:constr type="h" for="ch" forName="txNode5" refType="h" fact="0.16"/>
          <dgm:constr type="ctrX" for="ch" forName="dotNode2" refType="w" fact="0.3565"/>
          <dgm:constr type="ctrY" for="ch" forName="dotNode2" refType="h" fact="0.2885"/>
          <dgm:constr type="h" for="ch" forName="dotNode2" refType="h" fact="0.0218"/>
          <dgm:constr type="w" for="ch" forName="dotNode2" refType="h" refFor="ch" refForName="dotNode2"/>
          <dgm:constr type="ctrX" for="ch" forName="dotNode3" refType="w" fact="0.4922"/>
          <dgm:constr type="ctrY" for="ch" forName="dotNode3" refType="h" fact="0.4089"/>
          <dgm:constr type="h" for="ch" forName="dotNode3" refType="h" fact="0.0218"/>
          <dgm:constr type="w" for="ch" forName="dotNode3" refType="h" refFor="ch" refForName="dotNode3"/>
          <dgm:constr type="ctrX" for="ch" forName="dotNode4" refType="w" fact="0.5939"/>
          <dgm:constr type="ctrY" for="ch" forName="dotNode4" refType="h" fact="0.5497"/>
          <dgm:constr type="h" for="ch" forName="dotNode4" refType="h" fact="0.0218"/>
          <dgm:constr type="w" for="ch" forName="dotNode4" refType="h" refFor="ch" refForName="dotNode4"/>
        </dgm:constrLst>
      </dgm:if>
      <dgm:if name="Name7" axis="ch" ptType="node" func="cnt" op="equ" val="6">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45"/>
          <dgm:constr type="ctrY" for="ch" forName="txNode2" refType="h" fact="0.2693"/>
          <dgm:constr type="r" for="ch" forName="txNode2" refType="w"/>
          <dgm:constr type="h" for="ch" forName="txNode2" refType="h" fact="0.16"/>
          <dgm:constr type="l" for="ch" forName="txNode3" refType="w" fact="0"/>
          <dgm:constr type="ctrY" for="ch" forName="txNode3" refType="h" fact="0.3638"/>
          <dgm:constr type="r" for="ch" forName="txNode3" refType="w" fact="0.37"/>
          <dgm:constr type="h" for="ch" forName="txNode3" refType="h" fact="0.16"/>
          <dgm:constr type="l" for="ch" forName="txNode4" refType="w" fact="0.63"/>
          <dgm:constr type="ctrY" for="ch" forName="txNode4" refType="h" fact="0.4744"/>
          <dgm:constr type="r" for="ch" forName="txNode4" refType="w"/>
          <dgm:constr type="h" for="ch" forName="txNode4" refType="h" fact="0.16"/>
          <dgm:constr type="l" for="ch" forName="txNode5" refType="w" fact="0"/>
          <dgm:constr type="ctrY" for="ch" forName="txNode5" refType="h" fact="0.5961"/>
          <dgm:constr type="r" for="ch" forName="txNode5" refType="w" fact="0.55"/>
          <dgm:constr type="h" for="ch" forName="txNode5" refType="h" fact="0.16"/>
          <dgm:constr type="l" for="ch" forName="txNode6" refType="w" fact="0.5"/>
          <dgm:constr type="b" for="ch" forName="txNode6" refType="h"/>
          <dgm:constr type="r" for="ch" forName="txNode6" refType="w"/>
          <dgm:constr type="h" for="ch" forName="txNode6" refType="h" fact="0.16"/>
          <dgm:constr type="ctrX" for="ch" forName="dotNode2" refType="w" fact="0.33"/>
          <dgm:constr type="ctrY" for="ch" forName="dotNode2" refType="h" fact="0.2693"/>
          <dgm:constr type="h" for="ch" forName="dotNode2" refType="h" fact="0.0218"/>
          <dgm:constr type="w" for="ch" forName="dotNode2" refType="h" refFor="ch" refForName="dotNode2"/>
          <dgm:constr type="ctrX" for="ch" forName="dotNode3" refType="w" fact="0.4419"/>
          <dgm:constr type="ctrY" for="ch" forName="dotNode3" refType="h" fact="0.3638"/>
          <dgm:constr type="h" for="ch" forName="dotNode3" refType="h" fact="0.0218"/>
          <dgm:constr type="w" for="ch" forName="dotNode3" refType="h" refFor="ch" refForName="dotNode3"/>
          <dgm:constr type="ctrX" for="ch" forName="dotNode4" refType="w" fact="0.5425"/>
          <dgm:constr type="ctrY" for="ch" forName="dotNode4" refType="h" fact="0.4744"/>
          <dgm:constr type="h" for="ch" forName="dotNode4" refType="h" fact="0.0218"/>
          <dgm:constr type="w" for="ch" forName="dotNode4" refType="h" refFor="ch" refForName="dotNode4"/>
          <dgm:constr type="ctrX" for="ch" forName="dotNode5" refType="w" fact="0.6153"/>
          <dgm:constr type="ctrY" for="ch" forName="dotNode5" refType="h" fact="0.5961"/>
          <dgm:constr type="h" for="ch" forName="dotNode5" refType="h" fact="0.0218"/>
          <dgm:constr type="w" for="ch" forName="dotNode5" refType="h" refFor="ch" refForName="dotNode5"/>
        </dgm:constrLst>
      </dgm:if>
      <dgm:else name="Name8">
        <dgm:constrLst>
          <dgm:constr type="primFontSz" for="ch" ptType="node" op="equ" val="65"/>
          <dgm:constr type="w" for="ch" forName="arrowNode" refType="w" fact="0.75"/>
          <dgm:constr type="h" for="ch" forName="arrowNode" refType="h"/>
          <dgm:constr type="l" for="ch" forName="arrowNode" refType="w" fact="0.07"/>
          <dgm:constr type="t" for="ch" forName="arrowNode"/>
          <dgm:constr type="l" for="ch" forName="txNode1" refType="w" fact="0"/>
          <dgm:constr type="t" for="ch" forName="txNode1" refType="h" fact="0"/>
          <dgm:constr type="r" for="ch" forName="txNode1" refType="w" fact="0.37"/>
          <dgm:constr type="h" for="ch" forName="txNode1" refType="h" fact="0.16"/>
          <dgm:constr type="l" for="ch" forName="txNode2" refType="w" fact="0.44"/>
          <dgm:constr type="ctrY" for="ch" forName="txNode2" refType="h" fact="0.2693"/>
          <dgm:constr type="r" for="ch" forName="txNode2" refType="w"/>
          <dgm:constr type="h" for="ch" forName="txNode2" refType="h" fact="0.16"/>
          <dgm:constr type="l" for="ch" forName="txNode3" refType="w" fact="0"/>
          <dgm:constr type="ctrY" for="ch" forName="txNode3" refType="h" fact="0.3424"/>
          <dgm:constr type="r" for="ch" forName="txNode3" refType="w" fact="0.33"/>
          <dgm:constr type="h" for="ch" forName="txNode3" refType="h" fact="0.16"/>
          <dgm:constr type="l" for="ch" forName="txNode4" refType="w" fact="0.61"/>
          <dgm:constr type="ctrY" for="ch" forName="txNode4" refType="h" fact="0.4276"/>
          <dgm:constr type="r" for="ch" forName="txNode4" refType="w"/>
          <dgm:constr type="h" for="ch" forName="txNode4" refType="h" fact="0.16"/>
          <dgm:constr type="l" for="ch" forName="txNode5" refType="w" fact="0"/>
          <dgm:constr type="ctrY" for="ch" forName="txNode5" refType="h" fact="0.5218"/>
          <dgm:constr type="r" for="ch" forName="txNode5" refType="w" fact="0.5"/>
          <dgm:constr type="h" for="ch" forName="txNode5" refType="h" fact="0.16"/>
          <dgm:constr type="l" for="ch" forName="txNode6" refType="w" fact="0.71"/>
          <dgm:constr type="ctrY" for="ch" forName="txNode6" refType="h" fact="0.6179"/>
          <dgm:constr type="r" for="ch" forName="txNode6" refType="w"/>
          <dgm:constr type="h" for="ch" forName="txNode6" refType="h" fact="0.16"/>
          <dgm:constr type="l" for="ch" forName="txNode7" refType="w" fact="0.5"/>
          <dgm:constr type="b" for="ch" forName="txNode7" refType="h"/>
          <dgm:constr type="r" for="ch" forName="txNode7" refType="w"/>
          <dgm:constr type="h" for="ch" forName="txNode7" refType="h" fact="0.16"/>
          <dgm:constr type="ctrX" for="ch" forName="dotNode2" refType="w" fact="0.33"/>
          <dgm:constr type="ctrY" for="ch" forName="dotNode2" refType="h" fact="0.2693"/>
          <dgm:constr type="h" for="ch" forName="dotNode2" refType="h" fact="0.0218"/>
          <dgm:constr type="w" for="ch" forName="dotNode2" refType="h" refFor="ch" refForName="dotNode2"/>
          <dgm:constr type="ctrX" for="ch" forName="dotNode3" refType="w" fact="0.425"/>
          <dgm:constr type="ctrY" for="ch" forName="dotNode3" refType="h" fact="0.3424"/>
          <dgm:constr type="h" for="ch" forName="dotNode3" refType="h" fact="0.0218"/>
          <dgm:constr type="w" for="ch" forName="dotNode3" refType="h" refFor="ch" refForName="dotNode3"/>
          <dgm:constr type="ctrX" for="ch" forName="dotNode4" refType="w" fact="0.505"/>
          <dgm:constr type="ctrY" for="ch" forName="dotNode4" refType="h" fact="0.4276"/>
          <dgm:constr type="h" for="ch" forName="dotNode4" refType="h" fact="0.0218"/>
          <dgm:constr type="w" for="ch" forName="dotNode4" refType="h" refFor="ch" refForName="dotNode4"/>
          <dgm:constr type="ctrX" for="ch" forName="dotNode5" refType="w" fact="0.5742"/>
          <dgm:constr type="ctrY" for="ch" forName="dotNode5" refType="h" fact="0.5218"/>
          <dgm:constr type="h" for="ch" forName="dotNode5" refType="h" fact="0.0218"/>
          <dgm:constr type="w" for="ch" forName="dotNode5" refType="h" refFor="ch" refForName="dotNode5"/>
          <dgm:constr type="ctrX" for="ch" forName="dotNode6" refType="w" fact="0.63"/>
          <dgm:constr type="ctrY" for="ch" forName="dotNode6" refType="h" fact="0.6179"/>
          <dgm:constr type="h" for="ch" forName="dotNode6" refType="h" fact="0.0218"/>
          <dgm:constr type="w" for="ch" forName="dotNode6" refType="h" refFor="ch" refForName="dotNode6"/>
        </dgm:constrLst>
      </dgm:else>
    </dgm:choose>
    <dgm:forEach name="Name9" axis="self" ptType="parTrans">
      <dgm:forEach name="Name10" axis="self" ptType="sibTrans" st="2">
        <dgm:forEach name="dotRepeat" axis="self">
          <dgm:layoutNode name="dotRepeatNode" styleLbl="fgShp">
            <dgm:alg type="sp"/>
            <dgm:shape xmlns:r="http://schemas.openxmlformats.org/officeDocument/2006/relationships" type="ellipse" r:blip="">
              <dgm:adjLst/>
            </dgm:shape>
            <dgm:presOf axis="self"/>
          </dgm:layoutNode>
        </dgm:forEach>
      </dgm:forEach>
    </dgm:forEach>
    <dgm:choose name="Name11">
      <dgm:if name="Name12" axis="ch" ptType="node" func="cnt" op="gte" val="1">
        <dgm:layoutNode name="arrowNode" styleLbl="node1">
          <dgm:alg type="sp"/>
          <dgm:shape xmlns:r="http://schemas.openxmlformats.org/officeDocument/2006/relationships" rot="73.2729" type="swooshArrow" r:blip="">
            <dgm:adjLst>
              <dgm:adj idx="1" val="0.1631"/>
              <dgm:adj idx="2" val="0.3137"/>
            </dgm:adjLst>
          </dgm:shape>
          <dgm:presOf/>
        </dgm:layoutNode>
      </dgm:if>
      <dgm:else name="Name13"/>
    </dgm:choose>
    <dgm:forEach name="Name14" axis="ch" ptType="node" cnt="1">
      <dgm:layoutNode name="txNode1" styleLbl="revTx">
        <dgm:varLst>
          <dgm:bulletEnabled val="1"/>
        </dgm:varLst>
        <dgm:alg type="tx">
          <dgm:param type="txAnchorVert" val="b"/>
        </dgm:alg>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15" axis="ch" ptType="node" st="2" cnt="1">
      <dgm:layoutNode name="txNode2" styleLbl="revTx">
        <dgm:varLst>
          <dgm:bulletEnabled val="1"/>
        </dgm:varLst>
        <dgm:choose name="Name16">
          <dgm:if name="Name17" axis="self" ptType="node" func="revPos" op="equ" val="1">
            <dgm:alg type="tx">
              <dgm:param type="txAnchorVert" val="t"/>
            </dgm:alg>
          </dgm:if>
          <dgm:if name="Name18" axis="self" ptType="node" func="posOdd" op="equ" val="1">
            <dgm:alg type="tx">
              <dgm:param type="parTxLTRAlign" val="r"/>
              <dgm:param type="parTxRTLAlign" val="r"/>
            </dgm:alg>
          </dgm:if>
          <dgm:else name="Name19">
            <dgm:alg type="tx">
              <dgm:param type="parTxLTRAlign" val="l"/>
              <dgm:param type="parTxRTLAlign" val="l"/>
            </dgm:alg>
          </dgm:else>
        </dgm:choose>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20">
        <dgm:if name="Name21" axis="par ch" ptType="all node" func="cnt" op="neq" val="2">
          <dgm:forEach name="Name22" axis="follow" ptType="sibTrans" cnt="1">
            <dgm:layoutNode name="dotNode2">
              <dgm:alg type="sp"/>
              <dgm:shape xmlns:r="http://schemas.openxmlformats.org/officeDocument/2006/relationships" r:blip="">
                <dgm:adjLst/>
              </dgm:shape>
              <dgm:presOf/>
              <dgm:forEach name="Name23" ref="dotRepeat"/>
            </dgm:layoutNode>
          </dgm:forEach>
        </dgm:if>
        <dgm:else name="Name24"/>
      </dgm:choose>
    </dgm:forEach>
    <dgm:forEach name="Name25" axis="ch" ptType="node" st="3" cnt="1">
      <dgm:layoutNode name="txNode3" styleLbl="revTx">
        <dgm:varLst>
          <dgm:bulletEnabled val="1"/>
        </dgm:varLst>
        <dgm:choose name="Name26">
          <dgm:if name="Name27" axis="self" ptType="node" func="revPos" op="equ" val="1">
            <dgm:alg type="tx">
              <dgm:param type="txAnchorVert" val="t"/>
            </dgm:alg>
          </dgm:if>
          <dgm:if name="Name28" axis="self" ptType="node" func="posOdd" op="equ" val="1">
            <dgm:alg type="tx">
              <dgm:param type="parTxLTRAlign" val="r"/>
              <dgm:param type="parTxRTLAlign" val="r"/>
            </dgm:alg>
          </dgm:if>
          <dgm:else name="Name29">
            <dgm:alg type="tx">
              <dgm:param type="parTxLTRAlign" val="l"/>
              <dgm:param type="parTxRTLAlign" val="l"/>
            </dgm:alg>
          </dgm:else>
        </dgm:choose>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30">
        <dgm:if name="Name31" axis="par ch" ptType="all node" func="cnt" op="neq" val="3">
          <dgm:forEach name="Name32" axis="follow" ptType="sibTrans" cnt="1">
            <dgm:layoutNode name="dotNode3">
              <dgm:alg type="sp"/>
              <dgm:shape xmlns:r="http://schemas.openxmlformats.org/officeDocument/2006/relationships" r:blip="">
                <dgm:adjLst/>
              </dgm:shape>
              <dgm:presOf/>
              <dgm:forEach name="Name33" ref="dotRepeat"/>
            </dgm:layoutNode>
          </dgm:forEach>
        </dgm:if>
        <dgm:else name="Name34"/>
      </dgm:choose>
    </dgm:forEach>
    <dgm:forEach name="Name35" axis="ch" ptType="node" st="4" cnt="1">
      <dgm:layoutNode name="txNode4" styleLbl="revTx">
        <dgm:varLst>
          <dgm:bulletEnabled val="1"/>
        </dgm:varLst>
        <dgm:choose name="Name36">
          <dgm:if name="Name37" axis="self" ptType="node" func="revPos" op="equ" val="1">
            <dgm:alg type="tx">
              <dgm:param type="txAnchorVert" val="t"/>
            </dgm:alg>
          </dgm:if>
          <dgm:if name="Name38" axis="self" ptType="node" func="posOdd" op="equ" val="1">
            <dgm:alg type="tx">
              <dgm:param type="parTxLTRAlign" val="r"/>
              <dgm:param type="parTxRTLAlign" val="r"/>
            </dgm:alg>
          </dgm:if>
          <dgm:else name="Name39">
            <dgm:alg type="tx">
              <dgm:param type="parTxLTRAlign" val="l"/>
              <dgm:param type="parTxRTLAlign" val="l"/>
            </dgm:alg>
          </dgm:else>
        </dgm:choose>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40">
        <dgm:if name="Name41" axis="par ch" ptType="all node" func="cnt" op="neq" val="4">
          <dgm:forEach name="Name42" axis="follow" ptType="sibTrans" cnt="1">
            <dgm:layoutNode name="dotNode4">
              <dgm:alg type="sp"/>
              <dgm:shape xmlns:r="http://schemas.openxmlformats.org/officeDocument/2006/relationships" r:blip="">
                <dgm:adjLst/>
              </dgm:shape>
              <dgm:presOf/>
              <dgm:forEach name="Name43" ref="dotRepeat"/>
            </dgm:layoutNode>
          </dgm:forEach>
        </dgm:if>
        <dgm:else name="Name44"/>
      </dgm:choose>
    </dgm:forEach>
    <dgm:forEach name="Name45" axis="ch" ptType="node" st="5" cnt="1">
      <dgm:layoutNode name="txNode5" styleLbl="revTx">
        <dgm:varLst>
          <dgm:bulletEnabled val="1"/>
        </dgm:varLst>
        <dgm:choose name="Name46">
          <dgm:if name="Name47" axis="self" ptType="node" func="revPos" op="equ" val="1">
            <dgm:alg type="tx">
              <dgm:param type="txAnchorVert" val="t"/>
            </dgm:alg>
          </dgm:if>
          <dgm:if name="Name48" axis="self" ptType="node" func="posOdd" op="equ" val="1">
            <dgm:alg type="tx">
              <dgm:param type="parTxLTRAlign" val="r"/>
              <dgm:param type="parTxRTLAlign" val="r"/>
            </dgm:alg>
          </dgm:if>
          <dgm:else name="Name49">
            <dgm:alg type="tx">
              <dgm:param type="parTxLTRAlign" val="l"/>
              <dgm:param type="parTxRTLAlign" val="l"/>
            </dgm:alg>
          </dgm:else>
        </dgm:choose>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50">
        <dgm:if name="Name51" axis="par ch" ptType="all node" func="cnt" op="neq" val="5">
          <dgm:forEach name="Name52" axis="follow" ptType="sibTrans" cnt="1">
            <dgm:layoutNode name="dotNode5">
              <dgm:alg type="sp"/>
              <dgm:shape xmlns:r="http://schemas.openxmlformats.org/officeDocument/2006/relationships" r:blip="">
                <dgm:adjLst/>
              </dgm:shape>
              <dgm:presOf/>
              <dgm:forEach name="Name53" ref="dotRepeat"/>
            </dgm:layoutNode>
          </dgm:forEach>
        </dgm:if>
        <dgm:else name="Name54"/>
      </dgm:choose>
    </dgm:forEach>
    <dgm:forEach name="Name55" axis="ch" ptType="node" st="6" cnt="1">
      <dgm:layoutNode name="txNode6" styleLbl="revTx">
        <dgm:varLst>
          <dgm:bulletEnabled val="1"/>
        </dgm:varLst>
        <dgm:choose name="Name56">
          <dgm:if name="Name57" axis="self" ptType="node" func="revPos" op="equ" val="1">
            <dgm:alg type="tx">
              <dgm:param type="txAnchorVert" val="t"/>
            </dgm:alg>
          </dgm:if>
          <dgm:if name="Name58" axis="self" ptType="node" func="posOdd" op="equ" val="1">
            <dgm:alg type="tx">
              <dgm:param type="parTxLTRAlign" val="r"/>
              <dgm:param type="parTxRTLAlign" val="r"/>
            </dgm:alg>
          </dgm:if>
          <dgm:else name="Name59">
            <dgm:alg type="tx">
              <dgm:param type="parTxLTRAlign" val="l"/>
              <dgm:param type="parTxRTLAlign" val="l"/>
            </dgm:alg>
          </dgm:else>
        </dgm:choose>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60">
        <dgm:if name="Name61" axis="par ch" ptType="all node" func="cnt" op="neq" val="6">
          <dgm:forEach name="Name62" axis="follow" ptType="sibTrans" cnt="1">
            <dgm:layoutNode name="dotNode6">
              <dgm:alg type="sp"/>
              <dgm:shape xmlns:r="http://schemas.openxmlformats.org/officeDocument/2006/relationships" r:blip="">
                <dgm:adjLst/>
              </dgm:shape>
              <dgm:presOf/>
              <dgm:forEach name="Name63" ref="dotRepeat"/>
            </dgm:layoutNode>
          </dgm:forEach>
        </dgm:if>
        <dgm:else name="Name64"/>
      </dgm:choose>
    </dgm:forEach>
    <dgm:forEach name="Name65" axis="ch" ptType="node" st="7" cnt="1">
      <dgm:layoutNode name="txNode7" styleLbl="revTx">
        <dgm:varLst>
          <dgm:bulletEnabled val="1"/>
        </dgm:varLst>
        <dgm:alg type="tx">
          <dgm:param type="txAnchorVert" val="t"/>
        </dgm:alg>
        <dgm:shape xmlns:r="http://schemas.openxmlformats.org/officeDocument/2006/relationships" type="rect" r:blip="" zOrderOff="10">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9.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534D8A6-E91F-2349-9524-29B4C5A5DC24}" type="datetimeFigureOut">
              <a:rPr lang="nl-NL" smtClean="0"/>
              <a:t>23-11-2023</a:t>
            </a:fld>
            <a:endParaRPr lang="nl-NL"/>
          </a:p>
        </p:txBody>
      </p:sp>
      <p:sp>
        <p:nvSpPr>
          <p:cNvPr id="4" name="Tijdelijke aanduiding voor dia-afbeelding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BE"/>
              <a:t>Klik om de tekststijl van het model te bewerken</a:t>
            </a:r>
          </a:p>
          <a:p>
            <a:pPr lvl="1"/>
            <a:r>
              <a:rPr lang="nl-BE"/>
              <a:t>Tweede niveau</a:t>
            </a:r>
          </a:p>
          <a:p>
            <a:pPr lvl="2"/>
            <a:r>
              <a:rPr lang="nl-BE"/>
              <a:t>Derde niveau</a:t>
            </a:r>
          </a:p>
          <a:p>
            <a:pPr lvl="3"/>
            <a:r>
              <a:rPr lang="nl-BE"/>
              <a:t>Vierde niveau</a:t>
            </a:r>
          </a:p>
          <a:p>
            <a:pPr lvl="4"/>
            <a:r>
              <a:rPr lang="nl-BE"/>
              <a:t>Vijfde niveau</a:t>
            </a:r>
            <a:endParaRPr lang="nl-NL"/>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621A2C-3C7C-D545-A329-5793AF5DBC8F}" type="slidenum">
              <a:rPr lang="nl-NL" smtClean="0"/>
              <a:t>‹#›</a:t>
            </a:fld>
            <a:endParaRPr lang="nl-NL"/>
          </a:p>
        </p:txBody>
      </p:sp>
    </p:spTree>
    <p:extLst>
      <p:ext uri="{BB962C8B-B14F-4D97-AF65-F5344CB8AC3E}">
        <p14:creationId xmlns:p14="http://schemas.microsoft.com/office/powerpoint/2010/main" val="106862784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12" name="Afbeelding 11" descr="foto-1.jpg"/>
          <p:cNvPicPr>
            <a:picLocks noChangeAspect="1"/>
          </p:cNvPicPr>
          <p:nvPr userDrawn="1"/>
        </p:nvPicPr>
        <p:blipFill rotWithShape="1">
          <a:blip r:embed="rId2" cstate="email">
            <a:extLst>
              <a:ext uri="{28A0092B-C50C-407E-A947-70E740481C1C}">
                <a14:useLocalDpi xmlns:a14="http://schemas.microsoft.com/office/drawing/2010/main" val="0"/>
              </a:ext>
            </a:extLst>
          </a:blip>
          <a:srcRect t="7535"/>
          <a:stretch/>
        </p:blipFill>
        <p:spPr>
          <a:xfrm>
            <a:off x="0" y="1"/>
            <a:ext cx="12192000" cy="3870745"/>
          </a:xfrm>
          <a:prstGeom prst="rect">
            <a:avLst/>
          </a:prstGeom>
        </p:spPr>
      </p:pic>
      <p:pic>
        <p:nvPicPr>
          <p:cNvPr id="14" name="Afbeelding 13" descr="logo-slide-titel.png"/>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239350" y="188640"/>
            <a:ext cx="11713301" cy="6535682"/>
          </a:xfrm>
          <a:prstGeom prst="rect">
            <a:avLst/>
          </a:prstGeom>
        </p:spPr>
      </p:pic>
      <p:sp>
        <p:nvSpPr>
          <p:cNvPr id="2" name="Title 1"/>
          <p:cNvSpPr>
            <a:spLocks noGrp="1"/>
          </p:cNvSpPr>
          <p:nvPr>
            <p:ph type="ctrTitle"/>
          </p:nvPr>
        </p:nvSpPr>
        <p:spPr>
          <a:xfrm>
            <a:off x="1871531" y="4293096"/>
            <a:ext cx="9313035" cy="630982"/>
          </a:xfrm>
        </p:spPr>
        <p:txBody>
          <a:bodyPr>
            <a:normAutofit/>
          </a:bodyPr>
          <a:lstStyle>
            <a:lvl1pPr algn="l">
              <a:defRPr sz="3200" b="1">
                <a:solidFill>
                  <a:schemeClr val="tx1"/>
                </a:solidFill>
                <a:latin typeface="Verdana" pitchFamily="34" charset="0"/>
                <a:ea typeface="Verdana" pitchFamily="34" charset="0"/>
                <a:cs typeface="Verdana" pitchFamily="34" charset="0"/>
              </a:defRPr>
            </a:lvl1pPr>
          </a:lstStyle>
          <a:p>
            <a:r>
              <a:rPr lang="en-US" dirty="0"/>
              <a:t>Click to edit Master title style</a:t>
            </a:r>
            <a:endParaRPr lang="nl-BE" dirty="0"/>
          </a:p>
        </p:txBody>
      </p:sp>
      <p:sp>
        <p:nvSpPr>
          <p:cNvPr id="3" name="Subtitle 2"/>
          <p:cNvSpPr>
            <a:spLocks noGrp="1"/>
          </p:cNvSpPr>
          <p:nvPr>
            <p:ph type="subTitle" idx="1"/>
          </p:nvPr>
        </p:nvSpPr>
        <p:spPr>
          <a:xfrm>
            <a:off x="1871531" y="4941122"/>
            <a:ext cx="9313035" cy="432048"/>
          </a:xfrm>
        </p:spPr>
        <p:txBody>
          <a:bodyPr>
            <a:normAutofit/>
          </a:bodyPr>
          <a:lstStyle>
            <a:lvl1pPr marL="0" indent="0" algn="l">
              <a:buNone/>
              <a:defRPr sz="2000">
                <a:solidFill>
                  <a:srgbClr val="4F4F4F"/>
                </a:solidFill>
                <a:latin typeface="Verdana" pitchFamily="34" charset="0"/>
                <a:ea typeface="Verdana" pitchFamily="34" charset="0"/>
                <a:cs typeface="Verdan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nl-BE" dirty="0"/>
          </a:p>
        </p:txBody>
      </p:sp>
    </p:spTree>
    <p:extLst>
      <p:ext uri="{BB962C8B-B14F-4D97-AF65-F5344CB8AC3E}">
        <p14:creationId xmlns:p14="http://schemas.microsoft.com/office/powerpoint/2010/main" val="12148237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Afbeelding 6" descr="logo-slide.pn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169333" y="76200"/>
            <a:ext cx="11826240" cy="6687312"/>
          </a:xfrm>
          <a:prstGeom prst="rect">
            <a:avLst/>
          </a:prstGeom>
        </p:spPr>
      </p:pic>
      <p:sp>
        <p:nvSpPr>
          <p:cNvPr id="2" name="Title 1"/>
          <p:cNvSpPr>
            <a:spLocks noGrp="1"/>
          </p:cNvSpPr>
          <p:nvPr>
            <p:ph type="title"/>
          </p:nvPr>
        </p:nvSpPr>
        <p:spPr>
          <a:xfrm>
            <a:off x="335360" y="188640"/>
            <a:ext cx="11521280" cy="549844"/>
          </a:xfrm>
          <a:ln>
            <a:noFill/>
          </a:ln>
        </p:spPr>
        <p:txBody>
          <a:bodyPr>
            <a:normAutofit/>
          </a:bodyPr>
          <a:lstStyle>
            <a:lvl1pPr algn="l">
              <a:defRPr sz="2400">
                <a:solidFill>
                  <a:schemeClr val="tx1"/>
                </a:solidFill>
                <a:latin typeface="Verdana" pitchFamily="34" charset="0"/>
                <a:ea typeface="Verdana" pitchFamily="34" charset="0"/>
                <a:cs typeface="Verdana" pitchFamily="34" charset="0"/>
              </a:defRPr>
            </a:lvl1pPr>
          </a:lstStyle>
          <a:p>
            <a:r>
              <a:rPr lang="en-US" dirty="0"/>
              <a:t>Click to edit Master title style</a:t>
            </a:r>
            <a:endParaRPr lang="nl-BE" dirty="0"/>
          </a:p>
        </p:txBody>
      </p:sp>
      <p:sp>
        <p:nvSpPr>
          <p:cNvPr id="3" name="Content Placeholder 2"/>
          <p:cNvSpPr>
            <a:spLocks noGrp="1"/>
          </p:cNvSpPr>
          <p:nvPr>
            <p:ph idx="1"/>
          </p:nvPr>
        </p:nvSpPr>
        <p:spPr>
          <a:xfrm>
            <a:off x="335360" y="836712"/>
            <a:ext cx="11521280" cy="5040560"/>
          </a:xfrm>
        </p:spPr>
        <p:txBody>
          <a:bodyPr/>
          <a:lstStyle>
            <a:lvl1pPr>
              <a:buFont typeface="Wingdings" pitchFamily="2" charset="2"/>
              <a:buChar char="§"/>
              <a:defRPr sz="2800">
                <a:solidFill>
                  <a:srgbClr val="474746"/>
                </a:solidFill>
                <a:latin typeface="Verdana" pitchFamily="34" charset="0"/>
                <a:ea typeface="Verdana" pitchFamily="34" charset="0"/>
                <a:cs typeface="Verdana" pitchFamily="34" charset="0"/>
              </a:defRPr>
            </a:lvl1pPr>
            <a:lvl2pPr>
              <a:buFont typeface="Wingdings" pitchFamily="2" charset="2"/>
              <a:buChar char="§"/>
              <a:defRPr sz="2400">
                <a:solidFill>
                  <a:srgbClr val="474746"/>
                </a:solidFill>
                <a:latin typeface="Verdana" pitchFamily="34" charset="0"/>
                <a:ea typeface="Verdana" pitchFamily="34" charset="0"/>
                <a:cs typeface="Verdana" pitchFamily="34" charset="0"/>
              </a:defRPr>
            </a:lvl2pPr>
            <a:lvl3pPr>
              <a:buFont typeface="Wingdings" pitchFamily="2" charset="2"/>
              <a:buChar char="§"/>
              <a:defRPr sz="2000">
                <a:solidFill>
                  <a:srgbClr val="474746"/>
                </a:solidFill>
                <a:latin typeface="Verdana" pitchFamily="34" charset="0"/>
                <a:ea typeface="Verdana" pitchFamily="34" charset="0"/>
                <a:cs typeface="Verdana" pitchFamily="34" charset="0"/>
              </a:defRPr>
            </a:lvl3pPr>
            <a:lvl4pPr>
              <a:buFont typeface="Wingdings" pitchFamily="2" charset="2"/>
              <a:buChar char="§"/>
              <a:defRPr sz="1600">
                <a:solidFill>
                  <a:srgbClr val="474746"/>
                </a:solidFill>
                <a:latin typeface="Verdana" pitchFamily="34" charset="0"/>
                <a:ea typeface="Verdana" pitchFamily="34" charset="0"/>
                <a:cs typeface="Verdana" pitchFamily="34" charset="0"/>
              </a:defRPr>
            </a:lvl4pPr>
            <a:lvl5pPr>
              <a:buFont typeface="Wingdings" pitchFamily="2" charset="2"/>
              <a:buChar char="§"/>
              <a:defRPr sz="1600">
                <a:solidFill>
                  <a:srgbClr val="474746"/>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nl-BE" dirty="0"/>
          </a:p>
        </p:txBody>
      </p:sp>
      <p:sp>
        <p:nvSpPr>
          <p:cNvPr id="16" name="Date Placeholder 3"/>
          <p:cNvSpPr>
            <a:spLocks noGrp="1"/>
          </p:cNvSpPr>
          <p:nvPr>
            <p:ph type="dt" sz="half" idx="10"/>
          </p:nvPr>
        </p:nvSpPr>
        <p:spPr>
          <a:xfrm>
            <a:off x="239349" y="6381329"/>
            <a:ext cx="2844800" cy="365125"/>
          </a:xfrm>
        </p:spPr>
        <p:txBody>
          <a:bodyPr/>
          <a:lstStyle>
            <a:lvl1pPr>
              <a:defRPr/>
            </a:lvl1pPr>
          </a:lstStyle>
          <a:p>
            <a:fld id="{6559652E-C199-334F-9320-471B095246A8}" type="datetime1">
              <a:rPr lang="nl-BE"/>
              <a:pPr/>
              <a:t>23/11/2023</a:t>
            </a:fld>
            <a:endParaRPr lang="nl-BE" dirty="0"/>
          </a:p>
        </p:txBody>
      </p:sp>
      <p:sp>
        <p:nvSpPr>
          <p:cNvPr id="17" name="Footer Placeholder 4"/>
          <p:cNvSpPr>
            <a:spLocks noGrp="1"/>
          </p:cNvSpPr>
          <p:nvPr>
            <p:ph type="ftr" sz="quarter" idx="11"/>
          </p:nvPr>
        </p:nvSpPr>
        <p:spPr>
          <a:xfrm>
            <a:off x="3215680" y="6381329"/>
            <a:ext cx="5952661" cy="365125"/>
          </a:xfrm>
        </p:spPr>
        <p:txBody>
          <a:bodyPr/>
          <a:lstStyle>
            <a:lvl1pPr>
              <a:defRPr/>
            </a:lvl1pPr>
          </a:lstStyle>
          <a:p>
            <a:pPr>
              <a:defRPr/>
            </a:pPr>
            <a:endParaRPr lang="nl-BE" dirty="0"/>
          </a:p>
        </p:txBody>
      </p:sp>
      <p:sp>
        <p:nvSpPr>
          <p:cNvPr id="18" name="Slide Number Placeholder 5"/>
          <p:cNvSpPr>
            <a:spLocks noGrp="1"/>
          </p:cNvSpPr>
          <p:nvPr>
            <p:ph type="sldNum" sz="quarter" idx="12"/>
          </p:nvPr>
        </p:nvSpPr>
        <p:spPr>
          <a:xfrm>
            <a:off x="9264353" y="6382917"/>
            <a:ext cx="1003300" cy="365125"/>
          </a:xfrm>
        </p:spPr>
        <p:txBody>
          <a:bodyPr/>
          <a:lstStyle>
            <a:lvl1pPr>
              <a:defRPr/>
            </a:lvl1pPr>
          </a:lstStyle>
          <a:p>
            <a:fld id="{BBB2625E-E22D-324D-B6D3-F6234E5E9FE9}" type="slidenum">
              <a:rPr lang="nl-BE"/>
              <a:pPr/>
              <a:t>‹#›</a:t>
            </a:fld>
            <a:endParaRPr lang="nl-BE"/>
          </a:p>
        </p:txBody>
      </p:sp>
    </p:spTree>
    <p:extLst>
      <p:ext uri="{BB962C8B-B14F-4D97-AF65-F5344CB8AC3E}">
        <p14:creationId xmlns:p14="http://schemas.microsoft.com/office/powerpoint/2010/main" val="14766446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8" name="Rechthoek 7"/>
          <p:cNvSpPr/>
          <p:nvPr userDrawn="1"/>
        </p:nvSpPr>
        <p:spPr>
          <a:xfrm>
            <a:off x="0" y="0"/>
            <a:ext cx="12192000" cy="6858000"/>
          </a:xfrm>
          <a:prstGeom prst="rect">
            <a:avLst/>
          </a:prstGeom>
          <a:solidFill>
            <a:srgbClr val="C62C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l-NL"/>
          </a:p>
        </p:txBody>
      </p:sp>
      <p:pic>
        <p:nvPicPr>
          <p:cNvPr id="9" name="Afbeelding 8" descr="logo-slide-titel-wit.png"/>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335360" y="224468"/>
            <a:ext cx="11521280" cy="6402670"/>
          </a:xfrm>
          <a:prstGeom prst="rect">
            <a:avLst/>
          </a:prstGeom>
        </p:spPr>
      </p:pic>
      <p:sp>
        <p:nvSpPr>
          <p:cNvPr id="10" name="Title 1"/>
          <p:cNvSpPr>
            <a:spLocks noGrp="1"/>
          </p:cNvSpPr>
          <p:nvPr>
            <p:ph type="ctrTitle" hasCustomPrompt="1"/>
          </p:nvPr>
        </p:nvSpPr>
        <p:spPr>
          <a:xfrm>
            <a:off x="1007435" y="836712"/>
            <a:ext cx="9313035" cy="630982"/>
          </a:xfrm>
        </p:spPr>
        <p:txBody>
          <a:bodyPr>
            <a:normAutofit/>
          </a:bodyPr>
          <a:lstStyle>
            <a:lvl1pPr algn="l">
              <a:defRPr sz="3200" b="1">
                <a:solidFill>
                  <a:schemeClr val="bg1"/>
                </a:solidFill>
                <a:latin typeface="Verdana" pitchFamily="34" charset="0"/>
                <a:ea typeface="Verdana" pitchFamily="34" charset="0"/>
                <a:cs typeface="Verdana" pitchFamily="34" charset="0"/>
              </a:defRPr>
            </a:lvl1pPr>
          </a:lstStyle>
          <a:p>
            <a:r>
              <a:rPr lang="en-US" dirty="0" err="1"/>
              <a:t>Titel</a:t>
            </a:r>
            <a:r>
              <a:rPr lang="en-US" dirty="0"/>
              <a:t> </a:t>
            </a:r>
            <a:r>
              <a:rPr lang="en-US" dirty="0" err="1"/>
              <a:t>tussenslide</a:t>
            </a:r>
            <a:endParaRPr lang="nl-BE" dirty="0"/>
          </a:p>
        </p:txBody>
      </p:sp>
      <p:sp>
        <p:nvSpPr>
          <p:cNvPr id="11" name="Subtitle 2"/>
          <p:cNvSpPr>
            <a:spLocks noGrp="1"/>
          </p:cNvSpPr>
          <p:nvPr>
            <p:ph type="subTitle" idx="1" hasCustomPrompt="1"/>
          </p:nvPr>
        </p:nvSpPr>
        <p:spPr>
          <a:xfrm>
            <a:off x="1007435" y="1484738"/>
            <a:ext cx="9313035" cy="432048"/>
          </a:xfrm>
        </p:spPr>
        <p:txBody>
          <a:bodyPr>
            <a:normAutofit/>
          </a:bodyPr>
          <a:lstStyle>
            <a:lvl1pPr marL="0" indent="0" algn="l">
              <a:buNone/>
              <a:defRPr sz="2000">
                <a:solidFill>
                  <a:schemeClr val="bg1"/>
                </a:solidFill>
                <a:latin typeface="Verdana" pitchFamily="34" charset="0"/>
                <a:ea typeface="Verdana" pitchFamily="34" charset="0"/>
                <a:cs typeface="Verdan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err="1"/>
              <a:t>Ondertitel</a:t>
            </a:r>
            <a:r>
              <a:rPr lang="en-US" dirty="0"/>
              <a:t> </a:t>
            </a:r>
            <a:r>
              <a:rPr lang="en-US" dirty="0" err="1"/>
              <a:t>tussenslide</a:t>
            </a:r>
            <a:endParaRPr lang="nl-BE" dirty="0"/>
          </a:p>
        </p:txBody>
      </p:sp>
    </p:spTree>
    <p:extLst>
      <p:ext uri="{BB962C8B-B14F-4D97-AF65-F5344CB8AC3E}">
        <p14:creationId xmlns:p14="http://schemas.microsoft.com/office/powerpoint/2010/main" val="386329613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en-US"/>
              <a:t>Click to edit Master title style</a:t>
            </a:r>
            <a:endParaRPr lang="nl-BE"/>
          </a:p>
        </p:txBody>
      </p:sp>
      <p:sp>
        <p:nvSpPr>
          <p:cNvPr id="1027" name="Text Placeholder 2"/>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BE"/>
          </a:p>
        </p:txBody>
      </p:sp>
      <p:sp>
        <p:nvSpPr>
          <p:cNvPr id="4" name="Date Placeholder 3"/>
          <p:cNvSpPr>
            <a:spLocks noGrp="1"/>
          </p:cNvSpPr>
          <p:nvPr>
            <p:ph type="dt" sz="half" idx="2"/>
          </p:nvPr>
        </p:nvSpPr>
        <p:spPr>
          <a:xfrm>
            <a:off x="609600" y="6356351"/>
            <a:ext cx="28448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charset="0"/>
              </a:defRPr>
            </a:lvl1pPr>
          </a:lstStyle>
          <a:p>
            <a:fld id="{0C988CC6-97EB-4A45-9195-47EF7C52919D}" type="datetime1">
              <a:rPr lang="nl-BE"/>
              <a:pPr/>
              <a:t>23/11/2023</a:t>
            </a:fld>
            <a:endParaRPr lang="nl-BE"/>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nl-BE"/>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charset="0"/>
              </a:defRPr>
            </a:lvl1pPr>
          </a:lstStyle>
          <a:p>
            <a:fld id="{0476D89C-E8B9-AE4E-B6DF-5DF853DAFA02}" type="slidenum">
              <a:rPr lang="nl-BE"/>
              <a:pPr/>
              <a:t>‹#›</a:t>
            </a:fld>
            <a:endParaRPr lang="nl-BE"/>
          </a:p>
        </p:txBody>
      </p:sp>
    </p:spTree>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Lst>
  <p:txStyles>
    <p:titleStyle>
      <a:lvl1pPr algn="ctr" rtl="0" eaLnBrk="0" fontAlgn="base" hangingPunct="0">
        <a:spcBef>
          <a:spcPct val="0"/>
        </a:spcBef>
        <a:spcAft>
          <a:spcPct val="0"/>
        </a:spcAft>
        <a:defRPr sz="4400" kern="1200">
          <a:solidFill>
            <a:schemeClr val="tx1"/>
          </a:solidFill>
          <a:latin typeface="+mj-lt"/>
          <a:ea typeface="ＭＳ Ｐゴシック" pitchFamily="-105" charset="-128"/>
          <a:cs typeface="ＭＳ Ｐゴシック" pitchFamily="-105" charset="-128"/>
        </a:defRPr>
      </a:lvl1pPr>
      <a:lvl2pPr algn="ctr" rtl="0" eaLnBrk="0" fontAlgn="base" hangingPunct="0">
        <a:spcBef>
          <a:spcPct val="0"/>
        </a:spcBef>
        <a:spcAft>
          <a:spcPct val="0"/>
        </a:spcAft>
        <a:defRPr sz="4400">
          <a:solidFill>
            <a:schemeClr val="tx1"/>
          </a:solidFill>
          <a:latin typeface="Calibri" pitchFamily="34" charset="0"/>
          <a:ea typeface="ＭＳ Ｐゴシック" pitchFamily="-105" charset="-128"/>
          <a:cs typeface="ＭＳ Ｐゴシック" pitchFamily="-105"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pitchFamily="-105" charset="-128"/>
          <a:cs typeface="ＭＳ Ｐゴシック" pitchFamily="-105"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pitchFamily="-105" charset="-128"/>
          <a:cs typeface="ＭＳ Ｐゴシック" pitchFamily="-105"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pitchFamily="-105" charset="-128"/>
          <a:cs typeface="ＭＳ Ｐゴシック" pitchFamily="-105"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ＭＳ Ｐゴシック" pitchFamily="-105" charset="-128"/>
          <a:cs typeface="ＭＳ Ｐゴシック" pitchFamily="-105" charset="-128"/>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ＭＳ Ｐゴシック" pitchFamily="-111" charset="-128"/>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ＭＳ Ｐゴシック" pitchFamily="-111" charset="-128"/>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pitchFamily="-111" charset="-128"/>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pitchFamily="-111"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5.xml"/><Relationship Id="rId7" Type="http://schemas.openxmlformats.org/officeDocument/2006/relationships/image" Target="../media/image6.jpeg"/><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6.xml"/><Relationship Id="rId7" Type="http://schemas.openxmlformats.org/officeDocument/2006/relationships/image" Target="../media/image6.jpeg"/><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7.xml"/><Relationship Id="rId7" Type="http://schemas.openxmlformats.org/officeDocument/2006/relationships/image" Target="../media/image6.jpeg"/><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8.xml"/><Relationship Id="rId7" Type="http://schemas.openxmlformats.org/officeDocument/2006/relationships/image" Target="../media/image6.jpeg"/><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9.xml"/><Relationship Id="rId7" Type="http://schemas.openxmlformats.org/officeDocument/2006/relationships/image" Target="../media/image6.jpeg"/><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0.xml"/><Relationship Id="rId7" Type="http://schemas.openxmlformats.org/officeDocument/2006/relationships/image" Target="../media/image6.jpeg"/><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1.xml"/><Relationship Id="rId7" Type="http://schemas.openxmlformats.org/officeDocument/2006/relationships/image" Target="../media/image6.jpeg"/><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12.xml"/><Relationship Id="rId7" Type="http://schemas.openxmlformats.org/officeDocument/2006/relationships/image" Target="../media/image6.jpeg"/><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2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mailto:Tim.Wuyts@uhasselt.be"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6.jpe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6.jpe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comments" Target="../comments/comment1.xml"/><Relationship Id="rId3" Type="http://schemas.openxmlformats.org/officeDocument/2006/relationships/diagramLayout" Target="../diagrams/layout3.xml"/><Relationship Id="rId7" Type="http://schemas.openxmlformats.org/officeDocument/2006/relationships/image" Target="../media/image6.jpe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image" Target="../media/image6.jpeg"/><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ctrTitle"/>
          </p:nvPr>
        </p:nvSpPr>
        <p:spPr>
          <a:xfrm>
            <a:off x="1559496" y="4005064"/>
            <a:ext cx="9505056" cy="919014"/>
          </a:xfrm>
        </p:spPr>
        <p:txBody>
          <a:bodyPr>
            <a:normAutofit/>
          </a:bodyPr>
          <a:lstStyle/>
          <a:p>
            <a:r>
              <a:rPr lang="nl-NL" dirty="0"/>
              <a:t>Overview of statutory measures </a:t>
            </a:r>
          </a:p>
        </p:txBody>
      </p:sp>
      <p:sp>
        <p:nvSpPr>
          <p:cNvPr id="5" name="Subtitel 4"/>
          <p:cNvSpPr>
            <a:spLocks noGrp="1"/>
          </p:cNvSpPr>
          <p:nvPr>
            <p:ph type="subTitle" idx="1"/>
          </p:nvPr>
        </p:nvSpPr>
        <p:spPr>
          <a:xfrm>
            <a:off x="1559496" y="5157192"/>
            <a:ext cx="9865096" cy="360040"/>
          </a:xfrm>
        </p:spPr>
        <p:txBody>
          <a:bodyPr>
            <a:normAutofit fontScale="92500" lnSpcReduction="10000"/>
          </a:bodyPr>
          <a:lstStyle/>
          <a:p>
            <a:r>
              <a:rPr lang="nl-NL" dirty="0"/>
              <a:t>Prof. dr. Tim Wuyts</a:t>
            </a:r>
          </a:p>
        </p:txBody>
      </p:sp>
      <p:pic>
        <p:nvPicPr>
          <p:cNvPr id="6" name="Picture 5" descr="C:\Users\lucp10105\AppData\Local\Microsoft\Windows\INetCache\Content.MSO\1866C975.tmp"/>
          <p:cNvPicPr/>
          <p:nvPr/>
        </p:nvPicPr>
        <p:blipFill>
          <a:blip r:embed="rId2">
            <a:extLst>
              <a:ext uri="{28A0092B-C50C-407E-A947-70E740481C1C}">
                <a14:useLocalDpi xmlns:a14="http://schemas.microsoft.com/office/drawing/2010/main" val="0"/>
              </a:ext>
            </a:extLst>
          </a:blip>
          <a:srcRect/>
          <a:stretch>
            <a:fillRect/>
          </a:stretch>
        </p:blipFill>
        <p:spPr bwMode="auto">
          <a:xfrm>
            <a:off x="9120336" y="4797152"/>
            <a:ext cx="2790180" cy="1944216"/>
          </a:xfrm>
          <a:prstGeom prst="rect">
            <a:avLst/>
          </a:prstGeom>
          <a:noFill/>
          <a:ln>
            <a:noFill/>
          </a:ln>
        </p:spPr>
      </p:pic>
    </p:spTree>
    <p:extLst>
      <p:ext uri="{BB962C8B-B14F-4D97-AF65-F5344CB8AC3E}">
        <p14:creationId xmlns:p14="http://schemas.microsoft.com/office/powerpoint/2010/main" val="38716070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b="1" dirty="0"/>
              <a:t>Overview of the existing measures – functional approach </a:t>
            </a:r>
            <a:endParaRPr lang="en-GB" b="1" dirty="0"/>
          </a:p>
        </p:txBody>
      </p:sp>
      <p:sp>
        <p:nvSpPr>
          <p:cNvPr id="3" name="Content Placeholder 2"/>
          <p:cNvSpPr>
            <a:spLocks noGrp="1"/>
          </p:cNvSpPr>
          <p:nvPr>
            <p:ph idx="1"/>
          </p:nvPr>
        </p:nvSpPr>
        <p:spPr/>
        <p:txBody>
          <a:bodyPr/>
          <a:lstStyle/>
          <a:p>
            <a:pPr>
              <a:lnSpc>
                <a:spcPct val="150000"/>
              </a:lnSpc>
            </a:pPr>
            <a:endParaRPr lang="nl-BE" dirty="0"/>
          </a:p>
          <a:p>
            <a:pPr marL="914400" lvl="2" indent="0">
              <a:lnSpc>
                <a:spcPct val="150000"/>
              </a:lnSpc>
              <a:buNone/>
            </a:pPr>
            <a:endParaRPr lang="nl-BE" sz="1600" dirty="0"/>
          </a:p>
          <a:p>
            <a:pPr marL="457200" lvl="1" indent="0">
              <a:buNone/>
            </a:pPr>
            <a:endParaRPr lang="en-GB" b="1" dirty="0">
              <a:solidFill>
                <a:schemeClr val="accent1"/>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765633975"/>
              </p:ext>
            </p:extLst>
          </p:nvPr>
        </p:nvGraphicFramePr>
        <p:xfrm>
          <a:off x="2032000" y="1700808"/>
          <a:ext cx="8128000" cy="4191991"/>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3923705623"/>
                    </a:ext>
                  </a:extLst>
                </a:gridCol>
                <a:gridCol w="4064000">
                  <a:extLst>
                    <a:ext uri="{9D8B030D-6E8A-4147-A177-3AD203B41FA5}">
                      <a16:colId xmlns:a16="http://schemas.microsoft.com/office/drawing/2014/main" val="1048521223"/>
                    </a:ext>
                  </a:extLst>
                </a:gridCol>
              </a:tblGrid>
              <a:tr h="1357351">
                <a:tc>
                  <a:txBody>
                    <a:bodyPr/>
                    <a:lstStyle/>
                    <a:p>
                      <a:pPr algn="ctr"/>
                      <a:r>
                        <a:rPr lang="nl-BE" sz="2800" dirty="0"/>
                        <a:t>Supporting</a:t>
                      </a:r>
                      <a:r>
                        <a:rPr lang="nl-BE" sz="2800" baseline="0" dirty="0"/>
                        <a:t> dimension</a:t>
                      </a:r>
                      <a:endParaRPr lang="en-GB" sz="2800" dirty="0"/>
                    </a:p>
                  </a:txBody>
                  <a:tcPr/>
                </a:tc>
                <a:tc>
                  <a:txBody>
                    <a:bodyPr/>
                    <a:lstStyle/>
                    <a:p>
                      <a:pPr algn="ctr"/>
                      <a:r>
                        <a:rPr lang="nl-BE" sz="2800" dirty="0"/>
                        <a:t>Protective</a:t>
                      </a:r>
                      <a:r>
                        <a:rPr lang="nl-BE" sz="2800" baseline="0" dirty="0"/>
                        <a:t> dimension </a:t>
                      </a:r>
                      <a:endParaRPr lang="en-GB" sz="2800" dirty="0"/>
                    </a:p>
                  </a:txBody>
                  <a:tcPr/>
                </a:tc>
                <a:extLst>
                  <a:ext uri="{0D108BD9-81ED-4DB2-BD59-A6C34878D82A}">
                    <a16:rowId xmlns:a16="http://schemas.microsoft.com/office/drawing/2014/main" val="1307307760"/>
                  </a:ext>
                </a:extLst>
              </a:tr>
              <a:tr h="2819113">
                <a:tc>
                  <a:txBody>
                    <a:bodyPr/>
                    <a:lstStyle/>
                    <a:p>
                      <a:r>
                        <a:rPr lang="nl-BE" dirty="0"/>
                        <a:t>How</a:t>
                      </a:r>
                      <a:r>
                        <a:rPr lang="nl-BE" baseline="0" dirty="0"/>
                        <a:t> to support the adult in decision-making? </a:t>
                      </a:r>
                    </a:p>
                    <a:p>
                      <a:endParaRPr lang="nl-BE" baseline="0" dirty="0"/>
                    </a:p>
                    <a:p>
                      <a:pPr marL="285750" indent="-285750">
                        <a:buFont typeface="Symbol" panose="05050102010706020507" pitchFamily="18" charset="2"/>
                        <a:buChar char="Þ"/>
                      </a:pPr>
                      <a:r>
                        <a:rPr lang="nl-BE" baseline="0" dirty="0"/>
                        <a:t>Factual support (advise, supervising) </a:t>
                      </a:r>
                    </a:p>
                    <a:p>
                      <a:pPr marL="285750" indent="-285750">
                        <a:buFont typeface="Symbol" panose="05050102010706020507" pitchFamily="18" charset="2"/>
                        <a:buChar char="Þ"/>
                      </a:pPr>
                      <a:r>
                        <a:rPr lang="nl-BE" baseline="0" dirty="0"/>
                        <a:t>Representation without limitation of the legal capacity of the adult </a:t>
                      </a:r>
                      <a:endParaRPr lang="en-GB" dirty="0"/>
                    </a:p>
                  </a:txBody>
                  <a:tcPr/>
                </a:tc>
                <a:tc>
                  <a:txBody>
                    <a:bodyPr/>
                    <a:lstStyle/>
                    <a:p>
                      <a:r>
                        <a:rPr lang="nl-BE" dirty="0"/>
                        <a:t>How</a:t>
                      </a:r>
                      <a:r>
                        <a:rPr lang="nl-BE" baseline="0" dirty="0"/>
                        <a:t> to protect the adult against harm?</a:t>
                      </a:r>
                    </a:p>
                    <a:p>
                      <a:endParaRPr lang="nl-BE" baseline="0" dirty="0"/>
                    </a:p>
                    <a:p>
                      <a:endParaRPr lang="nl-BE" baseline="0" dirty="0"/>
                    </a:p>
                    <a:p>
                      <a:pPr marL="285750" indent="-285750">
                        <a:buFont typeface="Symbol" panose="05050102010706020507" pitchFamily="18" charset="2"/>
                        <a:buChar char="Þ"/>
                      </a:pPr>
                      <a:r>
                        <a:rPr lang="nl-BE" baseline="0" dirty="0"/>
                        <a:t>Annulation of a contract concluded without using support measures? </a:t>
                      </a:r>
                    </a:p>
                    <a:p>
                      <a:pPr marL="285750" indent="-285750">
                        <a:buFont typeface="Symbol" panose="05050102010706020507" pitchFamily="18" charset="2"/>
                        <a:buChar char="Þ"/>
                      </a:pPr>
                      <a:endParaRPr lang="nl-BE" baseline="0" dirty="0"/>
                    </a:p>
                    <a:p>
                      <a:pPr marL="285750" indent="-285750">
                        <a:buFont typeface="Symbol" panose="05050102010706020507" pitchFamily="18" charset="2"/>
                        <a:buChar char="Þ"/>
                      </a:pPr>
                      <a:r>
                        <a:rPr lang="nl-BE" baseline="0" dirty="0"/>
                        <a:t>Protection order directed to the adult or third parties  </a:t>
                      </a:r>
                    </a:p>
                    <a:p>
                      <a:pPr marL="285750" indent="-285750">
                        <a:buFont typeface="Symbol" panose="05050102010706020507" pitchFamily="18" charset="2"/>
                        <a:buChar char="Þ"/>
                      </a:pPr>
                      <a:endParaRPr lang="nl-BE" baseline="0" dirty="0"/>
                    </a:p>
                    <a:p>
                      <a:pPr marL="285750" indent="-285750">
                        <a:buFont typeface="Symbol" panose="05050102010706020507" pitchFamily="18" charset="2"/>
                        <a:buChar char="Þ"/>
                      </a:pPr>
                      <a:r>
                        <a:rPr lang="nl-BE" i="1" baseline="0" dirty="0"/>
                        <a:t>Ex lege </a:t>
                      </a:r>
                      <a:r>
                        <a:rPr lang="nl-BE" baseline="0" dirty="0"/>
                        <a:t>incapacity to contract </a:t>
                      </a:r>
                      <a:endParaRPr lang="en-GB" dirty="0"/>
                    </a:p>
                  </a:txBody>
                  <a:tcPr/>
                </a:tc>
                <a:extLst>
                  <a:ext uri="{0D108BD9-81ED-4DB2-BD59-A6C34878D82A}">
                    <a16:rowId xmlns:a16="http://schemas.microsoft.com/office/drawing/2014/main" val="2726385065"/>
                  </a:ext>
                </a:extLst>
              </a:tr>
            </a:tbl>
          </a:graphicData>
        </a:graphic>
      </p:graphicFrame>
      <p:sp>
        <p:nvSpPr>
          <p:cNvPr id="5" name="Curved Down Arrow 4"/>
          <p:cNvSpPr/>
          <p:nvPr/>
        </p:nvSpPr>
        <p:spPr>
          <a:xfrm>
            <a:off x="5519936" y="3455289"/>
            <a:ext cx="900100" cy="405759"/>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pic>
        <p:nvPicPr>
          <p:cNvPr id="6" name="Picture 5" descr="C:\Users\lucp10105\AppData\Local\Microsoft\Windows\INetCache\Content.MSO\1866C975.tmp"/>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354088" y="5877272"/>
            <a:ext cx="1494036" cy="978024"/>
          </a:xfrm>
          <a:prstGeom prst="rect">
            <a:avLst/>
          </a:prstGeom>
          <a:noFill/>
          <a:ln>
            <a:noFill/>
          </a:ln>
        </p:spPr>
      </p:pic>
    </p:spTree>
    <p:extLst>
      <p:ext uri="{BB962C8B-B14F-4D97-AF65-F5344CB8AC3E}">
        <p14:creationId xmlns:p14="http://schemas.microsoft.com/office/powerpoint/2010/main" val="21433979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b="1" dirty="0"/>
              <a:t>Overview of the existing measures  </a:t>
            </a:r>
            <a:endParaRPr lang="en-GB" b="1" dirty="0"/>
          </a:p>
        </p:txBody>
      </p:sp>
      <p:sp>
        <p:nvSpPr>
          <p:cNvPr id="3" name="Content Placeholder 2"/>
          <p:cNvSpPr>
            <a:spLocks noGrp="1"/>
          </p:cNvSpPr>
          <p:nvPr>
            <p:ph idx="1"/>
          </p:nvPr>
        </p:nvSpPr>
        <p:spPr/>
        <p:txBody>
          <a:bodyPr/>
          <a:lstStyle/>
          <a:p>
            <a:pPr>
              <a:lnSpc>
                <a:spcPct val="150000"/>
              </a:lnSpc>
            </a:pPr>
            <a:r>
              <a:rPr lang="nl-BE" sz="2400" b="1" dirty="0"/>
              <a:t>Examples</a:t>
            </a:r>
            <a:r>
              <a:rPr lang="nl-BE" dirty="0"/>
              <a:t>:</a:t>
            </a:r>
          </a:p>
          <a:p>
            <a:pPr lvl="1">
              <a:lnSpc>
                <a:spcPct val="150000"/>
              </a:lnSpc>
            </a:pPr>
            <a:r>
              <a:rPr lang="nl-BE" sz="2000" b="1" dirty="0"/>
              <a:t>Link between support and protection</a:t>
            </a:r>
          </a:p>
          <a:p>
            <a:pPr lvl="2">
              <a:lnSpc>
                <a:spcPct val="150000"/>
              </a:lnSpc>
            </a:pPr>
            <a:r>
              <a:rPr lang="nl-BE" sz="1600" b="1" dirty="0"/>
              <a:t>Germany</a:t>
            </a:r>
            <a:r>
              <a:rPr lang="nl-BE" sz="1600" dirty="0"/>
              <a:t>: “</a:t>
            </a:r>
            <a:r>
              <a:rPr lang="nl-BE" sz="1600" i="1" dirty="0"/>
              <a:t>the custodianship court may order that a person under custodianship requires the custodian’s consent to conclude a contract. (...) There must be a link between the danger to be prevented and the ground for ordering custodianship (illness or disability), i.e. that the vulnerable adult is, precisely for this reason, considerably limited in their capacity for understanding and control of will, and as a result the considerable danger exists”</a:t>
            </a:r>
            <a:r>
              <a:rPr lang="nl-BE" sz="1600" dirty="0"/>
              <a:t>  </a:t>
            </a:r>
          </a:p>
          <a:p>
            <a:pPr lvl="2">
              <a:lnSpc>
                <a:spcPct val="150000"/>
              </a:lnSpc>
            </a:pPr>
            <a:r>
              <a:rPr lang="nl-BE" sz="1600" b="1" dirty="0"/>
              <a:t>Spain</a:t>
            </a:r>
            <a:r>
              <a:rPr lang="nl-BE" sz="1600" dirty="0"/>
              <a:t>: </a:t>
            </a:r>
            <a:r>
              <a:rPr lang="nl-BE" sz="1600" i="1" dirty="0"/>
              <a:t>“(...) a contract can be annulled if a person with a disablity concludes it without using support measures. The reform has triggered different interpretations.” </a:t>
            </a:r>
          </a:p>
          <a:p>
            <a:pPr lvl="2">
              <a:lnSpc>
                <a:spcPct val="150000"/>
              </a:lnSpc>
            </a:pPr>
            <a:r>
              <a:rPr lang="nl-BE" sz="1600" b="1" dirty="0"/>
              <a:t>Portugal</a:t>
            </a:r>
            <a:r>
              <a:rPr lang="nl-BE" sz="1600" dirty="0"/>
              <a:t>: </a:t>
            </a:r>
            <a:r>
              <a:rPr lang="nl-BE" sz="1600" i="1" dirty="0"/>
              <a:t>“As a general rule, it does not affect the legal capacity of the adult. (...) However, when the support person has the power to authorize the acts of the adult (...), then his/her legal capacity is diminished (...).” </a:t>
            </a:r>
            <a:endParaRPr lang="nl-BE" sz="1600" b="1" i="1" dirty="0"/>
          </a:p>
          <a:p>
            <a:pPr marL="914400" lvl="2" indent="0">
              <a:lnSpc>
                <a:spcPct val="150000"/>
              </a:lnSpc>
              <a:buNone/>
            </a:pPr>
            <a:endParaRPr lang="nl-BE" sz="1600" dirty="0"/>
          </a:p>
          <a:p>
            <a:pPr marL="457200" lvl="1" indent="0">
              <a:buNone/>
            </a:pPr>
            <a:endParaRPr lang="en-GB" b="1" dirty="0">
              <a:solidFill>
                <a:schemeClr val="accent1"/>
              </a:solidFill>
            </a:endParaRPr>
          </a:p>
        </p:txBody>
      </p:sp>
      <p:pic>
        <p:nvPicPr>
          <p:cNvPr id="4" name="Picture 3" descr="C:\Users\lucp10105\AppData\Local\Microsoft\Windows\INetCache\Content.MSO\1866C975.tmp"/>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354088" y="5877272"/>
            <a:ext cx="1494036" cy="978024"/>
          </a:xfrm>
          <a:prstGeom prst="rect">
            <a:avLst/>
          </a:prstGeom>
          <a:noFill/>
          <a:ln>
            <a:noFill/>
          </a:ln>
        </p:spPr>
      </p:pic>
    </p:spTree>
    <p:extLst>
      <p:ext uri="{BB962C8B-B14F-4D97-AF65-F5344CB8AC3E}">
        <p14:creationId xmlns:p14="http://schemas.microsoft.com/office/powerpoint/2010/main" val="33967096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b="1" dirty="0"/>
              <a:t>Overview of the existing measures  </a:t>
            </a:r>
            <a:endParaRPr lang="en-GB" b="1" dirty="0"/>
          </a:p>
        </p:txBody>
      </p:sp>
      <p:sp>
        <p:nvSpPr>
          <p:cNvPr id="3" name="Content Placeholder 2"/>
          <p:cNvSpPr>
            <a:spLocks noGrp="1"/>
          </p:cNvSpPr>
          <p:nvPr>
            <p:ph idx="1"/>
          </p:nvPr>
        </p:nvSpPr>
        <p:spPr/>
        <p:txBody>
          <a:bodyPr/>
          <a:lstStyle/>
          <a:p>
            <a:pPr marL="914400" lvl="2" indent="0">
              <a:lnSpc>
                <a:spcPct val="150000"/>
              </a:lnSpc>
              <a:buNone/>
            </a:pPr>
            <a:endParaRPr lang="nl-BE" sz="1600" dirty="0"/>
          </a:p>
          <a:p>
            <a:pPr marL="457200" lvl="1" indent="0">
              <a:buNone/>
            </a:pPr>
            <a:endParaRPr lang="en-GB" b="1" dirty="0">
              <a:solidFill>
                <a:schemeClr val="accent1"/>
              </a:solidFill>
            </a:endParaRPr>
          </a:p>
        </p:txBody>
      </p:sp>
      <p:graphicFrame>
        <p:nvGraphicFramePr>
          <p:cNvPr id="4" name="Diagram 3"/>
          <p:cNvGraphicFramePr/>
          <p:nvPr>
            <p:extLst>
              <p:ext uri="{D42A27DB-BD31-4B8C-83A1-F6EECF244321}">
                <p14:modId xmlns:p14="http://schemas.microsoft.com/office/powerpoint/2010/main" val="260955222"/>
              </p:ext>
            </p:extLst>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descr="C:\Users\lucp10105\AppData\Local\Microsoft\Windows\INetCache\Content.MSO\1866C975.tmp"/>
          <p:cNvPicPr/>
          <p:nvPr/>
        </p:nvPicPr>
        <p:blipFill>
          <a:blip r:embed="rId7" cstate="email">
            <a:extLst>
              <a:ext uri="{28A0092B-C50C-407E-A947-70E740481C1C}">
                <a14:useLocalDpi xmlns:a14="http://schemas.microsoft.com/office/drawing/2010/main" val="0"/>
              </a:ext>
            </a:extLst>
          </a:blip>
          <a:srcRect/>
          <a:stretch>
            <a:fillRect/>
          </a:stretch>
        </p:blipFill>
        <p:spPr bwMode="auto">
          <a:xfrm>
            <a:off x="354088" y="5877272"/>
            <a:ext cx="1494036" cy="978024"/>
          </a:xfrm>
          <a:prstGeom prst="rect">
            <a:avLst/>
          </a:prstGeom>
          <a:noFill/>
          <a:ln>
            <a:noFill/>
          </a:ln>
        </p:spPr>
      </p:pic>
    </p:spTree>
    <p:extLst>
      <p:ext uri="{BB962C8B-B14F-4D97-AF65-F5344CB8AC3E}">
        <p14:creationId xmlns:p14="http://schemas.microsoft.com/office/powerpoint/2010/main" val="36470527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b="1" dirty="0"/>
              <a:t>Overview of the existing measures  </a:t>
            </a:r>
            <a:endParaRPr lang="en-GB" b="1" dirty="0"/>
          </a:p>
        </p:txBody>
      </p:sp>
      <p:sp>
        <p:nvSpPr>
          <p:cNvPr id="3" name="Content Placeholder 2"/>
          <p:cNvSpPr>
            <a:spLocks noGrp="1"/>
          </p:cNvSpPr>
          <p:nvPr>
            <p:ph idx="1"/>
          </p:nvPr>
        </p:nvSpPr>
        <p:spPr/>
        <p:txBody>
          <a:bodyPr/>
          <a:lstStyle/>
          <a:p>
            <a:pPr>
              <a:lnSpc>
                <a:spcPct val="150000"/>
              </a:lnSpc>
            </a:pPr>
            <a:r>
              <a:rPr lang="nl-BE" sz="2400" b="1" dirty="0"/>
              <a:t>Examples</a:t>
            </a:r>
            <a:r>
              <a:rPr lang="nl-BE" dirty="0"/>
              <a:t>:</a:t>
            </a:r>
          </a:p>
          <a:p>
            <a:pPr lvl="1">
              <a:lnSpc>
                <a:spcPct val="150000"/>
              </a:lnSpc>
            </a:pPr>
            <a:r>
              <a:rPr lang="nl-BE" sz="2000" b="1" dirty="0"/>
              <a:t>Voluntary measures &gt; statutory measures </a:t>
            </a:r>
          </a:p>
          <a:p>
            <a:pPr lvl="2">
              <a:lnSpc>
                <a:spcPct val="150000"/>
              </a:lnSpc>
            </a:pPr>
            <a:r>
              <a:rPr lang="nl-BE" sz="1800" b="1" dirty="0"/>
              <a:t>Romania</a:t>
            </a:r>
            <a:r>
              <a:rPr lang="nl-BE" sz="1800" dirty="0"/>
              <a:t>: </a:t>
            </a:r>
            <a:r>
              <a:rPr lang="nl-BE" sz="1800" i="1" dirty="0"/>
              <a:t>“Thus, judicial counseling can be adopted only if the supported decision-making regime (...) cannot adequately protect the interests of the adult. (...) In turn, special guardianship may be adopted only if supported decision-making or judicial counseling cannot adequately protect the interests of the adult.” </a:t>
            </a:r>
          </a:p>
          <a:p>
            <a:pPr lvl="1">
              <a:lnSpc>
                <a:spcPct val="150000"/>
              </a:lnSpc>
            </a:pPr>
            <a:r>
              <a:rPr lang="nl-BE" sz="2000" b="1" dirty="0"/>
              <a:t>Support (factual/legal) &gt; representation </a:t>
            </a:r>
          </a:p>
          <a:p>
            <a:pPr lvl="2">
              <a:lnSpc>
                <a:spcPct val="150000"/>
              </a:lnSpc>
            </a:pPr>
            <a:r>
              <a:rPr lang="nl-BE" sz="1800" b="1" dirty="0"/>
              <a:t>France</a:t>
            </a:r>
            <a:r>
              <a:rPr lang="nl-BE" sz="1800" dirty="0"/>
              <a:t>: </a:t>
            </a:r>
            <a:r>
              <a:rPr lang="nl-BE" sz="1800" i="1" dirty="0"/>
              <a:t>“All these measures are subject to the principle of necessity and subsidiarity, which means that they can only be set up if they are strictly necessary and if other less restrictive measures are not sufficient to ensure effective protection of the person.”</a:t>
            </a:r>
          </a:p>
          <a:p>
            <a:pPr marL="914400" lvl="2" indent="0">
              <a:lnSpc>
                <a:spcPct val="150000"/>
              </a:lnSpc>
              <a:buNone/>
            </a:pPr>
            <a:endParaRPr lang="nl-BE" sz="1600" dirty="0"/>
          </a:p>
          <a:p>
            <a:pPr marL="457200" lvl="1" indent="0">
              <a:buNone/>
            </a:pPr>
            <a:endParaRPr lang="en-GB" b="1" dirty="0">
              <a:solidFill>
                <a:schemeClr val="accent1"/>
              </a:solidFill>
            </a:endParaRPr>
          </a:p>
        </p:txBody>
      </p:sp>
      <p:pic>
        <p:nvPicPr>
          <p:cNvPr id="4" name="Picture 3" descr="C:\Users\lucp10105\AppData\Local\Microsoft\Windows\INetCache\Content.MSO\1866C975.tmp"/>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354088" y="5877272"/>
            <a:ext cx="1494036" cy="978024"/>
          </a:xfrm>
          <a:prstGeom prst="rect">
            <a:avLst/>
          </a:prstGeom>
          <a:noFill/>
          <a:ln>
            <a:noFill/>
          </a:ln>
        </p:spPr>
      </p:pic>
    </p:spTree>
    <p:extLst>
      <p:ext uri="{BB962C8B-B14F-4D97-AF65-F5344CB8AC3E}">
        <p14:creationId xmlns:p14="http://schemas.microsoft.com/office/powerpoint/2010/main" val="24904634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b="1" dirty="0"/>
              <a:t>Overview of the existing measures  </a:t>
            </a:r>
            <a:endParaRPr lang="en-GB" b="1" dirty="0"/>
          </a:p>
        </p:txBody>
      </p:sp>
      <p:sp>
        <p:nvSpPr>
          <p:cNvPr id="3" name="Content Placeholder 2"/>
          <p:cNvSpPr>
            <a:spLocks noGrp="1"/>
          </p:cNvSpPr>
          <p:nvPr>
            <p:ph idx="1"/>
          </p:nvPr>
        </p:nvSpPr>
        <p:spPr/>
        <p:txBody>
          <a:bodyPr/>
          <a:lstStyle/>
          <a:p>
            <a:pPr marL="914400" lvl="2" indent="0">
              <a:lnSpc>
                <a:spcPct val="150000"/>
              </a:lnSpc>
              <a:buNone/>
            </a:pPr>
            <a:endParaRPr lang="nl-BE" sz="1600" dirty="0"/>
          </a:p>
          <a:p>
            <a:pPr marL="457200" lvl="1" indent="0">
              <a:buNone/>
            </a:pPr>
            <a:endParaRPr lang="en-GB" b="1" dirty="0">
              <a:solidFill>
                <a:schemeClr val="accent1"/>
              </a:solidFill>
            </a:endParaRPr>
          </a:p>
        </p:txBody>
      </p:sp>
      <p:graphicFrame>
        <p:nvGraphicFramePr>
          <p:cNvPr id="4" name="Diagram 3"/>
          <p:cNvGraphicFramePr/>
          <p:nvPr>
            <p:extLst>
              <p:ext uri="{D42A27DB-BD31-4B8C-83A1-F6EECF244321}">
                <p14:modId xmlns:p14="http://schemas.microsoft.com/office/powerpoint/2010/main" val="1506184382"/>
              </p:ext>
            </p:extLst>
          </p:nvPr>
        </p:nvGraphicFramePr>
        <p:xfrm>
          <a:off x="551384" y="738484"/>
          <a:ext cx="1116124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839416" y="1052736"/>
            <a:ext cx="1872208" cy="923330"/>
          </a:xfrm>
          <a:prstGeom prst="rect">
            <a:avLst/>
          </a:prstGeom>
          <a:noFill/>
        </p:spPr>
        <p:txBody>
          <a:bodyPr wrap="square" rtlCol="0">
            <a:spAutoFit/>
          </a:bodyPr>
          <a:lstStyle/>
          <a:p>
            <a:r>
              <a:rPr lang="nl-BE" dirty="0"/>
              <a:t>No limitation of the legal capacity</a:t>
            </a:r>
            <a:endParaRPr lang="en-GB" dirty="0"/>
          </a:p>
        </p:txBody>
      </p:sp>
      <p:sp>
        <p:nvSpPr>
          <p:cNvPr id="6" name="TextBox 5"/>
          <p:cNvSpPr txBox="1"/>
          <p:nvPr/>
        </p:nvSpPr>
        <p:spPr>
          <a:xfrm>
            <a:off x="10128448" y="1052736"/>
            <a:ext cx="1512168" cy="1200329"/>
          </a:xfrm>
          <a:prstGeom prst="rect">
            <a:avLst/>
          </a:prstGeom>
          <a:noFill/>
        </p:spPr>
        <p:txBody>
          <a:bodyPr wrap="square" rtlCol="0">
            <a:spAutoFit/>
          </a:bodyPr>
          <a:lstStyle/>
          <a:p>
            <a:r>
              <a:rPr lang="nl-BE" dirty="0"/>
              <a:t>Always limitation of the legal capacity</a:t>
            </a:r>
            <a:endParaRPr lang="en-GB" dirty="0"/>
          </a:p>
        </p:txBody>
      </p:sp>
      <p:pic>
        <p:nvPicPr>
          <p:cNvPr id="7" name="Picture 6" descr="C:\Users\lucp10105\AppData\Local\Microsoft\Windows\INetCache\Content.MSO\1866C975.tmp"/>
          <p:cNvPicPr/>
          <p:nvPr/>
        </p:nvPicPr>
        <p:blipFill>
          <a:blip r:embed="rId7" cstate="email">
            <a:extLst>
              <a:ext uri="{28A0092B-C50C-407E-A947-70E740481C1C}">
                <a14:useLocalDpi xmlns:a14="http://schemas.microsoft.com/office/drawing/2010/main" val="0"/>
              </a:ext>
            </a:extLst>
          </a:blip>
          <a:srcRect/>
          <a:stretch>
            <a:fillRect/>
          </a:stretch>
        </p:blipFill>
        <p:spPr bwMode="auto">
          <a:xfrm>
            <a:off x="354088" y="5877272"/>
            <a:ext cx="1494036" cy="978024"/>
          </a:xfrm>
          <a:prstGeom prst="rect">
            <a:avLst/>
          </a:prstGeom>
          <a:noFill/>
          <a:ln>
            <a:noFill/>
          </a:ln>
        </p:spPr>
      </p:pic>
    </p:spTree>
    <p:extLst>
      <p:ext uri="{BB962C8B-B14F-4D97-AF65-F5344CB8AC3E}">
        <p14:creationId xmlns:p14="http://schemas.microsoft.com/office/powerpoint/2010/main" val="4020030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b="1" dirty="0"/>
              <a:t>Overview of the existing measures  </a:t>
            </a:r>
            <a:endParaRPr lang="en-GB" b="1" dirty="0"/>
          </a:p>
        </p:txBody>
      </p:sp>
      <p:sp>
        <p:nvSpPr>
          <p:cNvPr id="3" name="Content Placeholder 2"/>
          <p:cNvSpPr>
            <a:spLocks noGrp="1"/>
          </p:cNvSpPr>
          <p:nvPr>
            <p:ph idx="1"/>
          </p:nvPr>
        </p:nvSpPr>
        <p:spPr/>
        <p:txBody>
          <a:bodyPr/>
          <a:lstStyle/>
          <a:p>
            <a:pPr>
              <a:lnSpc>
                <a:spcPct val="150000"/>
              </a:lnSpc>
            </a:pPr>
            <a:r>
              <a:rPr lang="nl-BE" b="1" dirty="0"/>
              <a:t>Examples</a:t>
            </a:r>
            <a:r>
              <a:rPr lang="nl-BE" dirty="0"/>
              <a:t>:</a:t>
            </a:r>
          </a:p>
          <a:p>
            <a:pPr lvl="1">
              <a:lnSpc>
                <a:spcPct val="150000"/>
              </a:lnSpc>
            </a:pPr>
            <a:r>
              <a:rPr lang="nl-BE" sz="1800" b="1" dirty="0"/>
              <a:t>Factual support </a:t>
            </a:r>
          </a:p>
          <a:p>
            <a:pPr lvl="2">
              <a:lnSpc>
                <a:spcPct val="150000"/>
              </a:lnSpc>
            </a:pPr>
            <a:r>
              <a:rPr lang="nl-BE" sz="1800" b="1" dirty="0"/>
              <a:t>Switzerland</a:t>
            </a:r>
            <a:r>
              <a:rPr lang="nl-BE" sz="1800" dirty="0"/>
              <a:t>: </a:t>
            </a:r>
            <a:r>
              <a:rPr lang="nl-BE" sz="1800" i="1" dirty="0"/>
              <a:t>“A supporting curatorship (...) is the least intrusive form of curatorship. (...) It is important to note that a supporting curatorship does not limit or impair the adult’s active legal capacity in any way. Thus, the curator is an advisor and not a legal representative.”</a:t>
            </a:r>
          </a:p>
          <a:p>
            <a:pPr lvl="1">
              <a:lnSpc>
                <a:spcPct val="150000"/>
              </a:lnSpc>
            </a:pPr>
            <a:r>
              <a:rPr lang="nl-BE" sz="1800" b="1" dirty="0"/>
              <a:t>Representation without limitation of the legal capacity </a:t>
            </a:r>
          </a:p>
          <a:p>
            <a:pPr lvl="2">
              <a:lnSpc>
                <a:spcPct val="150000"/>
              </a:lnSpc>
            </a:pPr>
            <a:r>
              <a:rPr lang="nl-BE" sz="1800" b="1" dirty="0"/>
              <a:t>England&amp;Wales</a:t>
            </a:r>
            <a:r>
              <a:rPr lang="nl-BE" sz="1800" dirty="0"/>
              <a:t>: </a:t>
            </a:r>
            <a:r>
              <a:rPr lang="nl-BE" sz="1800" i="1" dirty="0"/>
              <a:t>“Thus, a deputy only has the authority on behalf of P in relation to those matters where P lacks capacity, rather than treating P as always unable to make the decision themselves. This is in line with the functional approach to capacity under the MCA (...) They must also, before making the decision on behalf of P take steps to support them to make the decision for themselves.” </a:t>
            </a:r>
          </a:p>
          <a:p>
            <a:pPr marL="914400" lvl="2" indent="0">
              <a:lnSpc>
                <a:spcPct val="150000"/>
              </a:lnSpc>
              <a:buNone/>
            </a:pPr>
            <a:endParaRPr lang="nl-BE" sz="1600" dirty="0"/>
          </a:p>
          <a:p>
            <a:pPr marL="457200" lvl="1" indent="0">
              <a:buNone/>
            </a:pPr>
            <a:endParaRPr lang="en-GB" b="1" dirty="0">
              <a:solidFill>
                <a:schemeClr val="accent1"/>
              </a:solidFill>
            </a:endParaRPr>
          </a:p>
        </p:txBody>
      </p:sp>
      <p:pic>
        <p:nvPicPr>
          <p:cNvPr id="4" name="Picture 3" descr="C:\Users\lucp10105\AppData\Local\Microsoft\Windows\INetCache\Content.MSO\1866C975.tmp"/>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354088" y="5877272"/>
            <a:ext cx="1494036" cy="978024"/>
          </a:xfrm>
          <a:prstGeom prst="rect">
            <a:avLst/>
          </a:prstGeom>
          <a:noFill/>
          <a:ln>
            <a:noFill/>
          </a:ln>
        </p:spPr>
      </p:pic>
    </p:spTree>
    <p:extLst>
      <p:ext uri="{BB962C8B-B14F-4D97-AF65-F5344CB8AC3E}">
        <p14:creationId xmlns:p14="http://schemas.microsoft.com/office/powerpoint/2010/main" val="18545457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b="1" dirty="0"/>
              <a:t>Overview of the existing measures  </a:t>
            </a:r>
            <a:endParaRPr lang="en-GB" b="1" dirty="0"/>
          </a:p>
        </p:txBody>
      </p:sp>
      <p:sp>
        <p:nvSpPr>
          <p:cNvPr id="3" name="Content Placeholder 2"/>
          <p:cNvSpPr>
            <a:spLocks noGrp="1"/>
          </p:cNvSpPr>
          <p:nvPr>
            <p:ph idx="1"/>
          </p:nvPr>
        </p:nvSpPr>
        <p:spPr/>
        <p:txBody>
          <a:bodyPr/>
          <a:lstStyle/>
          <a:p>
            <a:pPr>
              <a:lnSpc>
                <a:spcPct val="150000"/>
              </a:lnSpc>
            </a:pPr>
            <a:r>
              <a:rPr lang="nl-BE" b="1" dirty="0"/>
              <a:t>Examples</a:t>
            </a:r>
            <a:r>
              <a:rPr lang="nl-BE" dirty="0"/>
              <a:t>:</a:t>
            </a:r>
          </a:p>
          <a:p>
            <a:pPr lvl="1">
              <a:lnSpc>
                <a:spcPct val="150000"/>
              </a:lnSpc>
            </a:pPr>
            <a:r>
              <a:rPr lang="nl-BE" b="1" dirty="0"/>
              <a:t>Legal support</a:t>
            </a:r>
          </a:p>
          <a:p>
            <a:pPr lvl="2">
              <a:lnSpc>
                <a:spcPct val="150000"/>
              </a:lnSpc>
            </a:pPr>
            <a:r>
              <a:rPr lang="nl-BE" b="1" dirty="0"/>
              <a:t>Approval</a:t>
            </a:r>
            <a:r>
              <a:rPr lang="nl-BE" dirty="0"/>
              <a:t>: </a:t>
            </a:r>
            <a:r>
              <a:rPr lang="nl-BE" b="1" dirty="0"/>
              <a:t>Estonia</a:t>
            </a:r>
            <a:r>
              <a:rPr lang="nl-BE" dirty="0"/>
              <a:t>: “</a:t>
            </a:r>
            <a:r>
              <a:rPr lang="nl-BE" i="1" dirty="0"/>
              <a:t>The general rule for the validity of multiparty transactions of persons with limited active legal capacity is that there must be a prior consent of the legal representative or the legal representative must later ratify the transaction.” </a:t>
            </a:r>
          </a:p>
          <a:p>
            <a:pPr lvl="2">
              <a:lnSpc>
                <a:spcPct val="150000"/>
              </a:lnSpc>
            </a:pPr>
            <a:r>
              <a:rPr lang="nl-BE" b="1" dirty="0"/>
              <a:t>Co-decision making:  France: </a:t>
            </a:r>
            <a:r>
              <a:rPr lang="nl-BE" i="1" dirty="0"/>
              <a:t>“If it is a curatorship, the adult will be assisted by his or her curator to exercise his or her rights.” </a:t>
            </a:r>
          </a:p>
          <a:p>
            <a:pPr lvl="1">
              <a:lnSpc>
                <a:spcPct val="150000"/>
              </a:lnSpc>
            </a:pPr>
            <a:r>
              <a:rPr lang="nl-BE" b="1" dirty="0"/>
              <a:t>Representation</a:t>
            </a:r>
            <a:r>
              <a:rPr lang="nl-BE" sz="1800" dirty="0"/>
              <a:t> = acting on behalf of </a:t>
            </a:r>
          </a:p>
          <a:p>
            <a:pPr marL="914400" lvl="2" indent="0">
              <a:lnSpc>
                <a:spcPct val="150000"/>
              </a:lnSpc>
              <a:buNone/>
            </a:pPr>
            <a:endParaRPr lang="nl-BE" sz="1600" dirty="0"/>
          </a:p>
          <a:p>
            <a:pPr marL="457200" lvl="1" indent="0">
              <a:buNone/>
            </a:pPr>
            <a:endParaRPr lang="en-GB" b="1" dirty="0">
              <a:solidFill>
                <a:schemeClr val="accent1"/>
              </a:solidFill>
            </a:endParaRPr>
          </a:p>
        </p:txBody>
      </p:sp>
      <p:pic>
        <p:nvPicPr>
          <p:cNvPr id="4" name="Picture 3" descr="C:\Users\lucp10105\AppData\Local\Microsoft\Windows\INetCache\Content.MSO\1866C975.tmp"/>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354088" y="5877272"/>
            <a:ext cx="1494036" cy="978024"/>
          </a:xfrm>
          <a:prstGeom prst="rect">
            <a:avLst/>
          </a:prstGeom>
          <a:noFill/>
          <a:ln>
            <a:noFill/>
          </a:ln>
        </p:spPr>
      </p:pic>
    </p:spTree>
    <p:extLst>
      <p:ext uri="{BB962C8B-B14F-4D97-AF65-F5344CB8AC3E}">
        <p14:creationId xmlns:p14="http://schemas.microsoft.com/office/powerpoint/2010/main" val="13552020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b="1" dirty="0"/>
              <a:t>Who can be appointed?   </a:t>
            </a:r>
            <a:endParaRPr lang="en-GB" b="1" dirty="0"/>
          </a:p>
        </p:txBody>
      </p:sp>
      <p:sp>
        <p:nvSpPr>
          <p:cNvPr id="3" name="Content Placeholder 2"/>
          <p:cNvSpPr>
            <a:spLocks noGrp="1"/>
          </p:cNvSpPr>
          <p:nvPr>
            <p:ph idx="1"/>
          </p:nvPr>
        </p:nvSpPr>
        <p:spPr/>
        <p:txBody>
          <a:bodyPr/>
          <a:lstStyle/>
          <a:p>
            <a:pPr>
              <a:lnSpc>
                <a:spcPct val="150000"/>
              </a:lnSpc>
            </a:pPr>
            <a:r>
              <a:rPr lang="nl-BE" sz="2400" b="1" dirty="0"/>
              <a:t> </a:t>
            </a:r>
            <a:r>
              <a:rPr lang="nl-BE" b="1" dirty="0"/>
              <a:t> </a:t>
            </a:r>
          </a:p>
          <a:p>
            <a:pPr>
              <a:lnSpc>
                <a:spcPct val="150000"/>
              </a:lnSpc>
            </a:pPr>
            <a:endParaRPr lang="nl-BE" dirty="0"/>
          </a:p>
          <a:p>
            <a:pPr marL="914400" lvl="2" indent="0">
              <a:lnSpc>
                <a:spcPct val="150000"/>
              </a:lnSpc>
              <a:buNone/>
            </a:pPr>
            <a:endParaRPr lang="nl-BE" sz="1600" dirty="0"/>
          </a:p>
          <a:p>
            <a:pPr marL="457200" lvl="1" indent="0">
              <a:buNone/>
            </a:pPr>
            <a:endParaRPr lang="en-GB" b="1" dirty="0">
              <a:solidFill>
                <a:schemeClr val="accent1"/>
              </a:solidFill>
            </a:endParaRPr>
          </a:p>
        </p:txBody>
      </p:sp>
      <p:graphicFrame>
        <p:nvGraphicFramePr>
          <p:cNvPr id="4" name="Diagram 3"/>
          <p:cNvGraphicFramePr/>
          <p:nvPr>
            <p:extLst>
              <p:ext uri="{D42A27DB-BD31-4B8C-83A1-F6EECF244321}">
                <p14:modId xmlns:p14="http://schemas.microsoft.com/office/powerpoint/2010/main" val="1636491859"/>
              </p:ext>
            </p:extLst>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descr="C:\Users\lucp10105\AppData\Local\Microsoft\Windows\INetCache\Content.MSO\1866C975.tmp"/>
          <p:cNvPicPr/>
          <p:nvPr/>
        </p:nvPicPr>
        <p:blipFill>
          <a:blip r:embed="rId7" cstate="email">
            <a:extLst>
              <a:ext uri="{28A0092B-C50C-407E-A947-70E740481C1C}">
                <a14:useLocalDpi xmlns:a14="http://schemas.microsoft.com/office/drawing/2010/main" val="0"/>
              </a:ext>
            </a:extLst>
          </a:blip>
          <a:srcRect/>
          <a:stretch>
            <a:fillRect/>
          </a:stretch>
        </p:blipFill>
        <p:spPr bwMode="auto">
          <a:xfrm>
            <a:off x="354088" y="5877272"/>
            <a:ext cx="1494036" cy="978024"/>
          </a:xfrm>
          <a:prstGeom prst="rect">
            <a:avLst/>
          </a:prstGeom>
          <a:noFill/>
          <a:ln>
            <a:noFill/>
          </a:ln>
        </p:spPr>
      </p:pic>
    </p:spTree>
    <p:extLst>
      <p:ext uri="{BB962C8B-B14F-4D97-AF65-F5344CB8AC3E}">
        <p14:creationId xmlns:p14="http://schemas.microsoft.com/office/powerpoint/2010/main" val="32214793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b="1" dirty="0"/>
              <a:t>Who can be appointed?  </a:t>
            </a:r>
            <a:endParaRPr lang="en-GB" b="1" dirty="0"/>
          </a:p>
        </p:txBody>
      </p:sp>
      <p:sp>
        <p:nvSpPr>
          <p:cNvPr id="3" name="Content Placeholder 2"/>
          <p:cNvSpPr>
            <a:spLocks noGrp="1"/>
          </p:cNvSpPr>
          <p:nvPr>
            <p:ph idx="1"/>
          </p:nvPr>
        </p:nvSpPr>
        <p:spPr/>
        <p:txBody>
          <a:bodyPr/>
          <a:lstStyle/>
          <a:p>
            <a:pPr>
              <a:lnSpc>
                <a:spcPct val="150000"/>
              </a:lnSpc>
            </a:pPr>
            <a:r>
              <a:rPr lang="nl-BE" sz="2400" b="1" dirty="0"/>
              <a:t>Excluded in advance:   </a:t>
            </a:r>
            <a:r>
              <a:rPr lang="nl-BE" b="1" dirty="0"/>
              <a:t> </a:t>
            </a:r>
          </a:p>
          <a:p>
            <a:pPr lvl="1">
              <a:lnSpc>
                <a:spcPct val="150000"/>
              </a:lnSpc>
            </a:pPr>
            <a:r>
              <a:rPr lang="nl-BE" sz="1800" dirty="0"/>
              <a:t>A (or every) </a:t>
            </a:r>
            <a:r>
              <a:rPr lang="nl-BE" sz="1800" b="1" dirty="0"/>
              <a:t>legal person</a:t>
            </a:r>
            <a:r>
              <a:rPr lang="nl-BE" sz="1800" dirty="0"/>
              <a:t>: </a:t>
            </a:r>
            <a:r>
              <a:rPr lang="nl-BE" sz="1800" b="1" dirty="0"/>
              <a:t>Slovenia</a:t>
            </a:r>
            <a:r>
              <a:rPr lang="nl-BE" sz="1800" dirty="0"/>
              <a:t>: “</a:t>
            </a:r>
            <a:r>
              <a:rPr lang="nl-BE" sz="1800" i="1" dirty="0"/>
              <a:t>Guardianship can be performed by any natural person who consents to perform guardianship and has the necessary qualities and skills to perform guardianship (...).” </a:t>
            </a:r>
          </a:p>
          <a:p>
            <a:pPr lvl="1">
              <a:lnSpc>
                <a:spcPct val="150000"/>
              </a:lnSpc>
            </a:pPr>
            <a:r>
              <a:rPr lang="nl-BE" sz="1800" dirty="0"/>
              <a:t>A person who does not meet requirements regarding their </a:t>
            </a:r>
            <a:r>
              <a:rPr lang="nl-BE" sz="1800" b="1" dirty="0"/>
              <a:t>suitability</a:t>
            </a:r>
            <a:r>
              <a:rPr lang="nl-BE" sz="1800" dirty="0"/>
              <a:t>: </a:t>
            </a:r>
            <a:r>
              <a:rPr lang="nl-BE" sz="1800" b="1" dirty="0"/>
              <a:t>The Netherlands</a:t>
            </a:r>
            <a:r>
              <a:rPr lang="nl-BE" sz="1800" dirty="0"/>
              <a:t>: “</a:t>
            </a:r>
            <a:r>
              <a:rPr lang="nl-BE" sz="1800" i="1" dirty="0"/>
              <a:t>A person who has gone bankrupt or a person who does not have legal capacity (...) cannot be appointed as full guardian.” </a:t>
            </a:r>
          </a:p>
          <a:p>
            <a:pPr lvl="1">
              <a:lnSpc>
                <a:spcPct val="150000"/>
              </a:lnSpc>
            </a:pPr>
            <a:r>
              <a:rPr lang="nl-BE" sz="1800" dirty="0"/>
              <a:t>A person with </a:t>
            </a:r>
            <a:r>
              <a:rPr lang="nl-BE" sz="1800" b="1" dirty="0"/>
              <a:t>a potential conflict of interest </a:t>
            </a:r>
            <a:r>
              <a:rPr lang="nl-BE" sz="1800" dirty="0"/>
              <a:t>described by law: </a:t>
            </a:r>
            <a:r>
              <a:rPr lang="nl-BE" sz="1800" b="1" dirty="0"/>
              <a:t>Estonia</a:t>
            </a:r>
            <a:r>
              <a:rPr lang="nl-BE" sz="1800" dirty="0"/>
              <a:t>: </a:t>
            </a:r>
            <a:r>
              <a:rPr lang="nl-BE" sz="1800" i="1" dirty="0"/>
              <a:t>“An employee of the health care, social welfare or educational institution where an adult resides shall not be appointed guardian for the adult.”</a:t>
            </a:r>
            <a:r>
              <a:rPr lang="nl-BE" sz="1800" dirty="0"/>
              <a:t> </a:t>
            </a:r>
          </a:p>
          <a:p>
            <a:pPr>
              <a:lnSpc>
                <a:spcPct val="150000"/>
              </a:lnSpc>
            </a:pPr>
            <a:endParaRPr lang="nl-BE" dirty="0"/>
          </a:p>
          <a:p>
            <a:pPr marL="914400" lvl="2" indent="0">
              <a:lnSpc>
                <a:spcPct val="150000"/>
              </a:lnSpc>
              <a:buNone/>
            </a:pPr>
            <a:endParaRPr lang="nl-BE" sz="1600" dirty="0"/>
          </a:p>
          <a:p>
            <a:pPr marL="457200" lvl="1" indent="0">
              <a:buNone/>
            </a:pPr>
            <a:endParaRPr lang="en-GB" b="1" dirty="0">
              <a:solidFill>
                <a:schemeClr val="accent1"/>
              </a:solidFill>
            </a:endParaRPr>
          </a:p>
        </p:txBody>
      </p:sp>
      <p:pic>
        <p:nvPicPr>
          <p:cNvPr id="4" name="Picture 3" descr="C:\Users\lucp10105\AppData\Local\Microsoft\Windows\INetCache\Content.MSO\1866C975.tmp"/>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354088" y="5877272"/>
            <a:ext cx="1494036" cy="978024"/>
          </a:xfrm>
          <a:prstGeom prst="rect">
            <a:avLst/>
          </a:prstGeom>
          <a:noFill/>
          <a:ln>
            <a:noFill/>
          </a:ln>
        </p:spPr>
      </p:pic>
    </p:spTree>
    <p:extLst>
      <p:ext uri="{BB962C8B-B14F-4D97-AF65-F5344CB8AC3E}">
        <p14:creationId xmlns:p14="http://schemas.microsoft.com/office/powerpoint/2010/main" val="7658620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b="1" dirty="0"/>
              <a:t>Who can be appointed?  </a:t>
            </a:r>
            <a:endParaRPr lang="en-GB" b="1" dirty="0"/>
          </a:p>
        </p:txBody>
      </p:sp>
      <p:sp>
        <p:nvSpPr>
          <p:cNvPr id="3" name="Content Placeholder 2"/>
          <p:cNvSpPr>
            <a:spLocks noGrp="1"/>
          </p:cNvSpPr>
          <p:nvPr>
            <p:ph idx="1"/>
          </p:nvPr>
        </p:nvSpPr>
        <p:spPr/>
        <p:txBody>
          <a:bodyPr/>
          <a:lstStyle/>
          <a:p>
            <a:pPr>
              <a:lnSpc>
                <a:spcPct val="150000"/>
              </a:lnSpc>
            </a:pPr>
            <a:r>
              <a:rPr lang="nl-BE" sz="2400" b="1" dirty="0"/>
              <a:t>   </a:t>
            </a:r>
            <a:r>
              <a:rPr lang="nl-BE" b="1" dirty="0"/>
              <a:t> </a:t>
            </a:r>
          </a:p>
          <a:p>
            <a:pPr>
              <a:lnSpc>
                <a:spcPct val="150000"/>
              </a:lnSpc>
            </a:pPr>
            <a:endParaRPr lang="nl-BE" dirty="0"/>
          </a:p>
          <a:p>
            <a:pPr marL="914400" lvl="2" indent="0">
              <a:lnSpc>
                <a:spcPct val="150000"/>
              </a:lnSpc>
              <a:buNone/>
            </a:pPr>
            <a:endParaRPr lang="nl-BE" sz="1600" dirty="0"/>
          </a:p>
          <a:p>
            <a:pPr marL="457200" lvl="1" indent="0">
              <a:buNone/>
            </a:pPr>
            <a:endParaRPr lang="en-GB" b="1" dirty="0">
              <a:solidFill>
                <a:schemeClr val="accent1"/>
              </a:solidFill>
            </a:endParaRPr>
          </a:p>
        </p:txBody>
      </p:sp>
      <p:graphicFrame>
        <p:nvGraphicFramePr>
          <p:cNvPr id="4" name="Diagram 3"/>
          <p:cNvGraphicFramePr/>
          <p:nvPr>
            <p:extLst>
              <p:ext uri="{D42A27DB-BD31-4B8C-83A1-F6EECF244321}">
                <p14:modId xmlns:p14="http://schemas.microsoft.com/office/powerpoint/2010/main" val="3463151012"/>
              </p:ext>
            </p:extLst>
          </p:nvPr>
        </p:nvGraphicFramePr>
        <p:xfrm>
          <a:off x="407368" y="719666"/>
          <a:ext cx="11377264"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911424" y="3717032"/>
            <a:ext cx="2304256" cy="923330"/>
          </a:xfrm>
          <a:prstGeom prst="rect">
            <a:avLst/>
          </a:prstGeom>
          <a:noFill/>
        </p:spPr>
        <p:txBody>
          <a:bodyPr wrap="square" rtlCol="0">
            <a:spAutoFit/>
          </a:bodyPr>
          <a:lstStyle/>
          <a:p>
            <a:r>
              <a:rPr lang="nl-BE" dirty="0"/>
              <a:t>Preferences provided by law or applied in practice</a:t>
            </a:r>
          </a:p>
        </p:txBody>
      </p:sp>
      <p:pic>
        <p:nvPicPr>
          <p:cNvPr id="6" name="Picture 5" descr="C:\Users\lucp10105\AppData\Local\Microsoft\Windows\INetCache\Content.MSO\1866C975.tmp"/>
          <p:cNvPicPr/>
          <p:nvPr/>
        </p:nvPicPr>
        <p:blipFill>
          <a:blip r:embed="rId7" cstate="email">
            <a:extLst>
              <a:ext uri="{28A0092B-C50C-407E-A947-70E740481C1C}">
                <a14:useLocalDpi xmlns:a14="http://schemas.microsoft.com/office/drawing/2010/main" val="0"/>
              </a:ext>
            </a:extLst>
          </a:blip>
          <a:srcRect/>
          <a:stretch>
            <a:fillRect/>
          </a:stretch>
        </p:blipFill>
        <p:spPr bwMode="auto">
          <a:xfrm>
            <a:off x="354088" y="5877272"/>
            <a:ext cx="1494036" cy="978024"/>
          </a:xfrm>
          <a:prstGeom prst="rect">
            <a:avLst/>
          </a:prstGeom>
          <a:noFill/>
          <a:ln>
            <a:noFill/>
          </a:ln>
        </p:spPr>
      </p:pic>
    </p:spTree>
    <p:extLst>
      <p:ext uri="{BB962C8B-B14F-4D97-AF65-F5344CB8AC3E}">
        <p14:creationId xmlns:p14="http://schemas.microsoft.com/office/powerpoint/2010/main" val="3080700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b="1" dirty="0"/>
              <a:t>Introduction </a:t>
            </a:r>
            <a:endParaRPr lang="en-GB" b="1" dirty="0"/>
          </a:p>
        </p:txBody>
      </p:sp>
      <p:sp>
        <p:nvSpPr>
          <p:cNvPr id="3" name="Content Placeholder 2"/>
          <p:cNvSpPr>
            <a:spLocks noGrp="1"/>
          </p:cNvSpPr>
          <p:nvPr>
            <p:ph idx="1"/>
          </p:nvPr>
        </p:nvSpPr>
        <p:spPr/>
        <p:txBody>
          <a:bodyPr/>
          <a:lstStyle/>
          <a:p>
            <a:pPr>
              <a:lnSpc>
                <a:spcPct val="150000"/>
              </a:lnSpc>
            </a:pPr>
            <a:r>
              <a:rPr lang="nl-BE" b="1" dirty="0"/>
              <a:t>Overview of the existing measures </a:t>
            </a:r>
          </a:p>
          <a:p>
            <a:pPr>
              <a:lnSpc>
                <a:spcPct val="150000"/>
              </a:lnSpc>
            </a:pPr>
            <a:r>
              <a:rPr lang="nl-BE" b="1" dirty="0"/>
              <a:t>Who can be appointed as representative/support person? </a:t>
            </a:r>
          </a:p>
          <a:p>
            <a:pPr>
              <a:lnSpc>
                <a:spcPct val="150000"/>
              </a:lnSpc>
            </a:pPr>
            <a:r>
              <a:rPr lang="nl-BE" b="1" dirty="0"/>
              <a:t>What is the decision-making standard? </a:t>
            </a:r>
          </a:p>
          <a:p>
            <a:pPr lvl="1">
              <a:lnSpc>
                <a:spcPct val="150000"/>
              </a:lnSpc>
            </a:pPr>
            <a:endParaRPr lang="nl-BE" dirty="0"/>
          </a:p>
          <a:p>
            <a:pPr marL="914400" lvl="2" indent="0">
              <a:lnSpc>
                <a:spcPct val="150000"/>
              </a:lnSpc>
              <a:buNone/>
            </a:pPr>
            <a:endParaRPr lang="nl-BE" sz="1600" dirty="0"/>
          </a:p>
          <a:p>
            <a:pPr marL="457200" lvl="1" indent="0">
              <a:buNone/>
            </a:pPr>
            <a:endParaRPr lang="en-GB" b="1" dirty="0">
              <a:solidFill>
                <a:schemeClr val="accent1"/>
              </a:solidFill>
            </a:endParaRPr>
          </a:p>
        </p:txBody>
      </p:sp>
      <p:pic>
        <p:nvPicPr>
          <p:cNvPr id="4" name="Picture 3" descr="C:\Users\lucp10105\AppData\Local\Microsoft\Windows\INetCache\Content.MSO\1866C975.tmp"/>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354088" y="5877272"/>
            <a:ext cx="1494036" cy="978024"/>
          </a:xfrm>
          <a:prstGeom prst="rect">
            <a:avLst/>
          </a:prstGeom>
          <a:noFill/>
          <a:ln>
            <a:noFill/>
          </a:ln>
        </p:spPr>
      </p:pic>
    </p:spTree>
    <p:extLst>
      <p:ext uri="{BB962C8B-B14F-4D97-AF65-F5344CB8AC3E}">
        <p14:creationId xmlns:p14="http://schemas.microsoft.com/office/powerpoint/2010/main" val="33996504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b="1" dirty="0"/>
              <a:t>Who can be appointed?   </a:t>
            </a:r>
            <a:endParaRPr lang="en-GB" b="1" dirty="0"/>
          </a:p>
        </p:txBody>
      </p:sp>
      <p:sp>
        <p:nvSpPr>
          <p:cNvPr id="3" name="Content Placeholder 2"/>
          <p:cNvSpPr>
            <a:spLocks noGrp="1"/>
          </p:cNvSpPr>
          <p:nvPr>
            <p:ph idx="1"/>
          </p:nvPr>
        </p:nvSpPr>
        <p:spPr/>
        <p:txBody>
          <a:bodyPr/>
          <a:lstStyle/>
          <a:p>
            <a:pPr>
              <a:lnSpc>
                <a:spcPct val="150000"/>
              </a:lnSpc>
            </a:pPr>
            <a:endParaRPr lang="nl-BE" dirty="0"/>
          </a:p>
          <a:p>
            <a:pPr marL="914400" lvl="2" indent="0">
              <a:lnSpc>
                <a:spcPct val="150000"/>
              </a:lnSpc>
              <a:buNone/>
            </a:pPr>
            <a:endParaRPr lang="nl-BE" sz="1600" dirty="0"/>
          </a:p>
          <a:p>
            <a:pPr marL="457200" lvl="1" indent="0">
              <a:buNone/>
            </a:pPr>
            <a:endParaRPr lang="en-GB" b="1" dirty="0">
              <a:solidFill>
                <a:schemeClr val="accent1"/>
              </a:solidFill>
            </a:endParaRPr>
          </a:p>
        </p:txBody>
      </p:sp>
      <p:graphicFrame>
        <p:nvGraphicFramePr>
          <p:cNvPr id="4" name="Diagram 3"/>
          <p:cNvGraphicFramePr/>
          <p:nvPr>
            <p:extLst>
              <p:ext uri="{D42A27DB-BD31-4B8C-83A1-F6EECF244321}">
                <p14:modId xmlns:p14="http://schemas.microsoft.com/office/powerpoint/2010/main" val="2141682241"/>
              </p:ext>
            </p:extLst>
          </p:nvPr>
        </p:nvGraphicFramePr>
        <p:xfrm>
          <a:off x="479376" y="620688"/>
          <a:ext cx="11017224" cy="56166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4" descr="C:\Users\lucp10105\AppData\Local\Microsoft\Windows\INetCache\Content.MSO\1866C975.tmp"/>
          <p:cNvPicPr/>
          <p:nvPr/>
        </p:nvPicPr>
        <p:blipFill>
          <a:blip r:embed="rId7" cstate="email">
            <a:extLst>
              <a:ext uri="{28A0092B-C50C-407E-A947-70E740481C1C}">
                <a14:useLocalDpi xmlns:a14="http://schemas.microsoft.com/office/drawing/2010/main" val="0"/>
              </a:ext>
            </a:extLst>
          </a:blip>
          <a:srcRect/>
          <a:stretch>
            <a:fillRect/>
          </a:stretch>
        </p:blipFill>
        <p:spPr bwMode="auto">
          <a:xfrm>
            <a:off x="354088" y="5877272"/>
            <a:ext cx="1494036" cy="978024"/>
          </a:xfrm>
          <a:prstGeom prst="rect">
            <a:avLst/>
          </a:prstGeom>
          <a:noFill/>
          <a:ln>
            <a:noFill/>
          </a:ln>
        </p:spPr>
      </p:pic>
    </p:spTree>
    <p:extLst>
      <p:ext uri="{BB962C8B-B14F-4D97-AF65-F5344CB8AC3E}">
        <p14:creationId xmlns:p14="http://schemas.microsoft.com/office/powerpoint/2010/main" val="1606915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b="1" dirty="0"/>
              <a:t>How to decide?  </a:t>
            </a:r>
            <a:endParaRPr lang="en-GB" b="1" dirty="0"/>
          </a:p>
        </p:txBody>
      </p:sp>
      <p:sp>
        <p:nvSpPr>
          <p:cNvPr id="3" name="Content Placeholder 2"/>
          <p:cNvSpPr>
            <a:spLocks noGrp="1"/>
          </p:cNvSpPr>
          <p:nvPr>
            <p:ph idx="1"/>
          </p:nvPr>
        </p:nvSpPr>
        <p:spPr/>
        <p:txBody>
          <a:bodyPr/>
          <a:lstStyle/>
          <a:p>
            <a:pPr marL="0" indent="0">
              <a:lnSpc>
                <a:spcPct val="150000"/>
              </a:lnSpc>
              <a:buNone/>
            </a:pPr>
            <a:endParaRPr lang="nl-BE" sz="2400" b="1" dirty="0"/>
          </a:p>
          <a:p>
            <a:pPr marL="0" indent="0">
              <a:lnSpc>
                <a:spcPct val="150000"/>
              </a:lnSpc>
              <a:buNone/>
            </a:pPr>
            <a:r>
              <a:rPr lang="nl-BE" sz="2400" b="1" dirty="0"/>
              <a:t> </a:t>
            </a:r>
            <a:r>
              <a:rPr lang="nl-BE" b="1" dirty="0"/>
              <a:t> </a:t>
            </a:r>
          </a:p>
          <a:p>
            <a:pPr>
              <a:lnSpc>
                <a:spcPct val="150000"/>
              </a:lnSpc>
            </a:pPr>
            <a:endParaRPr lang="nl-BE" dirty="0"/>
          </a:p>
          <a:p>
            <a:pPr marL="914400" lvl="2" indent="0">
              <a:lnSpc>
                <a:spcPct val="150000"/>
              </a:lnSpc>
              <a:buNone/>
            </a:pPr>
            <a:endParaRPr lang="nl-BE" sz="1600" dirty="0"/>
          </a:p>
          <a:p>
            <a:pPr marL="457200" lvl="1" indent="0">
              <a:buNone/>
            </a:pPr>
            <a:endParaRPr lang="en-GB" b="1" dirty="0">
              <a:solidFill>
                <a:schemeClr val="accent1"/>
              </a:solidFill>
            </a:endParaRPr>
          </a:p>
        </p:txBody>
      </p:sp>
      <p:graphicFrame>
        <p:nvGraphicFramePr>
          <p:cNvPr id="4" name="Diagram 3"/>
          <p:cNvGraphicFramePr/>
          <p:nvPr>
            <p:extLst>
              <p:ext uri="{D42A27DB-BD31-4B8C-83A1-F6EECF244321}">
                <p14:modId xmlns:p14="http://schemas.microsoft.com/office/powerpoint/2010/main" val="262412798"/>
              </p:ext>
            </p:extLst>
          </p:nvPr>
        </p:nvGraphicFramePr>
        <p:xfrm>
          <a:off x="479376" y="719666"/>
          <a:ext cx="11233248"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695400" y="1052736"/>
            <a:ext cx="2376264" cy="646331"/>
          </a:xfrm>
          <a:prstGeom prst="rect">
            <a:avLst/>
          </a:prstGeom>
          <a:noFill/>
        </p:spPr>
        <p:txBody>
          <a:bodyPr wrap="square" rtlCol="0">
            <a:spAutoFit/>
          </a:bodyPr>
          <a:lstStyle/>
          <a:p>
            <a:r>
              <a:rPr lang="nl-BE" dirty="0"/>
              <a:t>Substituted decision-making</a:t>
            </a:r>
            <a:endParaRPr lang="en-GB" dirty="0"/>
          </a:p>
        </p:txBody>
      </p:sp>
      <p:sp>
        <p:nvSpPr>
          <p:cNvPr id="6" name="TextBox 5"/>
          <p:cNvSpPr txBox="1"/>
          <p:nvPr/>
        </p:nvSpPr>
        <p:spPr>
          <a:xfrm>
            <a:off x="9120336" y="1052736"/>
            <a:ext cx="2232248" cy="646331"/>
          </a:xfrm>
          <a:prstGeom prst="rect">
            <a:avLst/>
          </a:prstGeom>
          <a:noFill/>
        </p:spPr>
        <p:txBody>
          <a:bodyPr wrap="square" rtlCol="0">
            <a:spAutoFit/>
          </a:bodyPr>
          <a:lstStyle/>
          <a:p>
            <a:r>
              <a:rPr lang="nl-BE" dirty="0"/>
              <a:t>Supported decision-making</a:t>
            </a:r>
            <a:endParaRPr lang="en-GB" dirty="0"/>
          </a:p>
        </p:txBody>
      </p:sp>
      <p:pic>
        <p:nvPicPr>
          <p:cNvPr id="7" name="Picture 6" descr="C:\Users\lucp10105\AppData\Local\Microsoft\Windows\INetCache\Content.MSO\1866C975.tmp"/>
          <p:cNvPicPr/>
          <p:nvPr/>
        </p:nvPicPr>
        <p:blipFill>
          <a:blip r:embed="rId7" cstate="email">
            <a:extLst>
              <a:ext uri="{28A0092B-C50C-407E-A947-70E740481C1C}">
                <a14:useLocalDpi xmlns:a14="http://schemas.microsoft.com/office/drawing/2010/main" val="0"/>
              </a:ext>
            </a:extLst>
          </a:blip>
          <a:srcRect/>
          <a:stretch>
            <a:fillRect/>
          </a:stretch>
        </p:blipFill>
        <p:spPr bwMode="auto">
          <a:xfrm>
            <a:off x="354088" y="5877272"/>
            <a:ext cx="1494036" cy="978024"/>
          </a:xfrm>
          <a:prstGeom prst="rect">
            <a:avLst/>
          </a:prstGeom>
          <a:noFill/>
          <a:ln>
            <a:noFill/>
          </a:ln>
        </p:spPr>
      </p:pic>
    </p:spTree>
    <p:extLst>
      <p:ext uri="{BB962C8B-B14F-4D97-AF65-F5344CB8AC3E}">
        <p14:creationId xmlns:p14="http://schemas.microsoft.com/office/powerpoint/2010/main" val="31350515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b="1" dirty="0"/>
              <a:t>How to decide?   </a:t>
            </a:r>
            <a:endParaRPr lang="en-GB" b="1" dirty="0"/>
          </a:p>
        </p:txBody>
      </p:sp>
      <p:sp>
        <p:nvSpPr>
          <p:cNvPr id="3" name="Content Placeholder 2"/>
          <p:cNvSpPr>
            <a:spLocks noGrp="1"/>
          </p:cNvSpPr>
          <p:nvPr>
            <p:ph idx="1"/>
          </p:nvPr>
        </p:nvSpPr>
        <p:spPr/>
        <p:txBody>
          <a:bodyPr/>
          <a:lstStyle/>
          <a:p>
            <a:pPr>
              <a:lnSpc>
                <a:spcPct val="150000"/>
              </a:lnSpc>
            </a:pPr>
            <a:r>
              <a:rPr lang="nl-BE" sz="2400" b="1" dirty="0"/>
              <a:t>Examples </a:t>
            </a:r>
          </a:p>
          <a:p>
            <a:pPr lvl="1">
              <a:lnSpc>
                <a:spcPct val="150000"/>
              </a:lnSpc>
            </a:pPr>
            <a:r>
              <a:rPr lang="nl-BE" sz="2000" b="1" dirty="0"/>
              <a:t>Best interest/welfare/due diligence test</a:t>
            </a:r>
          </a:p>
          <a:p>
            <a:pPr lvl="2">
              <a:lnSpc>
                <a:spcPct val="150000"/>
              </a:lnSpc>
            </a:pPr>
            <a:r>
              <a:rPr lang="nl-BE" sz="1600" b="1" dirty="0"/>
              <a:t>Sweden: </a:t>
            </a:r>
            <a:r>
              <a:rPr lang="nl-BE" sz="1600" i="1" dirty="0"/>
              <a:t>“The criteria for decision-making in a vulnerable adult’s place, for good men as wel as for administrators, are the person’s best interests” </a:t>
            </a:r>
            <a:endParaRPr lang="nl-BE" sz="1600" b="1" dirty="0"/>
          </a:p>
          <a:p>
            <a:pPr lvl="1">
              <a:lnSpc>
                <a:spcPct val="150000"/>
              </a:lnSpc>
            </a:pPr>
            <a:r>
              <a:rPr lang="nl-BE" sz="2000" b="1" dirty="0"/>
              <a:t>Will and preferences </a:t>
            </a:r>
          </a:p>
          <a:p>
            <a:pPr lvl="2">
              <a:lnSpc>
                <a:spcPct val="150000"/>
              </a:lnSpc>
            </a:pPr>
            <a:r>
              <a:rPr lang="nl-BE" sz="1600" b="1" dirty="0"/>
              <a:t>Germany: </a:t>
            </a:r>
            <a:r>
              <a:rPr lang="nl-BE" sz="1600" i="1" dirty="0"/>
              <a:t>“The wishes and the (presumed) will of the vulnerable adult remain the overriding yardstick”  ...”The state-ordered measure of appointing a custodian is a means of protecting and empowering the vulnerable adult, primarily through supported decision-making, but also, if unavoidably necessary, through substituted decision-making.” </a:t>
            </a:r>
            <a:endParaRPr lang="nl-BE" sz="1600" b="1" dirty="0"/>
          </a:p>
          <a:p>
            <a:pPr lvl="2">
              <a:lnSpc>
                <a:spcPct val="150000"/>
              </a:lnSpc>
            </a:pPr>
            <a:r>
              <a:rPr lang="nl-BE" sz="1600" b="1" dirty="0"/>
              <a:t>Norway: </a:t>
            </a:r>
            <a:r>
              <a:rPr lang="nl-BE" sz="1600" i="1" dirty="0"/>
              <a:t>“The representative/support person may only act in the place of the adult if the acts are in line with the will and preferences of the person.” </a:t>
            </a:r>
            <a:r>
              <a:rPr lang="nl-BE" sz="1600" b="1" i="1" dirty="0"/>
              <a:t> </a:t>
            </a:r>
          </a:p>
          <a:p>
            <a:pPr>
              <a:lnSpc>
                <a:spcPct val="150000"/>
              </a:lnSpc>
            </a:pPr>
            <a:endParaRPr lang="nl-BE" dirty="0"/>
          </a:p>
          <a:p>
            <a:pPr marL="914400" lvl="2" indent="0">
              <a:lnSpc>
                <a:spcPct val="150000"/>
              </a:lnSpc>
              <a:buNone/>
            </a:pPr>
            <a:endParaRPr lang="nl-BE" sz="1600" dirty="0"/>
          </a:p>
          <a:p>
            <a:pPr marL="457200" lvl="1" indent="0">
              <a:buNone/>
            </a:pPr>
            <a:endParaRPr lang="en-GB" b="1" dirty="0">
              <a:solidFill>
                <a:schemeClr val="accent1"/>
              </a:solidFill>
            </a:endParaRPr>
          </a:p>
        </p:txBody>
      </p:sp>
      <p:pic>
        <p:nvPicPr>
          <p:cNvPr id="4" name="Picture 3" descr="C:\Users\lucp10105\AppData\Local\Microsoft\Windows\INetCache\Content.MSO\1866C975.tmp"/>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354088" y="5877272"/>
            <a:ext cx="1494036" cy="978024"/>
          </a:xfrm>
          <a:prstGeom prst="rect">
            <a:avLst/>
          </a:prstGeom>
          <a:noFill/>
          <a:ln>
            <a:noFill/>
          </a:ln>
        </p:spPr>
      </p:pic>
    </p:spTree>
    <p:extLst>
      <p:ext uri="{BB962C8B-B14F-4D97-AF65-F5344CB8AC3E}">
        <p14:creationId xmlns:p14="http://schemas.microsoft.com/office/powerpoint/2010/main" val="1031447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b="1" dirty="0"/>
              <a:t>How to decide?   </a:t>
            </a:r>
            <a:endParaRPr lang="en-GB" b="1" dirty="0"/>
          </a:p>
        </p:txBody>
      </p:sp>
      <p:sp>
        <p:nvSpPr>
          <p:cNvPr id="3" name="Content Placeholder 2"/>
          <p:cNvSpPr>
            <a:spLocks noGrp="1"/>
          </p:cNvSpPr>
          <p:nvPr>
            <p:ph idx="1"/>
          </p:nvPr>
        </p:nvSpPr>
        <p:spPr/>
        <p:txBody>
          <a:bodyPr/>
          <a:lstStyle/>
          <a:p>
            <a:pPr>
              <a:lnSpc>
                <a:spcPct val="150000"/>
              </a:lnSpc>
            </a:pPr>
            <a:endParaRPr lang="nl-BE" sz="2400" b="1" dirty="0"/>
          </a:p>
          <a:p>
            <a:pPr>
              <a:lnSpc>
                <a:spcPct val="150000"/>
              </a:lnSpc>
            </a:pPr>
            <a:endParaRPr lang="nl-BE" dirty="0"/>
          </a:p>
          <a:p>
            <a:pPr marL="914400" lvl="2" indent="0">
              <a:lnSpc>
                <a:spcPct val="150000"/>
              </a:lnSpc>
              <a:buNone/>
            </a:pPr>
            <a:endParaRPr lang="nl-BE" sz="1600" dirty="0"/>
          </a:p>
          <a:p>
            <a:pPr marL="457200" lvl="1" indent="0">
              <a:buNone/>
            </a:pPr>
            <a:endParaRPr lang="en-GB" b="1" dirty="0">
              <a:solidFill>
                <a:schemeClr val="accent1"/>
              </a:solidFill>
            </a:endParaRPr>
          </a:p>
        </p:txBody>
      </p:sp>
      <p:graphicFrame>
        <p:nvGraphicFramePr>
          <p:cNvPr id="4" name="Diagram 3"/>
          <p:cNvGraphicFramePr/>
          <p:nvPr>
            <p:extLst>
              <p:ext uri="{D42A27DB-BD31-4B8C-83A1-F6EECF244321}">
                <p14:modId xmlns:p14="http://schemas.microsoft.com/office/powerpoint/2010/main" val="2554954095"/>
              </p:ext>
            </p:extLst>
          </p:nvPr>
        </p:nvGraphicFramePr>
        <p:xfrm>
          <a:off x="407368" y="738484"/>
          <a:ext cx="11377264"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1199456" y="1052736"/>
            <a:ext cx="2376264" cy="646331"/>
          </a:xfrm>
          <a:prstGeom prst="rect">
            <a:avLst/>
          </a:prstGeom>
          <a:noFill/>
        </p:spPr>
        <p:txBody>
          <a:bodyPr wrap="square" rtlCol="0">
            <a:spAutoFit/>
          </a:bodyPr>
          <a:lstStyle/>
          <a:p>
            <a:r>
              <a:rPr lang="nl-BE" b="1" dirty="0"/>
              <a:t>Weight given to will and preferences </a:t>
            </a:r>
            <a:endParaRPr lang="en-GB" b="1" dirty="0"/>
          </a:p>
        </p:txBody>
      </p:sp>
      <p:pic>
        <p:nvPicPr>
          <p:cNvPr id="6" name="Picture 5" descr="C:\Users\lucp10105\AppData\Local\Microsoft\Windows\INetCache\Content.MSO\1866C975.tmp"/>
          <p:cNvPicPr/>
          <p:nvPr/>
        </p:nvPicPr>
        <p:blipFill>
          <a:blip r:embed="rId7" cstate="email">
            <a:extLst>
              <a:ext uri="{28A0092B-C50C-407E-A947-70E740481C1C}">
                <a14:useLocalDpi xmlns:a14="http://schemas.microsoft.com/office/drawing/2010/main" val="0"/>
              </a:ext>
            </a:extLst>
          </a:blip>
          <a:srcRect/>
          <a:stretch>
            <a:fillRect/>
          </a:stretch>
        </p:blipFill>
        <p:spPr bwMode="auto">
          <a:xfrm>
            <a:off x="354088" y="5877272"/>
            <a:ext cx="1494036" cy="978024"/>
          </a:xfrm>
          <a:prstGeom prst="rect">
            <a:avLst/>
          </a:prstGeom>
          <a:noFill/>
          <a:ln>
            <a:noFill/>
          </a:ln>
        </p:spPr>
      </p:pic>
    </p:spTree>
    <p:extLst>
      <p:ext uri="{BB962C8B-B14F-4D97-AF65-F5344CB8AC3E}">
        <p14:creationId xmlns:p14="http://schemas.microsoft.com/office/powerpoint/2010/main" val="21786819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b="1" dirty="0"/>
              <a:t>How to decide?   </a:t>
            </a:r>
            <a:endParaRPr lang="en-GB" b="1" dirty="0"/>
          </a:p>
        </p:txBody>
      </p:sp>
      <p:sp>
        <p:nvSpPr>
          <p:cNvPr id="3" name="Content Placeholder 2"/>
          <p:cNvSpPr>
            <a:spLocks noGrp="1"/>
          </p:cNvSpPr>
          <p:nvPr>
            <p:ph idx="1"/>
          </p:nvPr>
        </p:nvSpPr>
        <p:spPr>
          <a:xfrm>
            <a:off x="335360" y="836712"/>
            <a:ext cx="11521280" cy="5328592"/>
          </a:xfrm>
        </p:spPr>
        <p:txBody>
          <a:bodyPr/>
          <a:lstStyle/>
          <a:p>
            <a:pPr>
              <a:lnSpc>
                <a:spcPct val="150000"/>
              </a:lnSpc>
            </a:pPr>
            <a:r>
              <a:rPr lang="nl-BE" sz="2400" b="1" dirty="0"/>
              <a:t>Examples </a:t>
            </a:r>
          </a:p>
          <a:p>
            <a:pPr lvl="1">
              <a:lnSpc>
                <a:spcPct val="150000"/>
              </a:lnSpc>
            </a:pPr>
            <a:r>
              <a:rPr lang="nl-BE" sz="2000" b="1" dirty="0"/>
              <a:t>Taken into account</a:t>
            </a:r>
          </a:p>
          <a:p>
            <a:pPr lvl="2">
              <a:lnSpc>
                <a:spcPct val="150000"/>
              </a:lnSpc>
            </a:pPr>
            <a:r>
              <a:rPr lang="nl-BE" sz="1600" b="1" dirty="0"/>
              <a:t>Hungary: </a:t>
            </a:r>
            <a:r>
              <a:rPr lang="nl-BE" sz="1600" i="1" dirty="0"/>
              <a:t>“If the vulnerable person under guardianship has specified in a prior legal act the way the guardian should act in some of his personal or property affairs when his capacity to act is limited, the guardian shall take this into account when fulfilling these tasks”</a:t>
            </a:r>
          </a:p>
          <a:p>
            <a:pPr lvl="1">
              <a:lnSpc>
                <a:spcPct val="150000"/>
              </a:lnSpc>
            </a:pPr>
            <a:r>
              <a:rPr lang="nl-BE" sz="2000" b="1" dirty="0"/>
              <a:t>In so far as possible</a:t>
            </a:r>
          </a:p>
          <a:p>
            <a:pPr lvl="2">
              <a:lnSpc>
                <a:spcPct val="150000"/>
              </a:lnSpc>
            </a:pPr>
            <a:r>
              <a:rPr lang="nl-BE" sz="1600" b="1" dirty="0"/>
              <a:t>Switserland: “</a:t>
            </a:r>
            <a:r>
              <a:rPr lang="nl-BE" sz="1600" i="1" dirty="0"/>
              <a:t>The curator must carry out his or her duties in accordance with the will of the adult, take into account the opinion of the adult as far as possible and respect the desire of the adult to shape his or her life in a way that corresponds to his or her abilities and is in accordance with his or her wishes and ideas (...)”</a:t>
            </a:r>
          </a:p>
          <a:p>
            <a:pPr lvl="1">
              <a:lnSpc>
                <a:spcPct val="150000"/>
              </a:lnSpc>
            </a:pPr>
            <a:r>
              <a:rPr lang="nl-BE" sz="2000" b="1" dirty="0"/>
              <a:t>Always unless ....    </a:t>
            </a:r>
          </a:p>
          <a:p>
            <a:pPr lvl="2">
              <a:lnSpc>
                <a:spcPct val="150000"/>
              </a:lnSpc>
            </a:pPr>
            <a:r>
              <a:rPr lang="nl-BE" sz="1600" b="1" dirty="0"/>
              <a:t>    Germany: </a:t>
            </a:r>
            <a:r>
              <a:rPr lang="nl-BE" sz="1600" dirty="0"/>
              <a:t>unless the person or their property would be “significantly endangered”</a:t>
            </a:r>
            <a:endParaRPr lang="nl-BE" dirty="0"/>
          </a:p>
          <a:p>
            <a:pPr marL="914400" lvl="2" indent="0">
              <a:lnSpc>
                <a:spcPct val="150000"/>
              </a:lnSpc>
              <a:buNone/>
            </a:pPr>
            <a:endParaRPr lang="nl-BE" sz="1600" dirty="0"/>
          </a:p>
          <a:p>
            <a:pPr marL="457200" lvl="1" indent="0">
              <a:buNone/>
            </a:pPr>
            <a:endParaRPr lang="en-GB" b="1" dirty="0">
              <a:solidFill>
                <a:schemeClr val="accent1"/>
              </a:solidFill>
            </a:endParaRPr>
          </a:p>
        </p:txBody>
      </p:sp>
      <p:pic>
        <p:nvPicPr>
          <p:cNvPr id="4" name="Picture 3" descr="C:\Users\lucp10105\AppData\Local\Microsoft\Windows\INetCache\Content.MSO\1866C975.tmp"/>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354088" y="5877272"/>
            <a:ext cx="1494036" cy="978024"/>
          </a:xfrm>
          <a:prstGeom prst="rect">
            <a:avLst/>
          </a:prstGeom>
          <a:noFill/>
          <a:ln>
            <a:noFill/>
          </a:ln>
        </p:spPr>
      </p:pic>
    </p:spTree>
    <p:extLst>
      <p:ext uri="{BB962C8B-B14F-4D97-AF65-F5344CB8AC3E}">
        <p14:creationId xmlns:p14="http://schemas.microsoft.com/office/powerpoint/2010/main" val="2370955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b="1" dirty="0"/>
              <a:t>How to decide?   </a:t>
            </a:r>
            <a:endParaRPr lang="en-GB" b="1" dirty="0"/>
          </a:p>
        </p:txBody>
      </p:sp>
      <p:sp>
        <p:nvSpPr>
          <p:cNvPr id="3" name="Content Placeholder 2"/>
          <p:cNvSpPr>
            <a:spLocks noGrp="1"/>
          </p:cNvSpPr>
          <p:nvPr>
            <p:ph idx="1"/>
          </p:nvPr>
        </p:nvSpPr>
        <p:spPr/>
        <p:txBody>
          <a:bodyPr/>
          <a:lstStyle/>
          <a:p>
            <a:pPr marL="914400" lvl="2" indent="0">
              <a:lnSpc>
                <a:spcPct val="150000"/>
              </a:lnSpc>
              <a:buNone/>
            </a:pPr>
            <a:endParaRPr lang="nl-BE" sz="1600" dirty="0"/>
          </a:p>
          <a:p>
            <a:pPr marL="457200" lvl="1" indent="0">
              <a:buNone/>
            </a:pPr>
            <a:endParaRPr lang="en-GB" b="1" dirty="0">
              <a:solidFill>
                <a:schemeClr val="accent1"/>
              </a:solidFill>
            </a:endParaRPr>
          </a:p>
        </p:txBody>
      </p:sp>
      <p:graphicFrame>
        <p:nvGraphicFramePr>
          <p:cNvPr id="4" name="Diagram 3"/>
          <p:cNvGraphicFramePr/>
          <p:nvPr>
            <p:extLst>
              <p:ext uri="{D42A27DB-BD31-4B8C-83A1-F6EECF244321}">
                <p14:modId xmlns:p14="http://schemas.microsoft.com/office/powerpoint/2010/main" val="1903684214"/>
              </p:ext>
            </p:extLst>
          </p:nvPr>
        </p:nvGraphicFramePr>
        <p:xfrm>
          <a:off x="479376" y="719666"/>
          <a:ext cx="11305256"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839416" y="1052736"/>
            <a:ext cx="2736304" cy="923330"/>
          </a:xfrm>
          <a:prstGeom prst="rect">
            <a:avLst/>
          </a:prstGeom>
          <a:noFill/>
        </p:spPr>
        <p:txBody>
          <a:bodyPr wrap="square" rtlCol="0">
            <a:spAutoFit/>
          </a:bodyPr>
          <a:lstStyle/>
          <a:p>
            <a:r>
              <a:rPr lang="nl-BE" dirty="0"/>
              <a:t>Involvement of the adult in the decision-making process  </a:t>
            </a:r>
            <a:endParaRPr lang="en-GB" dirty="0"/>
          </a:p>
        </p:txBody>
      </p:sp>
      <p:pic>
        <p:nvPicPr>
          <p:cNvPr id="6" name="Picture 5" descr="C:\Users\lucp10105\AppData\Local\Microsoft\Windows\INetCache\Content.MSO\1866C975.tmp"/>
          <p:cNvPicPr/>
          <p:nvPr/>
        </p:nvPicPr>
        <p:blipFill>
          <a:blip r:embed="rId7" cstate="email">
            <a:extLst>
              <a:ext uri="{28A0092B-C50C-407E-A947-70E740481C1C}">
                <a14:useLocalDpi xmlns:a14="http://schemas.microsoft.com/office/drawing/2010/main" val="0"/>
              </a:ext>
            </a:extLst>
          </a:blip>
          <a:srcRect/>
          <a:stretch>
            <a:fillRect/>
          </a:stretch>
        </p:blipFill>
        <p:spPr bwMode="auto">
          <a:xfrm>
            <a:off x="354088" y="5877272"/>
            <a:ext cx="1494036" cy="978024"/>
          </a:xfrm>
          <a:prstGeom prst="rect">
            <a:avLst/>
          </a:prstGeom>
          <a:noFill/>
          <a:ln>
            <a:noFill/>
          </a:ln>
        </p:spPr>
      </p:pic>
    </p:spTree>
    <p:extLst>
      <p:ext uri="{BB962C8B-B14F-4D97-AF65-F5344CB8AC3E}">
        <p14:creationId xmlns:p14="http://schemas.microsoft.com/office/powerpoint/2010/main" val="12079069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b="1" dirty="0"/>
              <a:t>How to decide?   </a:t>
            </a:r>
            <a:endParaRPr lang="en-GB" b="1" dirty="0"/>
          </a:p>
        </p:txBody>
      </p:sp>
      <p:sp>
        <p:nvSpPr>
          <p:cNvPr id="3" name="Content Placeholder 2"/>
          <p:cNvSpPr>
            <a:spLocks noGrp="1"/>
          </p:cNvSpPr>
          <p:nvPr>
            <p:ph idx="1"/>
          </p:nvPr>
        </p:nvSpPr>
        <p:spPr/>
        <p:txBody>
          <a:bodyPr/>
          <a:lstStyle/>
          <a:p>
            <a:pPr>
              <a:lnSpc>
                <a:spcPct val="150000"/>
              </a:lnSpc>
            </a:pPr>
            <a:r>
              <a:rPr lang="nl-BE" sz="2000" b="1" dirty="0"/>
              <a:t>Examples</a:t>
            </a:r>
            <a:r>
              <a:rPr lang="nl-BE" sz="2400" b="1" dirty="0"/>
              <a:t> </a:t>
            </a:r>
          </a:p>
          <a:p>
            <a:pPr lvl="1">
              <a:lnSpc>
                <a:spcPct val="150000"/>
              </a:lnSpc>
            </a:pPr>
            <a:r>
              <a:rPr lang="nl-BE" sz="1800" b="1" dirty="0"/>
              <a:t>Determined by law or by the representative/support person</a:t>
            </a:r>
          </a:p>
          <a:p>
            <a:pPr lvl="2">
              <a:lnSpc>
                <a:spcPct val="150000"/>
              </a:lnSpc>
            </a:pPr>
            <a:r>
              <a:rPr lang="nl-BE" sz="1800" b="1" dirty="0"/>
              <a:t>Czech Republic: “</a:t>
            </a:r>
            <a:r>
              <a:rPr lang="nl-BE" sz="1800" i="1" dirty="0"/>
              <a:t>The guardian ensures that the ward’s way of life is not in conflict with the ward’s abilities and in accordance with the ward’s specific ideas and wishes unless there are justified reasons not to do so”</a:t>
            </a:r>
          </a:p>
          <a:p>
            <a:pPr lvl="2">
              <a:lnSpc>
                <a:spcPct val="150000"/>
              </a:lnSpc>
            </a:pPr>
            <a:r>
              <a:rPr lang="nl-BE" sz="1800" b="1" dirty="0"/>
              <a:t>Croatia: </a:t>
            </a:r>
            <a:r>
              <a:rPr lang="nl-BE" sz="1800" i="1" dirty="0"/>
              <a:t>“(...) guardians are obliged to accept their opinion and wishes unless such requests are in conflict with the best interest of the ward. This means that the law prescribes both criteria for decision-making: best interests of the adult and his/her preferences. Of course, there are some questions in this light: how guardians evaluate what is in the best interest of their wards or whether their wards have the right to make a wrong decision as adults with legal capacity.” </a:t>
            </a:r>
          </a:p>
          <a:p>
            <a:pPr marL="914400" lvl="2" indent="0">
              <a:lnSpc>
                <a:spcPct val="150000"/>
              </a:lnSpc>
              <a:buNone/>
            </a:pPr>
            <a:endParaRPr lang="nl-BE" sz="1600" dirty="0"/>
          </a:p>
          <a:p>
            <a:pPr marL="457200" lvl="1" indent="0">
              <a:buNone/>
            </a:pPr>
            <a:endParaRPr lang="en-GB" b="1" dirty="0">
              <a:solidFill>
                <a:schemeClr val="accent1"/>
              </a:solidFill>
            </a:endParaRPr>
          </a:p>
        </p:txBody>
      </p:sp>
      <p:pic>
        <p:nvPicPr>
          <p:cNvPr id="4" name="Picture 3" descr="C:\Users\lucp10105\AppData\Local\Microsoft\Windows\INetCache\Content.MSO\1866C975.tmp"/>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354088" y="5877272"/>
            <a:ext cx="1494036" cy="978024"/>
          </a:xfrm>
          <a:prstGeom prst="rect">
            <a:avLst/>
          </a:prstGeom>
          <a:noFill/>
          <a:ln>
            <a:noFill/>
          </a:ln>
        </p:spPr>
      </p:pic>
    </p:spTree>
    <p:extLst>
      <p:ext uri="{BB962C8B-B14F-4D97-AF65-F5344CB8AC3E}">
        <p14:creationId xmlns:p14="http://schemas.microsoft.com/office/powerpoint/2010/main" val="31826549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b="1" dirty="0"/>
              <a:t>How to decide?   </a:t>
            </a:r>
            <a:endParaRPr lang="en-GB" b="1" dirty="0"/>
          </a:p>
        </p:txBody>
      </p:sp>
      <p:sp>
        <p:nvSpPr>
          <p:cNvPr id="3" name="Content Placeholder 2"/>
          <p:cNvSpPr>
            <a:spLocks noGrp="1"/>
          </p:cNvSpPr>
          <p:nvPr>
            <p:ph idx="1"/>
          </p:nvPr>
        </p:nvSpPr>
        <p:spPr>
          <a:xfrm>
            <a:off x="335360" y="836712"/>
            <a:ext cx="11521280" cy="5400600"/>
          </a:xfrm>
        </p:spPr>
        <p:txBody>
          <a:bodyPr/>
          <a:lstStyle/>
          <a:p>
            <a:pPr>
              <a:lnSpc>
                <a:spcPct val="150000"/>
              </a:lnSpc>
            </a:pPr>
            <a:r>
              <a:rPr lang="nl-BE" sz="2000" b="1" dirty="0"/>
              <a:t>Examples</a:t>
            </a:r>
            <a:r>
              <a:rPr lang="nl-BE" sz="2400" b="1" dirty="0"/>
              <a:t> </a:t>
            </a:r>
          </a:p>
          <a:p>
            <a:pPr lvl="1">
              <a:lnSpc>
                <a:spcPct val="150000"/>
              </a:lnSpc>
            </a:pPr>
            <a:r>
              <a:rPr lang="nl-BE" sz="1800" b="1" dirty="0"/>
              <a:t>Obligation to consult and give due consideration  </a:t>
            </a:r>
          </a:p>
          <a:p>
            <a:pPr lvl="2">
              <a:lnSpc>
                <a:spcPct val="150000"/>
              </a:lnSpc>
            </a:pPr>
            <a:r>
              <a:rPr lang="nl-BE" sz="1800" b="1" dirty="0"/>
              <a:t>Denmark: </a:t>
            </a:r>
            <a:r>
              <a:rPr lang="nl-BE" sz="1800" i="1" dirty="0"/>
              <a:t>“Duty to inform and consult with the person in question except if the adult does not understand the subject matter at all” ... “It is, however, clear that the will and preferences of the person in question – as these are at the time of the question arises – must be taken into consideration when deciding what is best.”</a:t>
            </a:r>
          </a:p>
          <a:p>
            <a:pPr lvl="1">
              <a:lnSpc>
                <a:spcPct val="150000"/>
              </a:lnSpc>
            </a:pPr>
            <a:endParaRPr lang="nl-BE" sz="1800" b="1" dirty="0"/>
          </a:p>
          <a:p>
            <a:pPr lvl="1">
              <a:lnSpc>
                <a:spcPct val="150000"/>
              </a:lnSpc>
            </a:pPr>
            <a:r>
              <a:rPr lang="nl-BE" sz="1800" b="1" dirty="0"/>
              <a:t>Obligation to involve    </a:t>
            </a:r>
          </a:p>
          <a:p>
            <a:pPr lvl="2">
              <a:lnSpc>
                <a:spcPct val="150000"/>
              </a:lnSpc>
            </a:pPr>
            <a:r>
              <a:rPr lang="nl-BE" sz="1800" b="1" dirty="0"/>
              <a:t>England&amp;Wales: </a:t>
            </a:r>
            <a:r>
              <a:rPr lang="nl-BE" sz="1800" i="1" dirty="0"/>
              <a:t>“Deputies are not required to live with the adult or be their carer. To act in the best interests of P, they will need to consider their wishes and feelings, and they must enable them to participate as fully as possible in the decision-making                p  process.”</a:t>
            </a:r>
          </a:p>
          <a:p>
            <a:pPr marL="914400" lvl="2" indent="0">
              <a:lnSpc>
                <a:spcPct val="150000"/>
              </a:lnSpc>
              <a:buNone/>
            </a:pPr>
            <a:endParaRPr lang="nl-BE" sz="1600" dirty="0"/>
          </a:p>
          <a:p>
            <a:pPr marL="457200" lvl="1" indent="0">
              <a:buNone/>
            </a:pPr>
            <a:endParaRPr lang="en-GB" b="1" dirty="0">
              <a:solidFill>
                <a:schemeClr val="accent1"/>
              </a:solidFill>
            </a:endParaRPr>
          </a:p>
        </p:txBody>
      </p:sp>
      <p:pic>
        <p:nvPicPr>
          <p:cNvPr id="4" name="Picture 3" descr="C:\Users\lucp10105\AppData\Local\Microsoft\Windows\INetCache\Content.MSO\1866C975.tmp"/>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354088" y="5877272"/>
            <a:ext cx="1494036" cy="978024"/>
          </a:xfrm>
          <a:prstGeom prst="rect">
            <a:avLst/>
          </a:prstGeom>
          <a:noFill/>
          <a:ln>
            <a:noFill/>
          </a:ln>
        </p:spPr>
      </p:pic>
    </p:spTree>
    <p:extLst>
      <p:ext uri="{BB962C8B-B14F-4D97-AF65-F5344CB8AC3E}">
        <p14:creationId xmlns:p14="http://schemas.microsoft.com/office/powerpoint/2010/main" val="129559771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ctrTitle"/>
          </p:nvPr>
        </p:nvSpPr>
        <p:spPr>
          <a:xfrm>
            <a:off x="1048368" y="836712"/>
            <a:ext cx="9313035" cy="936104"/>
          </a:xfrm>
        </p:spPr>
        <p:txBody>
          <a:bodyPr>
            <a:normAutofit/>
          </a:bodyPr>
          <a:lstStyle/>
          <a:p>
            <a:r>
              <a:rPr lang="nl-NL" dirty="0"/>
              <a:t>Thanks for your attention!</a:t>
            </a:r>
          </a:p>
        </p:txBody>
      </p:sp>
      <p:sp>
        <p:nvSpPr>
          <p:cNvPr id="5" name="Subtitel 4"/>
          <p:cNvSpPr>
            <a:spLocks noGrp="1"/>
          </p:cNvSpPr>
          <p:nvPr>
            <p:ph type="subTitle" idx="1"/>
          </p:nvPr>
        </p:nvSpPr>
        <p:spPr>
          <a:xfrm>
            <a:off x="1048367" y="1988840"/>
            <a:ext cx="9313035" cy="720080"/>
          </a:xfrm>
        </p:spPr>
        <p:txBody>
          <a:bodyPr>
            <a:normAutofit/>
          </a:bodyPr>
          <a:lstStyle/>
          <a:p>
            <a:r>
              <a:rPr lang="nl-NL" dirty="0">
                <a:hlinkClick r:id="rId2"/>
              </a:rPr>
              <a:t>Tim.Wuyts@uhasselt.be</a:t>
            </a:r>
            <a:r>
              <a:rPr lang="nl-NL" dirty="0"/>
              <a:t>  </a:t>
            </a:r>
          </a:p>
        </p:txBody>
      </p:sp>
      <p:pic>
        <p:nvPicPr>
          <p:cNvPr id="6" name="Picture 5" descr="C:\Users\lucp10105\AppData\Local\Microsoft\Windows\INetCache\Content.MSO\1866C975.tmp"/>
          <p:cNvPicPr/>
          <p:nvPr/>
        </p:nvPicPr>
        <p:blipFill>
          <a:blip r:embed="rId3">
            <a:extLst>
              <a:ext uri="{28A0092B-C50C-407E-A947-70E740481C1C}">
                <a14:useLocalDpi xmlns:a14="http://schemas.microsoft.com/office/drawing/2010/main" val="0"/>
              </a:ext>
            </a:extLst>
          </a:blip>
          <a:srcRect/>
          <a:stretch>
            <a:fillRect/>
          </a:stretch>
        </p:blipFill>
        <p:spPr bwMode="auto">
          <a:xfrm>
            <a:off x="9264352" y="4941168"/>
            <a:ext cx="2574156" cy="1626096"/>
          </a:xfrm>
          <a:prstGeom prst="rect">
            <a:avLst/>
          </a:prstGeom>
          <a:noFill/>
          <a:ln>
            <a:noFill/>
          </a:ln>
        </p:spPr>
      </p:pic>
    </p:spTree>
    <p:extLst>
      <p:ext uri="{BB962C8B-B14F-4D97-AF65-F5344CB8AC3E}">
        <p14:creationId xmlns:p14="http://schemas.microsoft.com/office/powerpoint/2010/main" val="39386768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b="1" dirty="0"/>
              <a:t>Overview of the existing measures  </a:t>
            </a:r>
            <a:endParaRPr lang="en-GB" b="1" dirty="0"/>
          </a:p>
        </p:txBody>
      </p:sp>
      <p:sp>
        <p:nvSpPr>
          <p:cNvPr id="3" name="Content Placeholder 2"/>
          <p:cNvSpPr>
            <a:spLocks noGrp="1"/>
          </p:cNvSpPr>
          <p:nvPr>
            <p:ph idx="1"/>
          </p:nvPr>
        </p:nvSpPr>
        <p:spPr/>
        <p:txBody>
          <a:bodyPr/>
          <a:lstStyle/>
          <a:p>
            <a:pPr marL="0" indent="0">
              <a:lnSpc>
                <a:spcPct val="150000"/>
              </a:lnSpc>
              <a:buNone/>
            </a:pPr>
            <a:endParaRPr lang="nl-BE" b="1" dirty="0"/>
          </a:p>
          <a:p>
            <a:pPr marL="0" indent="0">
              <a:lnSpc>
                <a:spcPct val="150000"/>
              </a:lnSpc>
              <a:buNone/>
            </a:pPr>
            <a:endParaRPr lang="nl-BE" b="1" dirty="0"/>
          </a:p>
          <a:p>
            <a:pPr marL="0" indent="0">
              <a:lnSpc>
                <a:spcPct val="150000"/>
              </a:lnSpc>
              <a:buNone/>
            </a:pPr>
            <a:endParaRPr lang="nl-BE" b="1" dirty="0"/>
          </a:p>
          <a:p>
            <a:pPr marL="0" indent="0">
              <a:lnSpc>
                <a:spcPct val="150000"/>
              </a:lnSpc>
              <a:buNone/>
            </a:pPr>
            <a:endParaRPr lang="nl-BE" b="1" dirty="0"/>
          </a:p>
          <a:p>
            <a:pPr marL="0" indent="0">
              <a:lnSpc>
                <a:spcPct val="150000"/>
              </a:lnSpc>
              <a:buNone/>
            </a:pPr>
            <a:endParaRPr lang="en-GB" b="1" dirty="0">
              <a:solidFill>
                <a:schemeClr val="accent1"/>
              </a:solidFill>
            </a:endParaRPr>
          </a:p>
        </p:txBody>
      </p:sp>
      <p:graphicFrame>
        <p:nvGraphicFramePr>
          <p:cNvPr id="4" name="Diagram 3"/>
          <p:cNvGraphicFramePr/>
          <p:nvPr>
            <p:extLst>
              <p:ext uri="{D42A27DB-BD31-4B8C-83A1-F6EECF244321}">
                <p14:modId xmlns:p14="http://schemas.microsoft.com/office/powerpoint/2010/main" val="4117085945"/>
              </p:ext>
            </p:extLst>
          </p:nvPr>
        </p:nvGraphicFramePr>
        <p:xfrm>
          <a:off x="551384" y="719666"/>
          <a:ext cx="11089232"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5519936" y="738484"/>
            <a:ext cx="1728192" cy="1938992"/>
          </a:xfrm>
          <a:prstGeom prst="rect">
            <a:avLst/>
          </a:prstGeom>
          <a:noFill/>
        </p:spPr>
        <p:txBody>
          <a:bodyPr wrap="square" rtlCol="0">
            <a:spAutoFit/>
          </a:bodyPr>
          <a:lstStyle/>
          <a:p>
            <a:r>
              <a:rPr lang="nl-BE" b="1" dirty="0"/>
              <a:t>Twin-track approach</a:t>
            </a:r>
            <a:r>
              <a:rPr lang="nl-BE" dirty="0"/>
              <a:t>: no automatic legal incapacity </a:t>
            </a:r>
            <a:r>
              <a:rPr lang="nl-BE" sz="1600" dirty="0"/>
              <a:t>(ex. Ireland, Germany, Portugal)</a:t>
            </a:r>
            <a:endParaRPr lang="en-GB" sz="1600" dirty="0"/>
          </a:p>
        </p:txBody>
      </p:sp>
      <p:pic>
        <p:nvPicPr>
          <p:cNvPr id="6" name="Picture 5" descr="C:\Users\lucp10105\AppData\Local\Microsoft\Windows\INetCache\Content.MSO\1866C975.tmp"/>
          <p:cNvPicPr/>
          <p:nvPr/>
        </p:nvPicPr>
        <p:blipFill>
          <a:blip r:embed="rId7" cstate="email">
            <a:extLst>
              <a:ext uri="{28A0092B-C50C-407E-A947-70E740481C1C}">
                <a14:useLocalDpi xmlns:a14="http://schemas.microsoft.com/office/drawing/2010/main" val="0"/>
              </a:ext>
            </a:extLst>
          </a:blip>
          <a:srcRect/>
          <a:stretch>
            <a:fillRect/>
          </a:stretch>
        </p:blipFill>
        <p:spPr bwMode="auto">
          <a:xfrm>
            <a:off x="354088" y="5877272"/>
            <a:ext cx="1494036" cy="978024"/>
          </a:xfrm>
          <a:prstGeom prst="rect">
            <a:avLst/>
          </a:prstGeom>
          <a:noFill/>
          <a:ln>
            <a:noFill/>
          </a:ln>
        </p:spPr>
      </p:pic>
    </p:spTree>
    <p:extLst>
      <p:ext uri="{BB962C8B-B14F-4D97-AF65-F5344CB8AC3E}">
        <p14:creationId xmlns:p14="http://schemas.microsoft.com/office/powerpoint/2010/main" val="545764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b="1" dirty="0"/>
              <a:t>Overview of the existing measures </a:t>
            </a:r>
            <a:endParaRPr lang="en-GB" b="1" dirty="0"/>
          </a:p>
        </p:txBody>
      </p:sp>
      <p:sp>
        <p:nvSpPr>
          <p:cNvPr id="3" name="Content Placeholder 2"/>
          <p:cNvSpPr>
            <a:spLocks noGrp="1"/>
          </p:cNvSpPr>
          <p:nvPr>
            <p:ph idx="1"/>
          </p:nvPr>
        </p:nvSpPr>
        <p:spPr/>
        <p:txBody>
          <a:bodyPr/>
          <a:lstStyle/>
          <a:p>
            <a:pPr>
              <a:lnSpc>
                <a:spcPct val="150000"/>
              </a:lnSpc>
            </a:pPr>
            <a:endParaRPr lang="nl-BE" b="1" dirty="0"/>
          </a:p>
          <a:p>
            <a:pPr marL="0" indent="0">
              <a:lnSpc>
                <a:spcPct val="150000"/>
              </a:lnSpc>
              <a:buNone/>
            </a:pPr>
            <a:r>
              <a:rPr lang="nl-BE" b="1" dirty="0"/>
              <a:t> </a:t>
            </a:r>
          </a:p>
          <a:p>
            <a:pPr marL="914400" lvl="2" indent="0">
              <a:lnSpc>
                <a:spcPct val="150000"/>
              </a:lnSpc>
              <a:buNone/>
            </a:pPr>
            <a:endParaRPr lang="nl-BE" sz="1600" dirty="0"/>
          </a:p>
          <a:p>
            <a:pPr marL="457200" lvl="1" indent="0">
              <a:buNone/>
            </a:pPr>
            <a:endParaRPr lang="en-GB" b="1" dirty="0">
              <a:solidFill>
                <a:schemeClr val="accent1"/>
              </a:solidFill>
            </a:endParaRPr>
          </a:p>
        </p:txBody>
      </p:sp>
      <p:graphicFrame>
        <p:nvGraphicFramePr>
          <p:cNvPr id="4" name="Diagram 3"/>
          <p:cNvGraphicFramePr/>
          <p:nvPr>
            <p:extLst>
              <p:ext uri="{D42A27DB-BD31-4B8C-83A1-F6EECF244321}">
                <p14:modId xmlns:p14="http://schemas.microsoft.com/office/powerpoint/2010/main" val="2388825178"/>
              </p:ext>
            </p:extLst>
          </p:nvPr>
        </p:nvGraphicFramePr>
        <p:xfrm>
          <a:off x="695400" y="719666"/>
          <a:ext cx="108012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479376" y="1052736"/>
            <a:ext cx="2160240" cy="646331"/>
          </a:xfrm>
          <a:prstGeom prst="rect">
            <a:avLst/>
          </a:prstGeom>
          <a:noFill/>
        </p:spPr>
        <p:txBody>
          <a:bodyPr wrap="square" rtlCol="0">
            <a:spAutoFit/>
          </a:bodyPr>
          <a:lstStyle/>
          <a:p>
            <a:r>
              <a:rPr lang="nl-BE" dirty="0"/>
              <a:t>Always limitation of the legal capacity</a:t>
            </a:r>
            <a:endParaRPr lang="en-GB" dirty="0"/>
          </a:p>
        </p:txBody>
      </p:sp>
      <p:sp>
        <p:nvSpPr>
          <p:cNvPr id="6" name="TextBox 5"/>
          <p:cNvSpPr txBox="1"/>
          <p:nvPr/>
        </p:nvSpPr>
        <p:spPr>
          <a:xfrm>
            <a:off x="9264352" y="1059034"/>
            <a:ext cx="2304256" cy="646331"/>
          </a:xfrm>
          <a:prstGeom prst="rect">
            <a:avLst/>
          </a:prstGeom>
          <a:noFill/>
        </p:spPr>
        <p:txBody>
          <a:bodyPr wrap="square" rtlCol="0">
            <a:spAutoFit/>
          </a:bodyPr>
          <a:lstStyle/>
          <a:p>
            <a:r>
              <a:rPr lang="nl-BE" dirty="0"/>
              <a:t>Never limitation of the legal capacity </a:t>
            </a:r>
            <a:endParaRPr lang="en-GB" dirty="0"/>
          </a:p>
        </p:txBody>
      </p:sp>
      <p:pic>
        <p:nvPicPr>
          <p:cNvPr id="7" name="Picture 6" descr="C:\Users\lucp10105\AppData\Local\Microsoft\Windows\INetCache\Content.MSO\1866C975.tmp"/>
          <p:cNvPicPr/>
          <p:nvPr/>
        </p:nvPicPr>
        <p:blipFill>
          <a:blip r:embed="rId7" cstate="email">
            <a:extLst>
              <a:ext uri="{28A0092B-C50C-407E-A947-70E740481C1C}">
                <a14:useLocalDpi xmlns:a14="http://schemas.microsoft.com/office/drawing/2010/main" val="0"/>
              </a:ext>
            </a:extLst>
          </a:blip>
          <a:srcRect/>
          <a:stretch>
            <a:fillRect/>
          </a:stretch>
        </p:blipFill>
        <p:spPr bwMode="auto">
          <a:xfrm>
            <a:off x="354088" y="5877272"/>
            <a:ext cx="1494036" cy="978024"/>
          </a:xfrm>
          <a:prstGeom prst="rect">
            <a:avLst/>
          </a:prstGeom>
          <a:noFill/>
          <a:ln>
            <a:noFill/>
          </a:ln>
        </p:spPr>
      </p:pic>
    </p:spTree>
    <p:extLst>
      <p:ext uri="{BB962C8B-B14F-4D97-AF65-F5344CB8AC3E}">
        <p14:creationId xmlns:p14="http://schemas.microsoft.com/office/powerpoint/2010/main" val="17142073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b="1" dirty="0"/>
              <a:t>Overview of the existing measures  </a:t>
            </a:r>
            <a:endParaRPr lang="en-GB" b="1" dirty="0"/>
          </a:p>
        </p:txBody>
      </p:sp>
      <p:sp>
        <p:nvSpPr>
          <p:cNvPr id="3" name="Content Placeholder 2"/>
          <p:cNvSpPr>
            <a:spLocks noGrp="1"/>
          </p:cNvSpPr>
          <p:nvPr>
            <p:ph idx="1"/>
          </p:nvPr>
        </p:nvSpPr>
        <p:spPr/>
        <p:txBody>
          <a:bodyPr/>
          <a:lstStyle/>
          <a:p>
            <a:pPr>
              <a:lnSpc>
                <a:spcPct val="150000"/>
              </a:lnSpc>
            </a:pPr>
            <a:r>
              <a:rPr lang="nl-BE" b="1" dirty="0"/>
              <a:t>Examples</a:t>
            </a:r>
            <a:r>
              <a:rPr lang="nl-BE" dirty="0"/>
              <a:t>:</a:t>
            </a:r>
          </a:p>
          <a:p>
            <a:pPr lvl="1">
              <a:lnSpc>
                <a:spcPct val="150000"/>
              </a:lnSpc>
            </a:pPr>
            <a:r>
              <a:rPr lang="nl-BE" b="1" dirty="0"/>
              <a:t>No tailor-made measures possible (always or beside others)</a:t>
            </a:r>
            <a:endParaRPr lang="nl-BE" dirty="0"/>
          </a:p>
          <a:p>
            <a:pPr lvl="2">
              <a:lnSpc>
                <a:spcPct val="150000"/>
              </a:lnSpc>
            </a:pPr>
            <a:r>
              <a:rPr lang="nl-BE" b="1" dirty="0"/>
              <a:t>Bulgaria</a:t>
            </a:r>
            <a:r>
              <a:rPr lang="nl-BE" dirty="0"/>
              <a:t>: </a:t>
            </a:r>
            <a:r>
              <a:rPr lang="nl-BE" i="1" dirty="0"/>
              <a:t>“The intervention into the legal capacity automatically affects all aspects of legal capacity of the person. There is no opportunity within the law for a tailor-made decision.” </a:t>
            </a:r>
          </a:p>
          <a:p>
            <a:pPr lvl="2">
              <a:lnSpc>
                <a:spcPct val="150000"/>
              </a:lnSpc>
            </a:pPr>
            <a:r>
              <a:rPr lang="nl-BE" b="1" dirty="0"/>
              <a:t>Ukraine: </a:t>
            </a:r>
            <a:r>
              <a:rPr lang="nl-BE" i="1" dirty="0"/>
              <a:t>“The limitation of legal capacity automatically affects most areas of legal relations” </a:t>
            </a:r>
            <a:r>
              <a:rPr lang="nl-BE" dirty="0"/>
              <a:t>(Constitutional Court: limitation or deprivation of legal capacity should not amount to total loss of all rights) </a:t>
            </a:r>
          </a:p>
          <a:p>
            <a:pPr lvl="2">
              <a:lnSpc>
                <a:spcPct val="150000"/>
              </a:lnSpc>
            </a:pPr>
            <a:r>
              <a:rPr lang="nl-BE" b="1" dirty="0"/>
              <a:t>Italy</a:t>
            </a:r>
            <a:r>
              <a:rPr lang="nl-BE" dirty="0"/>
              <a:t>: </a:t>
            </a:r>
            <a:r>
              <a:rPr lang="nl-BE" i="1" dirty="0"/>
              <a:t>“The person subject to full guardianship completely loses his legal capacity”</a:t>
            </a:r>
          </a:p>
          <a:p>
            <a:pPr lvl="2">
              <a:lnSpc>
                <a:spcPct val="150000"/>
              </a:lnSpc>
            </a:pPr>
            <a:endParaRPr lang="nl-BE" dirty="0"/>
          </a:p>
          <a:p>
            <a:pPr marL="914400" lvl="2" indent="0">
              <a:lnSpc>
                <a:spcPct val="150000"/>
              </a:lnSpc>
              <a:buNone/>
            </a:pPr>
            <a:endParaRPr lang="nl-BE" sz="1600" dirty="0"/>
          </a:p>
          <a:p>
            <a:pPr marL="457200" lvl="1" indent="0">
              <a:buNone/>
            </a:pPr>
            <a:endParaRPr lang="en-GB" b="1" dirty="0">
              <a:solidFill>
                <a:schemeClr val="accent1"/>
              </a:solidFill>
            </a:endParaRPr>
          </a:p>
        </p:txBody>
      </p:sp>
      <p:pic>
        <p:nvPicPr>
          <p:cNvPr id="4" name="Picture 3" descr="C:\Users\lucp10105\AppData\Local\Microsoft\Windows\INetCache\Content.MSO\1866C975.tmp"/>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354088" y="5877272"/>
            <a:ext cx="1494036" cy="978024"/>
          </a:xfrm>
          <a:prstGeom prst="rect">
            <a:avLst/>
          </a:prstGeom>
          <a:noFill/>
          <a:ln>
            <a:noFill/>
          </a:ln>
        </p:spPr>
      </p:pic>
    </p:spTree>
    <p:extLst>
      <p:ext uri="{BB962C8B-B14F-4D97-AF65-F5344CB8AC3E}">
        <p14:creationId xmlns:p14="http://schemas.microsoft.com/office/powerpoint/2010/main" val="18231660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b="1" dirty="0"/>
              <a:t>Overview of the existing measures  </a:t>
            </a:r>
            <a:endParaRPr lang="en-GB" b="1" dirty="0"/>
          </a:p>
        </p:txBody>
      </p:sp>
      <p:sp>
        <p:nvSpPr>
          <p:cNvPr id="3" name="Content Placeholder 2"/>
          <p:cNvSpPr>
            <a:spLocks noGrp="1"/>
          </p:cNvSpPr>
          <p:nvPr>
            <p:ph idx="1"/>
          </p:nvPr>
        </p:nvSpPr>
        <p:spPr/>
        <p:txBody>
          <a:bodyPr/>
          <a:lstStyle/>
          <a:p>
            <a:pPr>
              <a:lnSpc>
                <a:spcPct val="150000"/>
              </a:lnSpc>
            </a:pPr>
            <a:r>
              <a:rPr lang="nl-BE" b="1" dirty="0"/>
              <a:t>Examples</a:t>
            </a:r>
            <a:r>
              <a:rPr lang="nl-BE" dirty="0"/>
              <a:t>:</a:t>
            </a:r>
          </a:p>
          <a:p>
            <a:pPr lvl="1">
              <a:lnSpc>
                <a:spcPct val="150000"/>
              </a:lnSpc>
            </a:pPr>
            <a:r>
              <a:rPr lang="nl-BE" b="1" dirty="0"/>
              <a:t>Tailor-made approach</a:t>
            </a:r>
          </a:p>
          <a:p>
            <a:pPr lvl="2">
              <a:lnSpc>
                <a:spcPct val="150000"/>
              </a:lnSpc>
            </a:pPr>
            <a:r>
              <a:rPr lang="nl-BE" b="1" dirty="0"/>
              <a:t>Austria</a:t>
            </a:r>
            <a:r>
              <a:rPr lang="nl-BE" dirty="0"/>
              <a:t>: </a:t>
            </a:r>
            <a:r>
              <a:rPr lang="nl-BE" i="1" dirty="0"/>
              <a:t>“the limitation of decision-making capacity shall be determined individually in each case” </a:t>
            </a:r>
          </a:p>
          <a:p>
            <a:pPr lvl="2">
              <a:lnSpc>
                <a:spcPct val="150000"/>
              </a:lnSpc>
            </a:pPr>
            <a:r>
              <a:rPr lang="nl-BE" b="1" dirty="0"/>
              <a:t>Romania</a:t>
            </a:r>
            <a:r>
              <a:rPr lang="nl-BE" dirty="0"/>
              <a:t>: </a:t>
            </a:r>
            <a:r>
              <a:rPr lang="nl-BE" i="1" dirty="0"/>
              <a:t>“the court can determine the extent of the limitation of legal capacity, on a case-by-case basis, depending on individual circumstances”</a:t>
            </a:r>
          </a:p>
          <a:p>
            <a:pPr lvl="2">
              <a:lnSpc>
                <a:spcPct val="150000"/>
              </a:lnSpc>
            </a:pPr>
            <a:r>
              <a:rPr lang="nl-BE" b="1" dirty="0"/>
              <a:t>Sweden</a:t>
            </a:r>
            <a:r>
              <a:rPr lang="nl-BE" i="1" dirty="0"/>
              <a:t>: “the purpose in law is that it should be a tailor-made limitation, but in reality, the assignements for administrators are quite wide.” </a:t>
            </a:r>
          </a:p>
          <a:p>
            <a:pPr lvl="2">
              <a:lnSpc>
                <a:spcPct val="150000"/>
              </a:lnSpc>
            </a:pPr>
            <a:r>
              <a:rPr lang="nl-BE" b="1" dirty="0"/>
              <a:t>Germany:</a:t>
            </a:r>
            <a:r>
              <a:rPr lang="nl-BE" i="1" dirty="0"/>
              <a:t> “Thus, the limitation of legal capacity by means of reservation of consent is a tailor-made decision.” </a:t>
            </a:r>
          </a:p>
          <a:p>
            <a:pPr lvl="2">
              <a:lnSpc>
                <a:spcPct val="150000"/>
              </a:lnSpc>
            </a:pPr>
            <a:endParaRPr lang="nl-BE" dirty="0"/>
          </a:p>
          <a:p>
            <a:pPr marL="914400" lvl="2" indent="0">
              <a:lnSpc>
                <a:spcPct val="150000"/>
              </a:lnSpc>
              <a:buNone/>
            </a:pPr>
            <a:endParaRPr lang="nl-BE" sz="1600" dirty="0"/>
          </a:p>
          <a:p>
            <a:pPr marL="457200" lvl="1" indent="0">
              <a:buNone/>
            </a:pPr>
            <a:endParaRPr lang="en-GB" b="1" dirty="0">
              <a:solidFill>
                <a:schemeClr val="accent1"/>
              </a:solidFill>
            </a:endParaRPr>
          </a:p>
        </p:txBody>
      </p:sp>
      <p:pic>
        <p:nvPicPr>
          <p:cNvPr id="4" name="Picture 3" descr="C:\Users\lucp10105\AppData\Local\Microsoft\Windows\INetCache\Content.MSO\1866C975.tmp"/>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354088" y="5877272"/>
            <a:ext cx="1494036" cy="978024"/>
          </a:xfrm>
          <a:prstGeom prst="rect">
            <a:avLst/>
          </a:prstGeom>
          <a:noFill/>
          <a:ln>
            <a:noFill/>
          </a:ln>
        </p:spPr>
      </p:pic>
    </p:spTree>
    <p:extLst>
      <p:ext uri="{BB962C8B-B14F-4D97-AF65-F5344CB8AC3E}">
        <p14:creationId xmlns:p14="http://schemas.microsoft.com/office/powerpoint/2010/main" val="11102196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b="1" dirty="0"/>
              <a:t>Overview of the existing measures   </a:t>
            </a:r>
            <a:endParaRPr lang="en-GB" b="1" dirty="0"/>
          </a:p>
        </p:txBody>
      </p:sp>
      <p:sp>
        <p:nvSpPr>
          <p:cNvPr id="3" name="Content Placeholder 2"/>
          <p:cNvSpPr>
            <a:spLocks noGrp="1"/>
          </p:cNvSpPr>
          <p:nvPr>
            <p:ph idx="1"/>
          </p:nvPr>
        </p:nvSpPr>
        <p:spPr/>
        <p:txBody>
          <a:bodyPr/>
          <a:lstStyle/>
          <a:p>
            <a:pPr marL="0" indent="0">
              <a:lnSpc>
                <a:spcPct val="150000"/>
              </a:lnSpc>
              <a:buNone/>
            </a:pPr>
            <a:endParaRPr lang="nl-BE" dirty="0"/>
          </a:p>
          <a:p>
            <a:pPr marL="0" indent="0" algn="just">
              <a:lnSpc>
                <a:spcPct val="150000"/>
              </a:lnSpc>
              <a:buNone/>
            </a:pPr>
            <a:endParaRPr lang="nl-BE" dirty="0"/>
          </a:p>
          <a:p>
            <a:pPr marL="0" indent="0">
              <a:lnSpc>
                <a:spcPct val="150000"/>
              </a:lnSpc>
              <a:buNone/>
            </a:pPr>
            <a:endParaRPr lang="nl-BE" dirty="0"/>
          </a:p>
          <a:p>
            <a:pPr marL="0" indent="0">
              <a:lnSpc>
                <a:spcPct val="150000"/>
              </a:lnSpc>
              <a:buNone/>
            </a:pPr>
            <a:endParaRPr lang="nl-BE" dirty="0"/>
          </a:p>
          <a:p>
            <a:pPr marL="457200" lvl="1" indent="0">
              <a:buNone/>
            </a:pPr>
            <a:endParaRPr lang="en-GB" b="1" dirty="0">
              <a:solidFill>
                <a:schemeClr val="accent1"/>
              </a:solidFill>
            </a:endParaRPr>
          </a:p>
        </p:txBody>
      </p:sp>
      <p:graphicFrame>
        <p:nvGraphicFramePr>
          <p:cNvPr id="4" name="Diagram 3"/>
          <p:cNvGraphicFramePr/>
          <p:nvPr>
            <p:extLst>
              <p:ext uri="{D42A27DB-BD31-4B8C-83A1-F6EECF244321}">
                <p14:modId xmlns:p14="http://schemas.microsoft.com/office/powerpoint/2010/main" val="1455528600"/>
              </p:ext>
            </p:extLst>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9696400" y="1988840"/>
            <a:ext cx="1656184" cy="369332"/>
          </a:xfrm>
          <a:prstGeom prst="rect">
            <a:avLst/>
          </a:prstGeom>
          <a:noFill/>
        </p:spPr>
        <p:txBody>
          <a:bodyPr wrap="square" rtlCol="0">
            <a:spAutoFit/>
          </a:bodyPr>
          <a:lstStyle/>
          <a:p>
            <a:r>
              <a:rPr lang="nl-BE" dirty="0"/>
              <a:t>Ex. Austria</a:t>
            </a:r>
            <a:endParaRPr lang="en-GB" dirty="0"/>
          </a:p>
        </p:txBody>
      </p:sp>
      <p:sp>
        <p:nvSpPr>
          <p:cNvPr id="6" name="TextBox 5"/>
          <p:cNvSpPr txBox="1"/>
          <p:nvPr/>
        </p:nvSpPr>
        <p:spPr>
          <a:xfrm>
            <a:off x="9768700" y="3327108"/>
            <a:ext cx="2326278" cy="369332"/>
          </a:xfrm>
          <a:prstGeom prst="rect">
            <a:avLst/>
          </a:prstGeom>
          <a:noFill/>
        </p:spPr>
        <p:txBody>
          <a:bodyPr wrap="none" rtlCol="0">
            <a:spAutoFit/>
          </a:bodyPr>
          <a:lstStyle/>
          <a:p>
            <a:r>
              <a:rPr lang="nl-BE" dirty="0"/>
              <a:t>Ex. Czech Republic </a:t>
            </a:r>
            <a:endParaRPr lang="en-GB" dirty="0"/>
          </a:p>
        </p:txBody>
      </p:sp>
      <p:sp>
        <p:nvSpPr>
          <p:cNvPr id="7" name="TextBox 6"/>
          <p:cNvSpPr txBox="1"/>
          <p:nvPr/>
        </p:nvSpPr>
        <p:spPr>
          <a:xfrm>
            <a:off x="9768700" y="4662428"/>
            <a:ext cx="1511876" cy="646331"/>
          </a:xfrm>
          <a:prstGeom prst="rect">
            <a:avLst/>
          </a:prstGeom>
          <a:noFill/>
        </p:spPr>
        <p:txBody>
          <a:bodyPr wrap="square" rtlCol="0">
            <a:spAutoFit/>
          </a:bodyPr>
          <a:lstStyle/>
          <a:p>
            <a:r>
              <a:rPr lang="nl-BE" dirty="0"/>
              <a:t>Ex. Austria, Belgium</a:t>
            </a:r>
            <a:endParaRPr lang="en-GB" dirty="0"/>
          </a:p>
        </p:txBody>
      </p:sp>
      <p:pic>
        <p:nvPicPr>
          <p:cNvPr id="8" name="Picture 7" descr="C:\Users\lucp10105\AppData\Local\Microsoft\Windows\INetCache\Content.MSO\1866C975.tmp"/>
          <p:cNvPicPr/>
          <p:nvPr/>
        </p:nvPicPr>
        <p:blipFill>
          <a:blip r:embed="rId7" cstate="email">
            <a:extLst>
              <a:ext uri="{28A0092B-C50C-407E-A947-70E740481C1C}">
                <a14:useLocalDpi xmlns:a14="http://schemas.microsoft.com/office/drawing/2010/main" val="0"/>
              </a:ext>
            </a:extLst>
          </a:blip>
          <a:srcRect/>
          <a:stretch>
            <a:fillRect/>
          </a:stretch>
        </p:blipFill>
        <p:spPr bwMode="auto">
          <a:xfrm>
            <a:off x="354088" y="5877272"/>
            <a:ext cx="1494036" cy="978024"/>
          </a:xfrm>
          <a:prstGeom prst="rect">
            <a:avLst/>
          </a:prstGeom>
          <a:noFill/>
          <a:ln>
            <a:noFill/>
          </a:ln>
        </p:spPr>
      </p:pic>
    </p:spTree>
    <p:extLst>
      <p:ext uri="{BB962C8B-B14F-4D97-AF65-F5344CB8AC3E}">
        <p14:creationId xmlns:p14="http://schemas.microsoft.com/office/powerpoint/2010/main" val="25349679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b="1" dirty="0"/>
              <a:t>Overview of the existing measures – status approach   </a:t>
            </a:r>
            <a:endParaRPr lang="en-GB" b="1" dirty="0"/>
          </a:p>
        </p:txBody>
      </p:sp>
      <p:sp>
        <p:nvSpPr>
          <p:cNvPr id="3" name="Content Placeholder 2"/>
          <p:cNvSpPr>
            <a:spLocks noGrp="1"/>
          </p:cNvSpPr>
          <p:nvPr>
            <p:ph idx="1"/>
          </p:nvPr>
        </p:nvSpPr>
        <p:spPr/>
        <p:txBody>
          <a:bodyPr/>
          <a:lstStyle/>
          <a:p>
            <a:pPr marL="0" indent="0">
              <a:lnSpc>
                <a:spcPct val="150000"/>
              </a:lnSpc>
              <a:buNone/>
            </a:pPr>
            <a:endParaRPr lang="nl-BE" dirty="0"/>
          </a:p>
          <a:p>
            <a:pPr marL="0" indent="0">
              <a:lnSpc>
                <a:spcPct val="150000"/>
              </a:lnSpc>
              <a:buNone/>
            </a:pPr>
            <a:r>
              <a:rPr lang="nl-BE" dirty="0"/>
              <a:t> </a:t>
            </a:r>
          </a:p>
          <a:p>
            <a:pPr marL="914400" lvl="2" indent="0">
              <a:lnSpc>
                <a:spcPct val="150000"/>
              </a:lnSpc>
              <a:buNone/>
            </a:pPr>
            <a:endParaRPr lang="nl-BE" sz="1600" dirty="0"/>
          </a:p>
          <a:p>
            <a:pPr marL="457200" lvl="1" indent="0">
              <a:buNone/>
            </a:pPr>
            <a:endParaRPr lang="en-GB" b="1" dirty="0">
              <a:solidFill>
                <a:schemeClr val="accent1"/>
              </a:solidFill>
            </a:endParaRPr>
          </a:p>
        </p:txBody>
      </p:sp>
      <p:graphicFrame>
        <p:nvGraphicFramePr>
          <p:cNvPr id="4" name="Diagram 3"/>
          <p:cNvGraphicFramePr/>
          <p:nvPr>
            <p:extLst>
              <p:ext uri="{D42A27DB-BD31-4B8C-83A1-F6EECF244321}">
                <p14:modId xmlns:p14="http://schemas.microsoft.com/office/powerpoint/2010/main" val="376578806"/>
              </p:ext>
            </p:extLst>
          </p:nvPr>
        </p:nvGraphicFramePr>
        <p:xfrm>
          <a:off x="767408" y="719666"/>
          <a:ext cx="10657184"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10344472" y="980728"/>
            <a:ext cx="1728192" cy="1200329"/>
          </a:xfrm>
          <a:prstGeom prst="rect">
            <a:avLst/>
          </a:prstGeom>
          <a:noFill/>
        </p:spPr>
        <p:txBody>
          <a:bodyPr wrap="square" rtlCol="0">
            <a:spAutoFit/>
          </a:bodyPr>
          <a:lstStyle/>
          <a:p>
            <a:r>
              <a:rPr lang="nl-BE" dirty="0"/>
              <a:t>Protective dimension, opposable to third parties</a:t>
            </a:r>
            <a:endParaRPr lang="en-GB" dirty="0"/>
          </a:p>
        </p:txBody>
      </p:sp>
      <p:sp>
        <p:nvSpPr>
          <p:cNvPr id="6" name="TextBox 5"/>
          <p:cNvSpPr txBox="1"/>
          <p:nvPr/>
        </p:nvSpPr>
        <p:spPr>
          <a:xfrm>
            <a:off x="10416480" y="2924944"/>
            <a:ext cx="1296144" cy="646331"/>
          </a:xfrm>
          <a:prstGeom prst="rect">
            <a:avLst/>
          </a:prstGeom>
          <a:noFill/>
        </p:spPr>
        <p:txBody>
          <a:bodyPr wrap="square" rtlCol="0">
            <a:spAutoFit/>
          </a:bodyPr>
          <a:lstStyle/>
          <a:p>
            <a:r>
              <a:rPr lang="nl-BE" dirty="0"/>
              <a:t>Supporting dimension</a:t>
            </a:r>
            <a:endParaRPr lang="en-GB" dirty="0"/>
          </a:p>
        </p:txBody>
      </p:sp>
      <p:sp>
        <p:nvSpPr>
          <p:cNvPr id="8" name="Up-Down Arrow 7"/>
          <p:cNvSpPr/>
          <p:nvPr/>
        </p:nvSpPr>
        <p:spPr>
          <a:xfrm>
            <a:off x="10897676" y="2204864"/>
            <a:ext cx="333751" cy="720080"/>
          </a:xfrm>
          <a:prstGeom prst="up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descr="C:\Users\lucp10105\AppData\Local\Microsoft\Windows\INetCache\Content.MSO\1866C975.tmp"/>
          <p:cNvPicPr/>
          <p:nvPr/>
        </p:nvPicPr>
        <p:blipFill>
          <a:blip r:embed="rId7" cstate="email">
            <a:extLst>
              <a:ext uri="{28A0092B-C50C-407E-A947-70E740481C1C}">
                <a14:useLocalDpi xmlns:a14="http://schemas.microsoft.com/office/drawing/2010/main" val="0"/>
              </a:ext>
            </a:extLst>
          </a:blip>
          <a:srcRect/>
          <a:stretch>
            <a:fillRect/>
          </a:stretch>
        </p:blipFill>
        <p:spPr bwMode="auto">
          <a:xfrm>
            <a:off x="354088" y="5877272"/>
            <a:ext cx="1494036" cy="978024"/>
          </a:xfrm>
          <a:prstGeom prst="rect">
            <a:avLst/>
          </a:prstGeom>
          <a:noFill/>
          <a:ln>
            <a:noFill/>
          </a:ln>
        </p:spPr>
      </p:pic>
    </p:spTree>
    <p:extLst>
      <p:ext uri="{BB962C8B-B14F-4D97-AF65-F5344CB8AC3E}">
        <p14:creationId xmlns:p14="http://schemas.microsoft.com/office/powerpoint/2010/main" val="37411593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BE" b="1" dirty="0"/>
              <a:t>Overview of the existing measures  </a:t>
            </a:r>
            <a:endParaRPr lang="en-GB" b="1" dirty="0"/>
          </a:p>
        </p:txBody>
      </p:sp>
      <p:sp>
        <p:nvSpPr>
          <p:cNvPr id="3" name="Content Placeholder 2"/>
          <p:cNvSpPr>
            <a:spLocks noGrp="1"/>
          </p:cNvSpPr>
          <p:nvPr>
            <p:ph idx="1"/>
          </p:nvPr>
        </p:nvSpPr>
        <p:spPr/>
        <p:txBody>
          <a:bodyPr/>
          <a:lstStyle/>
          <a:p>
            <a:pPr>
              <a:lnSpc>
                <a:spcPct val="150000"/>
              </a:lnSpc>
            </a:pPr>
            <a:r>
              <a:rPr lang="nl-BE" sz="2400" b="1" dirty="0"/>
              <a:t>Examples</a:t>
            </a:r>
            <a:r>
              <a:rPr lang="nl-BE" dirty="0"/>
              <a:t>:</a:t>
            </a:r>
          </a:p>
          <a:p>
            <a:pPr lvl="1">
              <a:lnSpc>
                <a:spcPct val="150000"/>
              </a:lnSpc>
            </a:pPr>
            <a:r>
              <a:rPr lang="nl-BE" sz="2000" b="1" dirty="0"/>
              <a:t>Limitation of legal capacity and measure of representation/support </a:t>
            </a:r>
          </a:p>
          <a:p>
            <a:pPr lvl="2">
              <a:lnSpc>
                <a:spcPct val="150000"/>
              </a:lnSpc>
            </a:pPr>
            <a:r>
              <a:rPr lang="nl-BE" b="1" dirty="0"/>
              <a:t>Serbia</a:t>
            </a:r>
            <a:r>
              <a:rPr lang="nl-BE" dirty="0"/>
              <a:t>: “</a:t>
            </a:r>
            <a:r>
              <a:rPr lang="nl-BE" i="1" dirty="0"/>
              <a:t>The legal ground to order this measure is deprivation of legal capacity: A person of age who is deprived of legal capacity (...) is placed under guardianship (Article 124 FA).” </a:t>
            </a:r>
          </a:p>
          <a:p>
            <a:pPr lvl="2">
              <a:lnSpc>
                <a:spcPct val="150000"/>
              </a:lnSpc>
            </a:pPr>
            <a:r>
              <a:rPr lang="nl-BE" b="1" dirty="0"/>
              <a:t>Ireland: </a:t>
            </a:r>
            <a:r>
              <a:rPr lang="nl-BE" i="1" dirty="0"/>
              <a:t>“The wardship system (...) involves a status-based approach to capacity, as opposed to a functional approach. An adult is adjuged a ward of court and lacking the legal capacity to make all decisions viz his/her property and personage (...). In this way the operation of this state-ordered measure automatically results in a restriction of legal capacity.” </a:t>
            </a:r>
          </a:p>
          <a:p>
            <a:pPr lvl="1">
              <a:lnSpc>
                <a:spcPct val="150000"/>
              </a:lnSpc>
            </a:pPr>
            <a:endParaRPr lang="nl-BE" dirty="0"/>
          </a:p>
          <a:p>
            <a:pPr marL="914400" lvl="2" indent="0">
              <a:lnSpc>
                <a:spcPct val="150000"/>
              </a:lnSpc>
              <a:buNone/>
            </a:pPr>
            <a:endParaRPr lang="nl-BE" sz="1600" dirty="0"/>
          </a:p>
          <a:p>
            <a:pPr marL="457200" lvl="1" indent="0">
              <a:buNone/>
            </a:pPr>
            <a:endParaRPr lang="en-GB" b="1" dirty="0">
              <a:solidFill>
                <a:schemeClr val="accent1"/>
              </a:solidFill>
            </a:endParaRPr>
          </a:p>
        </p:txBody>
      </p:sp>
      <p:pic>
        <p:nvPicPr>
          <p:cNvPr id="4" name="Picture 3" descr="C:\Users\lucp10105\AppData\Local\Microsoft\Windows\INetCache\Content.MSO\1866C975.tmp"/>
          <p:cNvPicPr/>
          <p:nvPr/>
        </p:nvPicPr>
        <p:blipFill>
          <a:blip r:embed="rId2" cstate="email">
            <a:extLst>
              <a:ext uri="{28A0092B-C50C-407E-A947-70E740481C1C}">
                <a14:useLocalDpi xmlns:a14="http://schemas.microsoft.com/office/drawing/2010/main" val="0"/>
              </a:ext>
            </a:extLst>
          </a:blip>
          <a:srcRect/>
          <a:stretch>
            <a:fillRect/>
          </a:stretch>
        </p:blipFill>
        <p:spPr bwMode="auto">
          <a:xfrm>
            <a:off x="354088" y="5877272"/>
            <a:ext cx="1494036" cy="978024"/>
          </a:xfrm>
          <a:prstGeom prst="rect">
            <a:avLst/>
          </a:prstGeom>
          <a:noFill/>
          <a:ln>
            <a:noFill/>
          </a:ln>
        </p:spPr>
      </p:pic>
    </p:spTree>
    <p:extLst>
      <p:ext uri="{BB962C8B-B14F-4D97-AF65-F5344CB8AC3E}">
        <p14:creationId xmlns:p14="http://schemas.microsoft.com/office/powerpoint/2010/main" val="24906729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h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12391</TotalTime>
  <Words>2232</Words>
  <Application>Microsoft Office PowerPoint</Application>
  <PresentationFormat>Widescreen</PresentationFormat>
  <Paragraphs>218</Paragraphs>
  <Slides>28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28</vt:i4>
      </vt:variant>
    </vt:vector>
  </HeadingPairs>
  <TitlesOfParts>
    <vt:vector size="34" baseType="lpstr">
      <vt:lpstr>Arial</vt:lpstr>
      <vt:lpstr>Calibri</vt:lpstr>
      <vt:lpstr>Symbol</vt:lpstr>
      <vt:lpstr>Verdana</vt:lpstr>
      <vt:lpstr>Wingdings</vt:lpstr>
      <vt:lpstr>Office Theme</vt:lpstr>
      <vt:lpstr>Overview of statutory measures </vt:lpstr>
      <vt:lpstr>Introduction </vt:lpstr>
      <vt:lpstr>Overview of the existing measures  </vt:lpstr>
      <vt:lpstr>Overview of the existing measures </vt:lpstr>
      <vt:lpstr>Overview of the existing measures  </vt:lpstr>
      <vt:lpstr>Overview of the existing measures  </vt:lpstr>
      <vt:lpstr>Overview of the existing measures   </vt:lpstr>
      <vt:lpstr>Overview of the existing measures – status approach   </vt:lpstr>
      <vt:lpstr>Overview of the existing measures  </vt:lpstr>
      <vt:lpstr>Overview of the existing measures – functional approach </vt:lpstr>
      <vt:lpstr>Overview of the existing measures  </vt:lpstr>
      <vt:lpstr>Overview of the existing measures  </vt:lpstr>
      <vt:lpstr>Overview of the existing measures  </vt:lpstr>
      <vt:lpstr>Overview of the existing measures  </vt:lpstr>
      <vt:lpstr>Overview of the existing measures  </vt:lpstr>
      <vt:lpstr>Overview of the existing measures  </vt:lpstr>
      <vt:lpstr>Who can be appointed?   </vt:lpstr>
      <vt:lpstr>Who can be appointed?  </vt:lpstr>
      <vt:lpstr>Who can be appointed?  </vt:lpstr>
      <vt:lpstr>Who can be appointed?   </vt:lpstr>
      <vt:lpstr>How to decide?  </vt:lpstr>
      <vt:lpstr>How to decide?   </vt:lpstr>
      <vt:lpstr>How to decide?   </vt:lpstr>
      <vt:lpstr>How to decide?   </vt:lpstr>
      <vt:lpstr>How to decide?   </vt:lpstr>
      <vt:lpstr>How to decide?   </vt:lpstr>
      <vt:lpstr>How to decide?   </vt:lpstr>
      <vt:lpstr>Thanks for your attention!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lambr</dc:creator>
  <cp:lastModifiedBy>Stelma - Roorda, H.N. (Rieneke)</cp:lastModifiedBy>
  <cp:revision>830</cp:revision>
  <cp:lastPrinted>2016-12-19T08:56:06Z</cp:lastPrinted>
  <dcterms:created xsi:type="dcterms:W3CDTF">2009-12-01T15:52:26Z</dcterms:created>
  <dcterms:modified xsi:type="dcterms:W3CDTF">2023-11-23T15:24:08Z</dcterms:modified>
</cp:coreProperties>
</file>