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439" r:id="rId2"/>
    <p:sldId id="488" r:id="rId3"/>
    <p:sldId id="443" r:id="rId4"/>
    <p:sldId id="484" r:id="rId5"/>
    <p:sldId id="449" r:id="rId6"/>
    <p:sldId id="444" r:id="rId7"/>
    <p:sldId id="445" r:id="rId8"/>
    <p:sldId id="468" r:id="rId9"/>
    <p:sldId id="474" r:id="rId10"/>
    <p:sldId id="469" r:id="rId11"/>
    <p:sldId id="480" r:id="rId12"/>
    <p:sldId id="479" r:id="rId13"/>
    <p:sldId id="470" r:id="rId14"/>
    <p:sldId id="481" r:id="rId15"/>
    <p:sldId id="491" r:id="rId16"/>
    <p:sldId id="492" r:id="rId17"/>
    <p:sldId id="493" r:id="rId18"/>
    <p:sldId id="482" r:id="rId19"/>
    <p:sldId id="490" r:id="rId20"/>
    <p:sldId id="478" r:id="rId21"/>
    <p:sldId id="477" r:id="rId22"/>
    <p:sldId id="467" r:id="rId23"/>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2595"/>
    <a:srgbClr val="261D60"/>
    <a:srgbClr val="3624A7"/>
    <a:srgbClr val="2F237E"/>
    <a:srgbClr val="2E2287"/>
    <a:srgbClr val="312295"/>
    <a:srgbClr val="FFA770"/>
    <a:srgbClr val="FFA535"/>
    <a:srgbClr val="FFB125"/>
    <a:srgbClr val="513C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589"/>
    <p:restoredTop sz="94683"/>
  </p:normalViewPr>
  <p:slideViewPr>
    <p:cSldViewPr snapToGrid="0" snapToObjects="1">
      <p:cViewPr varScale="1">
        <p:scale>
          <a:sx n="119" d="100"/>
          <a:sy n="119" d="100"/>
        </p:scale>
        <p:origin x="224" y="1864"/>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19200E-BF2C-B747-99FD-E60D60AFE1D7}"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nl-NL"/>
        </a:p>
      </dgm:t>
    </dgm:pt>
    <dgm:pt modelId="{758862F5-14C8-DB41-8B67-2815DB8BA353}">
      <dgm:prSet custT="1"/>
      <dgm:spPr>
        <a:solidFill>
          <a:srgbClr val="00B050"/>
        </a:solidFill>
        <a:ln>
          <a:solidFill>
            <a:schemeClr val="bg1"/>
          </a:solidFill>
        </a:ln>
      </dgm:spPr>
      <dgm:t>
        <a:bodyPr/>
        <a:lstStyle/>
        <a:p>
          <a:r>
            <a:rPr lang="en-GB" sz="2400" dirty="0"/>
            <a:t>Initial quick-scans for 27 jurisdictions </a:t>
          </a:r>
          <a:endParaRPr lang="nl-NL" sz="2400" dirty="0"/>
        </a:p>
      </dgm:t>
    </dgm:pt>
    <dgm:pt modelId="{42E42C9D-D401-1C42-9819-EB27E527635B}" type="parTrans" cxnId="{6DE223C2-BACC-AB4A-A758-5D07C86F831A}">
      <dgm:prSet/>
      <dgm:spPr/>
      <dgm:t>
        <a:bodyPr/>
        <a:lstStyle/>
        <a:p>
          <a:endParaRPr lang="nl-NL"/>
        </a:p>
      </dgm:t>
    </dgm:pt>
    <dgm:pt modelId="{A30F0533-11BE-E540-9075-F93C9140ED59}" type="sibTrans" cxnId="{6DE223C2-BACC-AB4A-A758-5D07C86F831A}">
      <dgm:prSet/>
      <dgm:spPr/>
      <dgm:t>
        <a:bodyPr/>
        <a:lstStyle/>
        <a:p>
          <a:endParaRPr lang="nl-NL"/>
        </a:p>
      </dgm:t>
    </dgm:pt>
    <dgm:pt modelId="{5860D846-0472-524E-AE27-0B34D126ECD4}">
      <dgm:prSet custT="1"/>
      <dgm:spPr>
        <a:solidFill>
          <a:srgbClr val="00B050"/>
        </a:solidFill>
        <a:ln>
          <a:solidFill>
            <a:srgbClr val="00B050"/>
          </a:solidFill>
        </a:ln>
      </dgm:spPr>
      <dgm:t>
        <a:bodyPr/>
        <a:lstStyle/>
        <a:p>
          <a:r>
            <a:rPr lang="en-GB" sz="2400" dirty="0"/>
            <a:t>Questionnaire </a:t>
          </a:r>
          <a:endParaRPr lang="nl-NL" sz="2400" dirty="0"/>
        </a:p>
      </dgm:t>
    </dgm:pt>
    <dgm:pt modelId="{7A5C410B-0538-0449-B5EF-7D112FF43C81}" type="parTrans" cxnId="{CE4BF5D8-08B1-904F-82A0-E7A673157D67}">
      <dgm:prSet/>
      <dgm:spPr/>
      <dgm:t>
        <a:bodyPr/>
        <a:lstStyle/>
        <a:p>
          <a:endParaRPr lang="nl-NL"/>
        </a:p>
      </dgm:t>
    </dgm:pt>
    <dgm:pt modelId="{544D670C-28FA-294F-B665-D8171068E1FA}" type="sibTrans" cxnId="{CE4BF5D8-08B1-904F-82A0-E7A673157D67}">
      <dgm:prSet/>
      <dgm:spPr/>
      <dgm:t>
        <a:bodyPr/>
        <a:lstStyle/>
        <a:p>
          <a:endParaRPr lang="nl-NL"/>
        </a:p>
      </dgm:t>
    </dgm:pt>
    <dgm:pt modelId="{2D00DB96-3D0B-AF47-AAF4-B63902922F4F}">
      <dgm:prSet custT="1"/>
      <dgm:spPr>
        <a:solidFill>
          <a:srgbClr val="00B050"/>
        </a:solidFill>
        <a:ln>
          <a:solidFill>
            <a:schemeClr val="bg1"/>
          </a:solidFill>
        </a:ln>
      </dgm:spPr>
      <dgm:t>
        <a:bodyPr/>
        <a:lstStyle/>
        <a:p>
          <a:r>
            <a:rPr lang="en-GB" sz="2400" dirty="0"/>
            <a:t>Reports for 31 jurisdictions </a:t>
          </a:r>
          <a:endParaRPr lang="nl-NL" sz="2400" dirty="0"/>
        </a:p>
      </dgm:t>
    </dgm:pt>
    <dgm:pt modelId="{1DD21F71-AA63-BD49-B641-34DB6A4DFB10}" type="parTrans" cxnId="{BEB84258-0F54-DD48-99FA-73B49DC064C3}">
      <dgm:prSet/>
      <dgm:spPr/>
      <dgm:t>
        <a:bodyPr/>
        <a:lstStyle/>
        <a:p>
          <a:endParaRPr lang="nl-NL"/>
        </a:p>
      </dgm:t>
    </dgm:pt>
    <dgm:pt modelId="{25A92A03-BB70-2E42-9596-F759E7AFE951}" type="sibTrans" cxnId="{BEB84258-0F54-DD48-99FA-73B49DC064C3}">
      <dgm:prSet/>
      <dgm:spPr/>
      <dgm:t>
        <a:bodyPr/>
        <a:lstStyle/>
        <a:p>
          <a:endParaRPr lang="nl-NL"/>
        </a:p>
      </dgm:t>
    </dgm:pt>
    <dgm:pt modelId="{42DDCC3C-ED82-D94A-858D-30EFA021A34E}">
      <dgm:prSet custT="1"/>
      <dgm:spPr>
        <a:solidFill>
          <a:srgbClr val="005493"/>
        </a:solidFill>
        <a:ln>
          <a:solidFill>
            <a:srgbClr val="0070C0"/>
          </a:solidFill>
        </a:ln>
      </dgm:spPr>
      <dgm:t>
        <a:bodyPr/>
        <a:lstStyle/>
        <a:p>
          <a:r>
            <a:rPr lang="en-GB" sz="2000" dirty="0"/>
            <a:t>Uncovering  the common core, best practices and pitfalls </a:t>
          </a:r>
        </a:p>
      </dgm:t>
    </dgm:pt>
    <dgm:pt modelId="{55AA5C78-4D5C-2943-B9ED-089ED6393823}" type="parTrans" cxnId="{156457FA-76D8-4E44-AA29-189D6E8B8331}">
      <dgm:prSet/>
      <dgm:spPr/>
      <dgm:t>
        <a:bodyPr/>
        <a:lstStyle/>
        <a:p>
          <a:endParaRPr lang="nl-NL"/>
        </a:p>
      </dgm:t>
    </dgm:pt>
    <dgm:pt modelId="{34F75C51-383B-8145-B10A-4918D21B714F}" type="sibTrans" cxnId="{156457FA-76D8-4E44-AA29-189D6E8B8331}">
      <dgm:prSet/>
      <dgm:spPr/>
      <dgm:t>
        <a:bodyPr/>
        <a:lstStyle/>
        <a:p>
          <a:endParaRPr lang="nl-NL"/>
        </a:p>
      </dgm:t>
    </dgm:pt>
    <dgm:pt modelId="{781F85A0-6931-7848-B05B-9B644B6ABF59}">
      <dgm:prSet custT="1"/>
      <dgm:spPr>
        <a:solidFill>
          <a:srgbClr val="005493"/>
        </a:solidFill>
        <a:ln>
          <a:solidFill>
            <a:srgbClr val="0070C0"/>
          </a:solidFill>
        </a:ln>
      </dgm:spPr>
      <dgm:t>
        <a:bodyPr/>
        <a:lstStyle/>
        <a:p>
          <a:r>
            <a:rPr lang="en-GB" sz="2000" dirty="0"/>
            <a:t>Putting together a range of possible solutions that could be used by national Governments, European and International organisations and professionals and their associations</a:t>
          </a:r>
          <a:endParaRPr lang="nl-NL" sz="2000" dirty="0"/>
        </a:p>
      </dgm:t>
    </dgm:pt>
    <dgm:pt modelId="{C6737DF9-AAE9-3941-9039-BB9B6F3EAA87}" type="parTrans" cxnId="{4ACB8AC4-2739-344D-AB80-40F601FC5CD3}">
      <dgm:prSet/>
      <dgm:spPr/>
      <dgm:t>
        <a:bodyPr/>
        <a:lstStyle/>
        <a:p>
          <a:endParaRPr lang="nl-NL"/>
        </a:p>
      </dgm:t>
    </dgm:pt>
    <dgm:pt modelId="{7B0C80F4-77ED-E547-BE02-0688ADAECA26}" type="sibTrans" cxnId="{4ACB8AC4-2739-344D-AB80-40F601FC5CD3}">
      <dgm:prSet/>
      <dgm:spPr/>
      <dgm:t>
        <a:bodyPr/>
        <a:lstStyle/>
        <a:p>
          <a:endParaRPr lang="nl-NL"/>
        </a:p>
      </dgm:t>
    </dgm:pt>
    <dgm:pt modelId="{6E8657A8-1364-D342-BA5D-383583C10F98}" type="pres">
      <dgm:prSet presAssocID="{1919200E-BF2C-B747-99FD-E60D60AFE1D7}" presName="Name0" presStyleCnt="0">
        <dgm:presLayoutVars>
          <dgm:dir/>
          <dgm:animLvl val="lvl"/>
          <dgm:resizeHandles val="exact"/>
        </dgm:presLayoutVars>
      </dgm:prSet>
      <dgm:spPr/>
    </dgm:pt>
    <dgm:pt modelId="{51D321AB-D3EF-1B4A-B28E-3B4E61476CE1}" type="pres">
      <dgm:prSet presAssocID="{781F85A0-6931-7848-B05B-9B644B6ABF59}" presName="boxAndChildren" presStyleCnt="0"/>
      <dgm:spPr/>
    </dgm:pt>
    <dgm:pt modelId="{DF950F6E-B0C7-B447-8C33-3F246D7C1D83}" type="pres">
      <dgm:prSet presAssocID="{781F85A0-6931-7848-B05B-9B644B6ABF59}" presName="parentTextBox" presStyleLbl="node1" presStyleIdx="0" presStyleCnt="5" custScaleY="162538"/>
      <dgm:spPr/>
    </dgm:pt>
    <dgm:pt modelId="{BB308488-3D39-EE4F-8AF2-AC113F043845}" type="pres">
      <dgm:prSet presAssocID="{34F75C51-383B-8145-B10A-4918D21B714F}" presName="sp" presStyleCnt="0"/>
      <dgm:spPr/>
    </dgm:pt>
    <dgm:pt modelId="{67EB7372-5C91-4C4E-A88D-02A25F64D610}" type="pres">
      <dgm:prSet presAssocID="{42DDCC3C-ED82-D94A-858D-30EFA021A34E}" presName="arrowAndChildren" presStyleCnt="0"/>
      <dgm:spPr/>
    </dgm:pt>
    <dgm:pt modelId="{F6E5AA96-BB2D-0B49-9372-0BC339914207}" type="pres">
      <dgm:prSet presAssocID="{42DDCC3C-ED82-D94A-858D-30EFA021A34E}" presName="parentTextArrow" presStyleLbl="node1" presStyleIdx="1" presStyleCnt="5"/>
      <dgm:spPr/>
    </dgm:pt>
    <dgm:pt modelId="{49B885CE-9002-6644-98FA-D9F5B85464E6}" type="pres">
      <dgm:prSet presAssocID="{25A92A03-BB70-2E42-9596-F759E7AFE951}" presName="sp" presStyleCnt="0"/>
      <dgm:spPr/>
    </dgm:pt>
    <dgm:pt modelId="{89A7EFF5-E8B2-464B-8912-DFF5191B388A}" type="pres">
      <dgm:prSet presAssocID="{2D00DB96-3D0B-AF47-AAF4-B63902922F4F}" presName="arrowAndChildren" presStyleCnt="0"/>
      <dgm:spPr/>
    </dgm:pt>
    <dgm:pt modelId="{6C814F67-AC25-984E-8941-B350AB9CBB87}" type="pres">
      <dgm:prSet presAssocID="{2D00DB96-3D0B-AF47-AAF4-B63902922F4F}" presName="parentTextArrow" presStyleLbl="node1" presStyleIdx="2" presStyleCnt="5" custLinFactNeighborY="3328"/>
      <dgm:spPr/>
    </dgm:pt>
    <dgm:pt modelId="{1C92F3A2-5C98-034A-A2E8-5E9DAECDB9A4}" type="pres">
      <dgm:prSet presAssocID="{544D670C-28FA-294F-B665-D8171068E1FA}" presName="sp" presStyleCnt="0"/>
      <dgm:spPr/>
    </dgm:pt>
    <dgm:pt modelId="{2D9F51D0-D3D7-2E46-822A-56EB4F3CA1BF}" type="pres">
      <dgm:prSet presAssocID="{5860D846-0472-524E-AE27-0B34D126ECD4}" presName="arrowAndChildren" presStyleCnt="0"/>
      <dgm:spPr/>
    </dgm:pt>
    <dgm:pt modelId="{C6F33F6C-7177-F341-936C-6C3CC48C80FF}" type="pres">
      <dgm:prSet presAssocID="{5860D846-0472-524E-AE27-0B34D126ECD4}" presName="parentTextArrow" presStyleLbl="node1" presStyleIdx="3" presStyleCnt="5" custLinFactNeighborX="893" custLinFactNeighborY="-4610"/>
      <dgm:spPr/>
    </dgm:pt>
    <dgm:pt modelId="{D3E70799-FE5F-7D41-9217-8AC1E25DE727}" type="pres">
      <dgm:prSet presAssocID="{A30F0533-11BE-E540-9075-F93C9140ED59}" presName="sp" presStyleCnt="0"/>
      <dgm:spPr/>
    </dgm:pt>
    <dgm:pt modelId="{27B19AD9-A32E-154F-B052-7AE7E6D2DE48}" type="pres">
      <dgm:prSet presAssocID="{758862F5-14C8-DB41-8B67-2815DB8BA353}" presName="arrowAndChildren" presStyleCnt="0"/>
      <dgm:spPr/>
    </dgm:pt>
    <dgm:pt modelId="{38FB7BB7-FD8D-A24A-9326-3A11581F159D}" type="pres">
      <dgm:prSet presAssocID="{758862F5-14C8-DB41-8B67-2815DB8BA353}" presName="parentTextArrow" presStyleLbl="node1" presStyleIdx="4" presStyleCnt="5" custLinFactNeighborY="-818"/>
      <dgm:spPr/>
    </dgm:pt>
  </dgm:ptLst>
  <dgm:cxnLst>
    <dgm:cxn modelId="{05198748-208B-6C4B-8ACC-EB75F8669B15}" type="presOf" srcId="{42DDCC3C-ED82-D94A-858D-30EFA021A34E}" destId="{F6E5AA96-BB2D-0B49-9372-0BC339914207}" srcOrd="0" destOrd="0" presId="urn:microsoft.com/office/officeart/2005/8/layout/process4"/>
    <dgm:cxn modelId="{BEB84258-0F54-DD48-99FA-73B49DC064C3}" srcId="{1919200E-BF2C-B747-99FD-E60D60AFE1D7}" destId="{2D00DB96-3D0B-AF47-AAF4-B63902922F4F}" srcOrd="2" destOrd="0" parTransId="{1DD21F71-AA63-BD49-B641-34DB6A4DFB10}" sibTransId="{25A92A03-BB70-2E42-9596-F759E7AFE951}"/>
    <dgm:cxn modelId="{95A65C77-7EF1-154B-82F2-730806F18B29}" type="presOf" srcId="{758862F5-14C8-DB41-8B67-2815DB8BA353}" destId="{38FB7BB7-FD8D-A24A-9326-3A11581F159D}" srcOrd="0" destOrd="0" presId="urn:microsoft.com/office/officeart/2005/8/layout/process4"/>
    <dgm:cxn modelId="{0FD945AC-7973-A947-B227-0D7866D8CC73}" type="presOf" srcId="{781F85A0-6931-7848-B05B-9B644B6ABF59}" destId="{DF950F6E-B0C7-B447-8C33-3F246D7C1D83}" srcOrd="0" destOrd="0" presId="urn:microsoft.com/office/officeart/2005/8/layout/process4"/>
    <dgm:cxn modelId="{04C6BAC1-FA1D-DA45-BBD3-9FBA0EDB1198}" type="presOf" srcId="{2D00DB96-3D0B-AF47-AAF4-B63902922F4F}" destId="{6C814F67-AC25-984E-8941-B350AB9CBB87}" srcOrd="0" destOrd="0" presId="urn:microsoft.com/office/officeart/2005/8/layout/process4"/>
    <dgm:cxn modelId="{6DE223C2-BACC-AB4A-A758-5D07C86F831A}" srcId="{1919200E-BF2C-B747-99FD-E60D60AFE1D7}" destId="{758862F5-14C8-DB41-8B67-2815DB8BA353}" srcOrd="0" destOrd="0" parTransId="{42E42C9D-D401-1C42-9819-EB27E527635B}" sibTransId="{A30F0533-11BE-E540-9075-F93C9140ED59}"/>
    <dgm:cxn modelId="{4ACB8AC4-2739-344D-AB80-40F601FC5CD3}" srcId="{1919200E-BF2C-B747-99FD-E60D60AFE1D7}" destId="{781F85A0-6931-7848-B05B-9B644B6ABF59}" srcOrd="4" destOrd="0" parTransId="{C6737DF9-AAE9-3941-9039-BB9B6F3EAA87}" sibTransId="{7B0C80F4-77ED-E547-BE02-0688ADAECA26}"/>
    <dgm:cxn modelId="{A2FC99D1-9307-C845-AA99-1A15122B799A}" type="presOf" srcId="{5860D846-0472-524E-AE27-0B34D126ECD4}" destId="{C6F33F6C-7177-F341-936C-6C3CC48C80FF}" srcOrd="0" destOrd="0" presId="urn:microsoft.com/office/officeart/2005/8/layout/process4"/>
    <dgm:cxn modelId="{CE4BF5D8-08B1-904F-82A0-E7A673157D67}" srcId="{1919200E-BF2C-B747-99FD-E60D60AFE1D7}" destId="{5860D846-0472-524E-AE27-0B34D126ECD4}" srcOrd="1" destOrd="0" parTransId="{7A5C410B-0538-0449-B5EF-7D112FF43C81}" sibTransId="{544D670C-28FA-294F-B665-D8171068E1FA}"/>
    <dgm:cxn modelId="{14E073ED-DEFB-D84F-9458-9024F7BBACFC}" type="presOf" srcId="{1919200E-BF2C-B747-99FD-E60D60AFE1D7}" destId="{6E8657A8-1364-D342-BA5D-383583C10F98}" srcOrd="0" destOrd="0" presId="urn:microsoft.com/office/officeart/2005/8/layout/process4"/>
    <dgm:cxn modelId="{156457FA-76D8-4E44-AA29-189D6E8B8331}" srcId="{1919200E-BF2C-B747-99FD-E60D60AFE1D7}" destId="{42DDCC3C-ED82-D94A-858D-30EFA021A34E}" srcOrd="3" destOrd="0" parTransId="{55AA5C78-4D5C-2943-B9ED-089ED6393823}" sibTransId="{34F75C51-383B-8145-B10A-4918D21B714F}"/>
    <dgm:cxn modelId="{F05DC908-32E9-8A46-A24F-5F4E3AED79DA}" type="presParOf" srcId="{6E8657A8-1364-D342-BA5D-383583C10F98}" destId="{51D321AB-D3EF-1B4A-B28E-3B4E61476CE1}" srcOrd="0" destOrd="0" presId="urn:microsoft.com/office/officeart/2005/8/layout/process4"/>
    <dgm:cxn modelId="{CCA9DD76-32E6-204C-AD8D-DB10829A8F87}" type="presParOf" srcId="{51D321AB-D3EF-1B4A-B28E-3B4E61476CE1}" destId="{DF950F6E-B0C7-B447-8C33-3F246D7C1D83}" srcOrd="0" destOrd="0" presId="urn:microsoft.com/office/officeart/2005/8/layout/process4"/>
    <dgm:cxn modelId="{90981306-5AE2-C849-9BAA-C932FD5472AE}" type="presParOf" srcId="{6E8657A8-1364-D342-BA5D-383583C10F98}" destId="{BB308488-3D39-EE4F-8AF2-AC113F043845}" srcOrd="1" destOrd="0" presId="urn:microsoft.com/office/officeart/2005/8/layout/process4"/>
    <dgm:cxn modelId="{A3C75EDB-F75A-6B41-B38E-BD22DA56A458}" type="presParOf" srcId="{6E8657A8-1364-D342-BA5D-383583C10F98}" destId="{67EB7372-5C91-4C4E-A88D-02A25F64D610}" srcOrd="2" destOrd="0" presId="urn:microsoft.com/office/officeart/2005/8/layout/process4"/>
    <dgm:cxn modelId="{6FD01D4A-EF85-2140-B481-B0914702DC57}" type="presParOf" srcId="{67EB7372-5C91-4C4E-A88D-02A25F64D610}" destId="{F6E5AA96-BB2D-0B49-9372-0BC339914207}" srcOrd="0" destOrd="0" presId="urn:microsoft.com/office/officeart/2005/8/layout/process4"/>
    <dgm:cxn modelId="{75B545A6-FC07-4F41-A5DE-405CF1DCBCD4}" type="presParOf" srcId="{6E8657A8-1364-D342-BA5D-383583C10F98}" destId="{49B885CE-9002-6644-98FA-D9F5B85464E6}" srcOrd="3" destOrd="0" presId="urn:microsoft.com/office/officeart/2005/8/layout/process4"/>
    <dgm:cxn modelId="{000B0860-A5A9-A847-B497-DDE49F0279A1}" type="presParOf" srcId="{6E8657A8-1364-D342-BA5D-383583C10F98}" destId="{89A7EFF5-E8B2-464B-8912-DFF5191B388A}" srcOrd="4" destOrd="0" presId="urn:microsoft.com/office/officeart/2005/8/layout/process4"/>
    <dgm:cxn modelId="{3F5D2CC8-95BE-0A4B-9674-D5D9DBEF26A6}" type="presParOf" srcId="{89A7EFF5-E8B2-464B-8912-DFF5191B388A}" destId="{6C814F67-AC25-984E-8941-B350AB9CBB87}" srcOrd="0" destOrd="0" presId="urn:microsoft.com/office/officeart/2005/8/layout/process4"/>
    <dgm:cxn modelId="{C371934C-3CE2-6C4F-AADC-3900DA7C2E85}" type="presParOf" srcId="{6E8657A8-1364-D342-BA5D-383583C10F98}" destId="{1C92F3A2-5C98-034A-A2E8-5E9DAECDB9A4}" srcOrd="5" destOrd="0" presId="urn:microsoft.com/office/officeart/2005/8/layout/process4"/>
    <dgm:cxn modelId="{4D90D6DD-A896-F246-B45E-283D1B03FD37}" type="presParOf" srcId="{6E8657A8-1364-D342-BA5D-383583C10F98}" destId="{2D9F51D0-D3D7-2E46-822A-56EB4F3CA1BF}" srcOrd="6" destOrd="0" presId="urn:microsoft.com/office/officeart/2005/8/layout/process4"/>
    <dgm:cxn modelId="{B8CE0B56-1A2B-1E44-84EA-21C4A0201C05}" type="presParOf" srcId="{2D9F51D0-D3D7-2E46-822A-56EB4F3CA1BF}" destId="{C6F33F6C-7177-F341-936C-6C3CC48C80FF}" srcOrd="0" destOrd="0" presId="urn:microsoft.com/office/officeart/2005/8/layout/process4"/>
    <dgm:cxn modelId="{F8152558-CD61-DA41-A0C3-44EB594D3121}" type="presParOf" srcId="{6E8657A8-1364-D342-BA5D-383583C10F98}" destId="{D3E70799-FE5F-7D41-9217-8AC1E25DE727}" srcOrd="7" destOrd="0" presId="urn:microsoft.com/office/officeart/2005/8/layout/process4"/>
    <dgm:cxn modelId="{303E84A7-C40B-1A41-A4FD-4BA8CCCD585B}" type="presParOf" srcId="{6E8657A8-1364-D342-BA5D-383583C10F98}" destId="{27B19AD9-A32E-154F-B052-7AE7E6D2DE48}" srcOrd="8" destOrd="0" presId="urn:microsoft.com/office/officeart/2005/8/layout/process4"/>
    <dgm:cxn modelId="{2CBFD991-FA43-3F40-84C6-8BA1605A627C}" type="presParOf" srcId="{27B19AD9-A32E-154F-B052-7AE7E6D2DE48}" destId="{38FB7BB7-FD8D-A24A-9326-3A11581F159D}"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919200E-BF2C-B747-99FD-E60D60AFE1D7}"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nl-NL"/>
        </a:p>
      </dgm:t>
    </dgm:pt>
    <dgm:pt modelId="{758862F5-14C8-DB41-8B67-2815DB8BA353}">
      <dgm:prSet custT="1"/>
      <dgm:spPr>
        <a:solidFill>
          <a:srgbClr val="00B050"/>
        </a:solidFill>
        <a:ln>
          <a:solidFill>
            <a:schemeClr val="bg1"/>
          </a:solidFill>
        </a:ln>
      </dgm:spPr>
      <dgm:t>
        <a:bodyPr/>
        <a:lstStyle/>
        <a:p>
          <a:pPr algn="l"/>
          <a:r>
            <a:rPr lang="en-GB" sz="1600" b="1" i="0" dirty="0">
              <a:solidFill>
                <a:schemeClr val="bg1"/>
              </a:solidFill>
              <a:latin typeface="Arial Black" panose="020B0604020202020204" pitchFamily="34" charset="0"/>
              <a:cs typeface="Arial Black" panose="020B0604020202020204" pitchFamily="34" charset="0"/>
            </a:rPr>
            <a:t>2020</a:t>
          </a:r>
          <a:r>
            <a:rPr lang="en-GB" sz="1600" dirty="0">
              <a:solidFill>
                <a:schemeClr val="bg1"/>
              </a:solidFill>
              <a:latin typeface="Arial" panose="020B0604020202020204" pitchFamily="34" charset="0"/>
              <a:cs typeface="Arial" panose="020B0604020202020204" pitchFamily="34" charset="0"/>
            </a:rPr>
            <a:t>              Initial Quick Scans</a:t>
          </a:r>
          <a:endParaRPr lang="nl-NL" sz="1600" dirty="0">
            <a:solidFill>
              <a:schemeClr val="bg1"/>
            </a:solidFill>
          </a:endParaRPr>
        </a:p>
      </dgm:t>
    </dgm:pt>
    <dgm:pt modelId="{42E42C9D-D401-1C42-9819-EB27E527635B}" type="parTrans" cxnId="{6DE223C2-BACC-AB4A-A758-5D07C86F831A}">
      <dgm:prSet/>
      <dgm:spPr/>
      <dgm:t>
        <a:bodyPr/>
        <a:lstStyle/>
        <a:p>
          <a:pPr algn="l"/>
          <a:endParaRPr lang="nl-NL"/>
        </a:p>
      </dgm:t>
    </dgm:pt>
    <dgm:pt modelId="{A30F0533-11BE-E540-9075-F93C9140ED59}" type="sibTrans" cxnId="{6DE223C2-BACC-AB4A-A758-5D07C86F831A}">
      <dgm:prSet/>
      <dgm:spPr/>
      <dgm:t>
        <a:bodyPr/>
        <a:lstStyle/>
        <a:p>
          <a:pPr algn="l"/>
          <a:endParaRPr lang="nl-NL"/>
        </a:p>
      </dgm:t>
    </dgm:pt>
    <dgm:pt modelId="{5860D846-0472-524E-AE27-0B34D126ECD4}">
      <dgm:prSet custT="1"/>
      <dgm:spPr>
        <a:solidFill>
          <a:srgbClr val="00B050"/>
        </a:solidFill>
        <a:ln>
          <a:solidFill>
            <a:srgbClr val="00B050"/>
          </a:solidFill>
        </a:ln>
      </dgm:spPr>
      <dgm:t>
        <a:bodyPr/>
        <a:lstStyle/>
        <a:p>
          <a:pPr algn="l"/>
          <a:r>
            <a:rPr lang="en-GB" sz="1600" b="1" i="0" dirty="0">
              <a:solidFill>
                <a:schemeClr val="bg1"/>
              </a:solidFill>
              <a:latin typeface="Arial Black" panose="020B0604020202020204" pitchFamily="34" charset="0"/>
              <a:cs typeface="Arial Black" panose="020B0604020202020204" pitchFamily="34" charset="0"/>
            </a:rPr>
            <a:t>2021  </a:t>
          </a:r>
          <a:r>
            <a:rPr lang="en-GB" sz="1600" dirty="0">
              <a:solidFill>
                <a:schemeClr val="bg1"/>
              </a:solidFill>
              <a:latin typeface="Arial" panose="020B0604020202020204" pitchFamily="34" charset="0"/>
              <a:cs typeface="Arial" panose="020B0604020202020204" pitchFamily="34" charset="0"/>
            </a:rPr>
            <a:t>            Questionnaire</a:t>
          </a:r>
          <a:endParaRPr lang="nl-NL" sz="1600" dirty="0">
            <a:solidFill>
              <a:schemeClr val="bg1"/>
            </a:solidFill>
          </a:endParaRPr>
        </a:p>
      </dgm:t>
    </dgm:pt>
    <dgm:pt modelId="{7A5C410B-0538-0449-B5EF-7D112FF43C81}" type="parTrans" cxnId="{CE4BF5D8-08B1-904F-82A0-E7A673157D67}">
      <dgm:prSet/>
      <dgm:spPr/>
      <dgm:t>
        <a:bodyPr/>
        <a:lstStyle/>
        <a:p>
          <a:pPr algn="l"/>
          <a:endParaRPr lang="nl-NL"/>
        </a:p>
      </dgm:t>
    </dgm:pt>
    <dgm:pt modelId="{544D670C-28FA-294F-B665-D8171068E1FA}" type="sibTrans" cxnId="{CE4BF5D8-08B1-904F-82A0-E7A673157D67}">
      <dgm:prSet/>
      <dgm:spPr/>
      <dgm:t>
        <a:bodyPr/>
        <a:lstStyle/>
        <a:p>
          <a:pPr algn="l"/>
          <a:endParaRPr lang="nl-NL"/>
        </a:p>
      </dgm:t>
    </dgm:pt>
    <dgm:pt modelId="{2D00DB96-3D0B-AF47-AAF4-B63902922F4F}">
      <dgm:prSet custT="1"/>
      <dgm:spPr>
        <a:solidFill>
          <a:srgbClr val="00B050"/>
        </a:solidFill>
        <a:ln>
          <a:solidFill>
            <a:schemeClr val="bg1"/>
          </a:solidFill>
        </a:ln>
      </dgm:spPr>
      <dgm:t>
        <a:bodyPr/>
        <a:lstStyle/>
        <a:p>
          <a:pPr algn="l"/>
          <a:r>
            <a:rPr lang="en-GB" sz="1600" b="0" i="0" dirty="0">
              <a:solidFill>
                <a:schemeClr val="bg1"/>
              </a:solidFill>
              <a:latin typeface="Arial Black" panose="020B0604020202020204" pitchFamily="34" charset="0"/>
              <a:cs typeface="Arial Black" panose="020B0604020202020204" pitchFamily="34" charset="0"/>
            </a:rPr>
            <a:t>2021</a:t>
          </a:r>
          <a:r>
            <a:rPr lang="en-GB" sz="1600" b="0" dirty="0">
              <a:solidFill>
                <a:schemeClr val="bg1"/>
              </a:solidFill>
              <a:latin typeface="Arial" panose="020B0604020202020204" pitchFamily="34" charset="0"/>
              <a:cs typeface="Arial" panose="020B0604020202020204" pitchFamily="34" charset="0"/>
            </a:rPr>
            <a:t> </a:t>
          </a:r>
          <a:r>
            <a:rPr lang="en-GB" sz="1600" dirty="0">
              <a:solidFill>
                <a:schemeClr val="bg1"/>
              </a:solidFill>
              <a:latin typeface="Arial" panose="020B0604020202020204" pitchFamily="34" charset="0"/>
              <a:cs typeface="Arial" panose="020B0604020202020204" pitchFamily="34" charset="0"/>
            </a:rPr>
            <a:t>             1</a:t>
          </a:r>
          <a:r>
            <a:rPr lang="en-GB" sz="1600" baseline="30000" dirty="0">
              <a:solidFill>
                <a:schemeClr val="bg1"/>
              </a:solidFill>
              <a:latin typeface="Arial" panose="020B0604020202020204" pitchFamily="34" charset="0"/>
              <a:cs typeface="Arial" panose="020B0604020202020204" pitchFamily="34" charset="0"/>
            </a:rPr>
            <a:t>st</a:t>
          </a:r>
          <a:r>
            <a:rPr lang="en-GB" sz="1600" dirty="0">
              <a:solidFill>
                <a:schemeClr val="bg1"/>
              </a:solidFill>
              <a:latin typeface="Arial" panose="020B0604020202020204" pitchFamily="34" charset="0"/>
              <a:cs typeface="Arial" panose="020B0604020202020204" pitchFamily="34" charset="0"/>
            </a:rPr>
            <a:t> FL-EUR  Conference ‘</a:t>
          </a:r>
          <a:r>
            <a:rPr lang="en-GB" sz="1600" dirty="0">
              <a:solidFill>
                <a:schemeClr val="bg1"/>
              </a:solidFill>
              <a:effectLst>
                <a:outerShdw blurRad="50800" dist="50800" dir="5400000" sx="1000" sy="1000" algn="ctr" rotWithShape="0">
                  <a:schemeClr val="bg2"/>
                </a:outerShdw>
              </a:effectLst>
              <a:latin typeface="Arial" panose="020B0604020202020204" pitchFamily="34" charset="0"/>
              <a:cs typeface="Arial" panose="020B0604020202020204" pitchFamily="34" charset="0"/>
            </a:rPr>
            <a:t>A</a:t>
          </a:r>
          <a:r>
            <a:rPr lang="en-GB" sz="1600" dirty="0">
              <a:solidFill>
                <a:schemeClr val="bg1"/>
              </a:solidFill>
              <a:effectLst>
                <a:outerShdw blurRad="50800" dist="50800" dir="5400000" sx="1000" sy="1000" algn="ctr" rotWithShape="0">
                  <a:schemeClr val="bg2"/>
                </a:outerShdw>
              </a:effectLst>
              <a:latin typeface="Arial" panose="020B0604020202020204" pitchFamily="34" charset="0"/>
              <a:ea typeface="Times New Roman" panose="02020603050405020304" pitchFamily="18" charset="0"/>
              <a:cs typeface="Arial" panose="020B0604020202020204" pitchFamily="34" charset="0"/>
            </a:rPr>
            <a:t>utonomy and Protection of Adults’</a:t>
          </a:r>
          <a:endParaRPr lang="nl-NL" sz="1600" dirty="0">
            <a:solidFill>
              <a:schemeClr val="bg1"/>
            </a:solidFill>
          </a:endParaRPr>
        </a:p>
      </dgm:t>
    </dgm:pt>
    <dgm:pt modelId="{1DD21F71-AA63-BD49-B641-34DB6A4DFB10}" type="parTrans" cxnId="{BEB84258-0F54-DD48-99FA-73B49DC064C3}">
      <dgm:prSet/>
      <dgm:spPr/>
      <dgm:t>
        <a:bodyPr/>
        <a:lstStyle/>
        <a:p>
          <a:pPr algn="l"/>
          <a:endParaRPr lang="nl-NL"/>
        </a:p>
      </dgm:t>
    </dgm:pt>
    <dgm:pt modelId="{25A92A03-BB70-2E42-9596-F759E7AFE951}" type="sibTrans" cxnId="{BEB84258-0F54-DD48-99FA-73B49DC064C3}">
      <dgm:prSet/>
      <dgm:spPr/>
      <dgm:t>
        <a:bodyPr/>
        <a:lstStyle/>
        <a:p>
          <a:pPr algn="l"/>
          <a:endParaRPr lang="nl-NL"/>
        </a:p>
      </dgm:t>
    </dgm:pt>
    <dgm:pt modelId="{42DDCC3C-ED82-D94A-858D-30EFA021A34E}">
      <dgm:prSet custT="1"/>
      <dgm:spPr>
        <a:solidFill>
          <a:srgbClr val="00B050"/>
        </a:solidFill>
        <a:ln>
          <a:noFill/>
        </a:ln>
      </dgm:spPr>
      <dgm:t>
        <a:bodyPr/>
        <a:lstStyle/>
        <a:p>
          <a:pPr algn="l"/>
          <a:r>
            <a:rPr lang="en-GB" altLang="nl-NL" sz="1600" b="1" i="0" dirty="0">
              <a:solidFill>
                <a:schemeClr val="bg1"/>
              </a:solidFill>
              <a:latin typeface="Arial Black" panose="020B0604020202020204" pitchFamily="34" charset="0"/>
              <a:cs typeface="Arial Black" panose="020B0604020202020204" pitchFamily="34" charset="0"/>
            </a:rPr>
            <a:t>2023 </a:t>
          </a:r>
          <a:r>
            <a:rPr lang="en-GB" altLang="nl-NL" sz="1600" dirty="0">
              <a:solidFill>
                <a:schemeClr val="bg1"/>
              </a:solidFill>
              <a:latin typeface="Arial" panose="020B0604020202020204" pitchFamily="34" charset="0"/>
              <a:cs typeface="Arial" panose="020B0604020202020204" pitchFamily="34" charset="0"/>
            </a:rPr>
            <a:t>              Analysis first results from the Reports</a:t>
          </a:r>
          <a:endParaRPr lang="en-GB" sz="1600" dirty="0">
            <a:solidFill>
              <a:schemeClr val="bg1"/>
            </a:solidFill>
          </a:endParaRPr>
        </a:p>
      </dgm:t>
    </dgm:pt>
    <dgm:pt modelId="{55AA5C78-4D5C-2943-B9ED-089ED6393823}" type="parTrans" cxnId="{156457FA-76D8-4E44-AA29-189D6E8B8331}">
      <dgm:prSet/>
      <dgm:spPr/>
      <dgm:t>
        <a:bodyPr/>
        <a:lstStyle/>
        <a:p>
          <a:pPr algn="l"/>
          <a:endParaRPr lang="nl-NL"/>
        </a:p>
      </dgm:t>
    </dgm:pt>
    <dgm:pt modelId="{34F75C51-383B-8145-B10A-4918D21B714F}" type="sibTrans" cxnId="{156457FA-76D8-4E44-AA29-189D6E8B8331}">
      <dgm:prSet/>
      <dgm:spPr/>
      <dgm:t>
        <a:bodyPr/>
        <a:lstStyle/>
        <a:p>
          <a:pPr algn="l"/>
          <a:endParaRPr lang="nl-NL"/>
        </a:p>
      </dgm:t>
    </dgm:pt>
    <dgm:pt modelId="{781F85A0-6931-7848-B05B-9B644B6ABF59}">
      <dgm:prSet custT="1"/>
      <dgm:spPr>
        <a:solidFill>
          <a:srgbClr val="005493"/>
        </a:solidFill>
        <a:ln>
          <a:solidFill>
            <a:srgbClr val="0070C0"/>
          </a:solidFill>
        </a:ln>
      </dgm:spPr>
      <dgm:t>
        <a:bodyPr/>
        <a:lstStyle/>
        <a:p>
          <a:pPr algn="l"/>
          <a:r>
            <a:rPr lang="en-GB" sz="1600" b="1" i="0" dirty="0">
              <a:solidFill>
                <a:schemeClr val="bg1"/>
              </a:solidFill>
              <a:latin typeface="Arial Black" panose="020B0604020202020204" pitchFamily="34" charset="0"/>
              <a:cs typeface="Arial Black" panose="020B0604020202020204" pitchFamily="34" charset="0"/>
            </a:rPr>
            <a:t>2025-2026</a:t>
          </a:r>
          <a:r>
            <a:rPr lang="en-GB" sz="1600" dirty="0">
              <a:solidFill>
                <a:schemeClr val="bg1"/>
              </a:solidFill>
              <a:latin typeface="Arial" panose="020B0604020202020204" pitchFamily="34" charset="0"/>
              <a:cs typeface="Arial" panose="020B0604020202020204" pitchFamily="34" charset="0"/>
            </a:rPr>
            <a:t>     Putting together a range of possible solutions</a:t>
          </a:r>
          <a:endParaRPr lang="nl-NL" sz="1600" dirty="0">
            <a:solidFill>
              <a:schemeClr val="bg1"/>
            </a:solidFill>
          </a:endParaRPr>
        </a:p>
      </dgm:t>
    </dgm:pt>
    <dgm:pt modelId="{C6737DF9-AAE9-3941-9039-BB9B6F3EAA87}" type="parTrans" cxnId="{4ACB8AC4-2739-344D-AB80-40F601FC5CD3}">
      <dgm:prSet/>
      <dgm:spPr/>
      <dgm:t>
        <a:bodyPr/>
        <a:lstStyle/>
        <a:p>
          <a:pPr algn="l"/>
          <a:endParaRPr lang="nl-NL"/>
        </a:p>
      </dgm:t>
    </dgm:pt>
    <dgm:pt modelId="{7B0C80F4-77ED-E547-BE02-0688ADAECA26}" type="sibTrans" cxnId="{4ACB8AC4-2739-344D-AB80-40F601FC5CD3}">
      <dgm:prSet/>
      <dgm:spPr/>
      <dgm:t>
        <a:bodyPr/>
        <a:lstStyle/>
        <a:p>
          <a:pPr algn="l"/>
          <a:endParaRPr lang="nl-NL"/>
        </a:p>
      </dgm:t>
    </dgm:pt>
    <dgm:pt modelId="{9333CFDA-5CF3-3840-A827-DD5768EA2B21}">
      <dgm:prSet custT="1"/>
      <dgm:spPr>
        <a:solidFill>
          <a:srgbClr val="00B050"/>
        </a:solidFill>
      </dgm:spPr>
      <dgm:t>
        <a:bodyPr/>
        <a:lstStyle/>
        <a:p>
          <a:pPr algn="l"/>
          <a:r>
            <a:rPr lang="en-GB" sz="1600" b="1" i="0" dirty="0">
              <a:solidFill>
                <a:schemeClr val="bg1"/>
              </a:solidFill>
              <a:latin typeface="Arial Black" panose="020B0604020202020204" pitchFamily="34" charset="0"/>
              <a:cs typeface="Arial Black" panose="020B0604020202020204" pitchFamily="34" charset="0"/>
            </a:rPr>
            <a:t>2023</a:t>
          </a:r>
          <a:r>
            <a:rPr lang="en-GB" sz="1600" b="1" dirty="0">
              <a:solidFill>
                <a:schemeClr val="bg1"/>
              </a:solidFill>
              <a:latin typeface="Arial" panose="020B0604020202020204" pitchFamily="34" charset="0"/>
              <a:cs typeface="Arial" panose="020B0604020202020204" pitchFamily="34" charset="0"/>
            </a:rPr>
            <a:t> </a:t>
          </a:r>
          <a:r>
            <a:rPr lang="en-GB" sz="1600" b="0" dirty="0">
              <a:solidFill>
                <a:schemeClr val="bg1"/>
              </a:solidFill>
              <a:latin typeface="Arial" panose="020B0604020202020204" pitchFamily="34" charset="0"/>
              <a:cs typeface="Arial" panose="020B0604020202020204" pitchFamily="34" charset="0"/>
            </a:rPr>
            <a:t>              2</a:t>
          </a:r>
          <a:r>
            <a:rPr lang="en-GB" sz="1600" b="0" baseline="30000" dirty="0">
              <a:solidFill>
                <a:schemeClr val="bg1"/>
              </a:solidFill>
              <a:latin typeface="Arial" panose="020B0604020202020204" pitchFamily="34" charset="0"/>
              <a:cs typeface="Arial" panose="020B0604020202020204" pitchFamily="34" charset="0"/>
            </a:rPr>
            <a:t>nd </a:t>
          </a:r>
          <a:r>
            <a:rPr lang="en-GB" sz="1600" dirty="0">
              <a:solidFill>
                <a:schemeClr val="bg1"/>
              </a:solidFill>
              <a:latin typeface="Arial" panose="020B0604020202020204" pitchFamily="34" charset="0"/>
              <a:cs typeface="Arial" panose="020B0604020202020204" pitchFamily="34" charset="0"/>
            </a:rPr>
            <a:t>FL-EUR</a:t>
          </a:r>
          <a:r>
            <a:rPr lang="en-GB" sz="1600" b="0" dirty="0">
              <a:solidFill>
                <a:schemeClr val="bg1"/>
              </a:solidFill>
              <a:latin typeface="Arial" panose="020B0604020202020204" pitchFamily="34" charset="0"/>
              <a:cs typeface="Arial" panose="020B0604020202020204" pitchFamily="34" charset="0"/>
            </a:rPr>
            <a:t> Conference ‘</a:t>
          </a:r>
          <a:r>
            <a:rPr lang="en-GB" sz="1600" b="0" dirty="0">
              <a:solidFill>
                <a:schemeClr val="bg1"/>
              </a:solidFill>
              <a:effectLst/>
              <a:latin typeface="Arial" panose="020B0604020202020204" pitchFamily="34" charset="0"/>
              <a:ea typeface="Calibri" panose="020F0502020204030204" pitchFamily="34" charset="0"/>
              <a:cs typeface="Arial" panose="020B0604020202020204" pitchFamily="34" charset="0"/>
            </a:rPr>
            <a:t>European Pathways for Supporting and Protecting Adults’</a:t>
          </a:r>
          <a:endParaRPr lang="en-GB" altLang="nl-NL" sz="1600" b="0" dirty="0">
            <a:solidFill>
              <a:schemeClr val="bg1"/>
            </a:solidFill>
            <a:latin typeface="Arial" panose="020B0604020202020204" pitchFamily="34" charset="0"/>
            <a:cs typeface="Arial" panose="020B0604020202020204" pitchFamily="34" charset="0"/>
          </a:endParaRPr>
        </a:p>
      </dgm:t>
    </dgm:pt>
    <dgm:pt modelId="{C81592EF-A912-0248-835B-94C5C7F6FBE9}" type="parTrans" cxnId="{8126AD96-C40D-4A4C-B3C1-C1CE62A2A3FA}">
      <dgm:prSet/>
      <dgm:spPr/>
      <dgm:t>
        <a:bodyPr/>
        <a:lstStyle/>
        <a:p>
          <a:pPr algn="l"/>
          <a:endParaRPr lang="nl-NL"/>
        </a:p>
      </dgm:t>
    </dgm:pt>
    <dgm:pt modelId="{82248C20-E9DA-264F-A748-3F1C8E16AAF9}" type="sibTrans" cxnId="{8126AD96-C40D-4A4C-B3C1-C1CE62A2A3FA}">
      <dgm:prSet/>
      <dgm:spPr/>
      <dgm:t>
        <a:bodyPr/>
        <a:lstStyle/>
        <a:p>
          <a:pPr algn="l"/>
          <a:endParaRPr lang="nl-NL"/>
        </a:p>
      </dgm:t>
    </dgm:pt>
    <dgm:pt modelId="{22FA0617-DF46-8642-A949-EFC6E9114FD9}">
      <dgm:prSet custT="1"/>
      <dgm:spPr/>
      <dgm:t>
        <a:bodyPr/>
        <a:lstStyle/>
        <a:p>
          <a:pPr algn="l"/>
          <a:r>
            <a:rPr lang="en-GB" altLang="nl-NL" sz="1600" b="1" i="0" dirty="0">
              <a:solidFill>
                <a:schemeClr val="bg1"/>
              </a:solidFill>
              <a:latin typeface="Arial Black" panose="020B0604020202020204" pitchFamily="34" charset="0"/>
              <a:cs typeface="Arial Black" panose="020B0604020202020204" pitchFamily="34" charset="0"/>
            </a:rPr>
            <a:t>2024-2025</a:t>
          </a:r>
          <a:r>
            <a:rPr lang="en-GB" altLang="nl-NL" sz="1600" dirty="0">
              <a:solidFill>
                <a:schemeClr val="bg1"/>
              </a:solidFill>
              <a:latin typeface="Arial" panose="020B0604020202020204" pitchFamily="34" charset="0"/>
              <a:cs typeface="Arial" panose="020B0604020202020204" pitchFamily="34" charset="0"/>
            </a:rPr>
            <a:t>     In-depth analysis results from the Reports</a:t>
          </a:r>
          <a:endParaRPr lang="en-GB" sz="1600" dirty="0">
            <a:solidFill>
              <a:schemeClr val="bg1"/>
            </a:solidFill>
            <a:latin typeface="Arial" panose="020B0604020202020204" pitchFamily="34" charset="0"/>
            <a:cs typeface="Arial" panose="020B0604020202020204" pitchFamily="34" charset="0"/>
          </a:endParaRPr>
        </a:p>
      </dgm:t>
    </dgm:pt>
    <dgm:pt modelId="{B88451DF-6DA8-8448-926E-4C851248C911}" type="parTrans" cxnId="{2D90989E-AED7-0644-BBD4-D168702B8A9F}">
      <dgm:prSet/>
      <dgm:spPr/>
      <dgm:t>
        <a:bodyPr/>
        <a:lstStyle/>
        <a:p>
          <a:pPr algn="l"/>
          <a:endParaRPr lang="nl-NL"/>
        </a:p>
      </dgm:t>
    </dgm:pt>
    <dgm:pt modelId="{9C3B310F-3F4F-5D4D-A8E5-D778AF082BE6}" type="sibTrans" cxnId="{2D90989E-AED7-0644-BBD4-D168702B8A9F}">
      <dgm:prSet/>
      <dgm:spPr/>
      <dgm:t>
        <a:bodyPr/>
        <a:lstStyle/>
        <a:p>
          <a:pPr algn="l"/>
          <a:endParaRPr lang="nl-NL"/>
        </a:p>
      </dgm:t>
    </dgm:pt>
    <dgm:pt modelId="{BD8BD92E-304C-2246-82CE-DAD60AA81DC5}">
      <dgm:prSet custT="1"/>
      <dgm:spPr>
        <a:solidFill>
          <a:srgbClr val="00B050"/>
        </a:solidFill>
      </dgm:spPr>
      <dgm:t>
        <a:bodyPr/>
        <a:lstStyle/>
        <a:p>
          <a:pPr algn="l"/>
          <a:r>
            <a:rPr lang="en-GB" sz="1600" b="1" i="0" dirty="0">
              <a:latin typeface="Arial Black" panose="020B0604020202020204" pitchFamily="34" charset="0"/>
              <a:cs typeface="Arial Black" panose="020B0604020202020204" pitchFamily="34" charset="0"/>
            </a:rPr>
            <a:t>2023  </a:t>
          </a:r>
          <a:r>
            <a:rPr lang="en-GB" sz="1600" dirty="0">
              <a:latin typeface="Arial" panose="020B0604020202020204" pitchFamily="34" charset="0"/>
              <a:cs typeface="Arial" panose="020B0604020202020204" pitchFamily="34" charset="0"/>
            </a:rPr>
            <a:t>            Country Reports</a:t>
          </a:r>
          <a:endParaRPr lang="nl-NL" sz="1600" dirty="0">
            <a:latin typeface="Arial" panose="020B0604020202020204" pitchFamily="34" charset="0"/>
            <a:cs typeface="Arial" panose="020B0604020202020204" pitchFamily="34" charset="0"/>
          </a:endParaRPr>
        </a:p>
      </dgm:t>
    </dgm:pt>
    <dgm:pt modelId="{AD3E90CC-B149-F54A-A5CF-41450F744E34}" type="parTrans" cxnId="{5E77884B-3225-DB44-A2C1-20B3F97CB4FE}">
      <dgm:prSet/>
      <dgm:spPr/>
      <dgm:t>
        <a:bodyPr/>
        <a:lstStyle/>
        <a:p>
          <a:pPr algn="l"/>
          <a:endParaRPr lang="nl-NL"/>
        </a:p>
      </dgm:t>
    </dgm:pt>
    <dgm:pt modelId="{BB4FE903-437A-9E4B-A932-E088A9C2E454}" type="sibTrans" cxnId="{5E77884B-3225-DB44-A2C1-20B3F97CB4FE}">
      <dgm:prSet/>
      <dgm:spPr/>
      <dgm:t>
        <a:bodyPr/>
        <a:lstStyle/>
        <a:p>
          <a:pPr algn="l"/>
          <a:endParaRPr lang="nl-NL"/>
        </a:p>
      </dgm:t>
    </dgm:pt>
    <dgm:pt modelId="{6E8657A8-1364-D342-BA5D-383583C10F98}" type="pres">
      <dgm:prSet presAssocID="{1919200E-BF2C-B747-99FD-E60D60AFE1D7}" presName="Name0" presStyleCnt="0">
        <dgm:presLayoutVars>
          <dgm:dir/>
          <dgm:animLvl val="lvl"/>
          <dgm:resizeHandles val="exact"/>
        </dgm:presLayoutVars>
      </dgm:prSet>
      <dgm:spPr/>
    </dgm:pt>
    <dgm:pt modelId="{44C0C9D1-F55D-BD4B-8BB9-20AA12FB349E}" type="pres">
      <dgm:prSet presAssocID="{781F85A0-6931-7848-B05B-9B644B6ABF59}" presName="boxAndChildren" presStyleCnt="0"/>
      <dgm:spPr/>
    </dgm:pt>
    <dgm:pt modelId="{DE48A679-3783-B64A-A738-A6BD61799BA4}" type="pres">
      <dgm:prSet presAssocID="{781F85A0-6931-7848-B05B-9B644B6ABF59}" presName="parentTextBox" presStyleLbl="node1" presStyleIdx="0" presStyleCnt="8"/>
      <dgm:spPr/>
    </dgm:pt>
    <dgm:pt modelId="{82E35B10-1E44-8944-B48E-C351B0B2A5FE}" type="pres">
      <dgm:prSet presAssocID="{9C3B310F-3F4F-5D4D-A8E5-D778AF082BE6}" presName="sp" presStyleCnt="0"/>
      <dgm:spPr/>
    </dgm:pt>
    <dgm:pt modelId="{B2779374-F096-804D-9AD0-276B04985187}" type="pres">
      <dgm:prSet presAssocID="{22FA0617-DF46-8642-A949-EFC6E9114FD9}" presName="arrowAndChildren" presStyleCnt="0"/>
      <dgm:spPr/>
    </dgm:pt>
    <dgm:pt modelId="{4CE4B5B0-C7DE-294A-98A2-AF70988CFCA7}" type="pres">
      <dgm:prSet presAssocID="{22FA0617-DF46-8642-A949-EFC6E9114FD9}" presName="parentTextArrow" presStyleLbl="node1" presStyleIdx="1" presStyleCnt="8" custScaleY="85693"/>
      <dgm:spPr/>
    </dgm:pt>
    <dgm:pt modelId="{FC628A24-54FA-074C-AF2A-27FF3D4B11D8}" type="pres">
      <dgm:prSet presAssocID="{82248C20-E9DA-264F-A748-3F1C8E16AAF9}" presName="sp" presStyleCnt="0"/>
      <dgm:spPr/>
    </dgm:pt>
    <dgm:pt modelId="{731C431D-4C8A-8340-A227-1BDC09905D81}" type="pres">
      <dgm:prSet presAssocID="{9333CFDA-5CF3-3840-A827-DD5768EA2B21}" presName="arrowAndChildren" presStyleCnt="0"/>
      <dgm:spPr/>
    </dgm:pt>
    <dgm:pt modelId="{A901DDE5-CFF7-624E-B363-73EBAD173CC8}" type="pres">
      <dgm:prSet presAssocID="{9333CFDA-5CF3-3840-A827-DD5768EA2B21}" presName="parentTextArrow" presStyleLbl="node1" presStyleIdx="2" presStyleCnt="8" custScaleY="93872" custLinFactNeighborY="4221"/>
      <dgm:spPr/>
    </dgm:pt>
    <dgm:pt modelId="{BB308488-3D39-EE4F-8AF2-AC113F043845}" type="pres">
      <dgm:prSet presAssocID="{34F75C51-383B-8145-B10A-4918D21B714F}" presName="sp" presStyleCnt="0"/>
      <dgm:spPr/>
    </dgm:pt>
    <dgm:pt modelId="{67EB7372-5C91-4C4E-A88D-02A25F64D610}" type="pres">
      <dgm:prSet presAssocID="{42DDCC3C-ED82-D94A-858D-30EFA021A34E}" presName="arrowAndChildren" presStyleCnt="0"/>
      <dgm:spPr/>
    </dgm:pt>
    <dgm:pt modelId="{F6E5AA96-BB2D-0B49-9372-0BC339914207}" type="pres">
      <dgm:prSet presAssocID="{42DDCC3C-ED82-D94A-858D-30EFA021A34E}" presName="parentTextArrow" presStyleLbl="node1" presStyleIdx="3" presStyleCnt="8" custScaleY="81736" custLinFactNeighborY="8099"/>
      <dgm:spPr/>
    </dgm:pt>
    <dgm:pt modelId="{BB1DFA1C-663E-2547-A1F8-27B45626356B}" type="pres">
      <dgm:prSet presAssocID="{BB4FE903-437A-9E4B-A932-E088A9C2E454}" presName="sp" presStyleCnt="0"/>
      <dgm:spPr/>
    </dgm:pt>
    <dgm:pt modelId="{AF3BCDC0-B11A-344B-A35F-789EF5582BB5}" type="pres">
      <dgm:prSet presAssocID="{BD8BD92E-304C-2246-82CE-DAD60AA81DC5}" presName="arrowAndChildren" presStyleCnt="0"/>
      <dgm:spPr/>
    </dgm:pt>
    <dgm:pt modelId="{CF3822F1-EA7E-DA49-B7B8-0D0316FAF938}" type="pres">
      <dgm:prSet presAssocID="{BD8BD92E-304C-2246-82CE-DAD60AA81DC5}" presName="parentTextArrow" presStyleLbl="node1" presStyleIdx="4" presStyleCnt="8" custScaleY="91136" custLinFactNeighborY="8983"/>
      <dgm:spPr/>
    </dgm:pt>
    <dgm:pt modelId="{49B885CE-9002-6644-98FA-D9F5B85464E6}" type="pres">
      <dgm:prSet presAssocID="{25A92A03-BB70-2E42-9596-F759E7AFE951}" presName="sp" presStyleCnt="0"/>
      <dgm:spPr/>
    </dgm:pt>
    <dgm:pt modelId="{89A7EFF5-E8B2-464B-8912-DFF5191B388A}" type="pres">
      <dgm:prSet presAssocID="{2D00DB96-3D0B-AF47-AAF4-B63902922F4F}" presName="arrowAndChildren" presStyleCnt="0"/>
      <dgm:spPr/>
    </dgm:pt>
    <dgm:pt modelId="{6C814F67-AC25-984E-8941-B350AB9CBB87}" type="pres">
      <dgm:prSet presAssocID="{2D00DB96-3D0B-AF47-AAF4-B63902922F4F}" presName="parentTextArrow" presStyleLbl="node1" presStyleIdx="5" presStyleCnt="8" custScaleY="102378" custLinFactNeighborY="11830"/>
      <dgm:spPr/>
    </dgm:pt>
    <dgm:pt modelId="{1C92F3A2-5C98-034A-A2E8-5E9DAECDB9A4}" type="pres">
      <dgm:prSet presAssocID="{544D670C-28FA-294F-B665-D8171068E1FA}" presName="sp" presStyleCnt="0"/>
      <dgm:spPr/>
    </dgm:pt>
    <dgm:pt modelId="{2D9F51D0-D3D7-2E46-822A-56EB4F3CA1BF}" type="pres">
      <dgm:prSet presAssocID="{5860D846-0472-524E-AE27-0B34D126ECD4}" presName="arrowAndChildren" presStyleCnt="0"/>
      <dgm:spPr/>
    </dgm:pt>
    <dgm:pt modelId="{C6F33F6C-7177-F341-936C-6C3CC48C80FF}" type="pres">
      <dgm:prSet presAssocID="{5860D846-0472-524E-AE27-0B34D126ECD4}" presName="parentTextArrow" presStyleLbl="node1" presStyleIdx="6" presStyleCnt="8" custScaleY="82215" custLinFactNeighborY="11883"/>
      <dgm:spPr/>
    </dgm:pt>
    <dgm:pt modelId="{D3E70799-FE5F-7D41-9217-8AC1E25DE727}" type="pres">
      <dgm:prSet presAssocID="{A30F0533-11BE-E540-9075-F93C9140ED59}" presName="sp" presStyleCnt="0"/>
      <dgm:spPr/>
    </dgm:pt>
    <dgm:pt modelId="{27B19AD9-A32E-154F-B052-7AE7E6D2DE48}" type="pres">
      <dgm:prSet presAssocID="{758862F5-14C8-DB41-8B67-2815DB8BA353}" presName="arrowAndChildren" presStyleCnt="0"/>
      <dgm:spPr/>
    </dgm:pt>
    <dgm:pt modelId="{38FB7BB7-FD8D-A24A-9326-3A11581F159D}" type="pres">
      <dgm:prSet presAssocID="{758862F5-14C8-DB41-8B67-2815DB8BA353}" presName="parentTextArrow" presStyleLbl="node1" presStyleIdx="7" presStyleCnt="8" custScaleY="95255" custLinFactNeighborY="12108"/>
      <dgm:spPr/>
    </dgm:pt>
  </dgm:ptLst>
  <dgm:cxnLst>
    <dgm:cxn modelId="{E537851D-6C12-424E-8342-C50D999F1C2F}" type="presOf" srcId="{5860D846-0472-524E-AE27-0B34D126ECD4}" destId="{C6F33F6C-7177-F341-936C-6C3CC48C80FF}" srcOrd="0" destOrd="0" presId="urn:microsoft.com/office/officeart/2005/8/layout/process4"/>
    <dgm:cxn modelId="{5E77884B-3225-DB44-A2C1-20B3F97CB4FE}" srcId="{1919200E-BF2C-B747-99FD-E60D60AFE1D7}" destId="{BD8BD92E-304C-2246-82CE-DAD60AA81DC5}" srcOrd="3" destOrd="0" parTransId="{AD3E90CC-B149-F54A-A5CF-41450F744E34}" sibTransId="{BB4FE903-437A-9E4B-A932-E088A9C2E454}"/>
    <dgm:cxn modelId="{BEB84258-0F54-DD48-99FA-73B49DC064C3}" srcId="{1919200E-BF2C-B747-99FD-E60D60AFE1D7}" destId="{2D00DB96-3D0B-AF47-AAF4-B63902922F4F}" srcOrd="2" destOrd="0" parTransId="{1DD21F71-AA63-BD49-B641-34DB6A4DFB10}" sibTransId="{25A92A03-BB70-2E42-9596-F759E7AFE951}"/>
    <dgm:cxn modelId="{1AC24F72-5D3A-4642-BD9D-B06D3B0EFB5D}" type="presOf" srcId="{BD8BD92E-304C-2246-82CE-DAD60AA81DC5}" destId="{CF3822F1-EA7E-DA49-B7B8-0D0316FAF938}" srcOrd="0" destOrd="0" presId="urn:microsoft.com/office/officeart/2005/8/layout/process4"/>
    <dgm:cxn modelId="{8126AD96-C40D-4A4C-B3C1-C1CE62A2A3FA}" srcId="{1919200E-BF2C-B747-99FD-E60D60AFE1D7}" destId="{9333CFDA-5CF3-3840-A827-DD5768EA2B21}" srcOrd="5" destOrd="0" parTransId="{C81592EF-A912-0248-835B-94C5C7F6FBE9}" sibTransId="{82248C20-E9DA-264F-A748-3F1C8E16AAF9}"/>
    <dgm:cxn modelId="{2D90989E-AED7-0644-BBD4-D168702B8A9F}" srcId="{1919200E-BF2C-B747-99FD-E60D60AFE1D7}" destId="{22FA0617-DF46-8642-A949-EFC6E9114FD9}" srcOrd="6" destOrd="0" parTransId="{B88451DF-6DA8-8448-926E-4C851248C911}" sibTransId="{9C3B310F-3F4F-5D4D-A8E5-D778AF082BE6}"/>
    <dgm:cxn modelId="{01E4D9AA-2FED-8E4E-8DED-CA275CF86EF7}" type="presOf" srcId="{9333CFDA-5CF3-3840-A827-DD5768EA2B21}" destId="{A901DDE5-CFF7-624E-B363-73EBAD173CC8}" srcOrd="0" destOrd="0" presId="urn:microsoft.com/office/officeart/2005/8/layout/process4"/>
    <dgm:cxn modelId="{EA4048B3-FEAF-5E45-A507-57D2E6DA9BEB}" type="presOf" srcId="{42DDCC3C-ED82-D94A-858D-30EFA021A34E}" destId="{F6E5AA96-BB2D-0B49-9372-0BC339914207}" srcOrd="0" destOrd="0" presId="urn:microsoft.com/office/officeart/2005/8/layout/process4"/>
    <dgm:cxn modelId="{2CABD2B4-C2B7-9742-A360-4E992CB93850}" type="presOf" srcId="{2D00DB96-3D0B-AF47-AAF4-B63902922F4F}" destId="{6C814F67-AC25-984E-8941-B350AB9CBB87}" srcOrd="0" destOrd="0" presId="urn:microsoft.com/office/officeart/2005/8/layout/process4"/>
    <dgm:cxn modelId="{6DE223C2-BACC-AB4A-A758-5D07C86F831A}" srcId="{1919200E-BF2C-B747-99FD-E60D60AFE1D7}" destId="{758862F5-14C8-DB41-8B67-2815DB8BA353}" srcOrd="0" destOrd="0" parTransId="{42E42C9D-D401-1C42-9819-EB27E527635B}" sibTransId="{A30F0533-11BE-E540-9075-F93C9140ED59}"/>
    <dgm:cxn modelId="{4ACB8AC4-2739-344D-AB80-40F601FC5CD3}" srcId="{1919200E-BF2C-B747-99FD-E60D60AFE1D7}" destId="{781F85A0-6931-7848-B05B-9B644B6ABF59}" srcOrd="7" destOrd="0" parTransId="{C6737DF9-AAE9-3941-9039-BB9B6F3EAA87}" sibTransId="{7B0C80F4-77ED-E547-BE02-0688ADAECA26}"/>
    <dgm:cxn modelId="{1DA5DAD4-9D54-4143-9EEE-FD4805319732}" type="presOf" srcId="{22FA0617-DF46-8642-A949-EFC6E9114FD9}" destId="{4CE4B5B0-C7DE-294A-98A2-AF70988CFCA7}" srcOrd="0" destOrd="0" presId="urn:microsoft.com/office/officeart/2005/8/layout/process4"/>
    <dgm:cxn modelId="{CE4BF5D8-08B1-904F-82A0-E7A673157D67}" srcId="{1919200E-BF2C-B747-99FD-E60D60AFE1D7}" destId="{5860D846-0472-524E-AE27-0B34D126ECD4}" srcOrd="1" destOrd="0" parTransId="{7A5C410B-0538-0449-B5EF-7D112FF43C81}" sibTransId="{544D670C-28FA-294F-B665-D8171068E1FA}"/>
    <dgm:cxn modelId="{B33B7DE0-052E-6A41-A62B-A338F265B590}" type="presOf" srcId="{781F85A0-6931-7848-B05B-9B644B6ABF59}" destId="{DE48A679-3783-B64A-A738-A6BD61799BA4}" srcOrd="0" destOrd="0" presId="urn:microsoft.com/office/officeart/2005/8/layout/process4"/>
    <dgm:cxn modelId="{01C0B3E3-69DC-8D42-A2EF-DFF602982921}" type="presOf" srcId="{758862F5-14C8-DB41-8B67-2815DB8BA353}" destId="{38FB7BB7-FD8D-A24A-9326-3A11581F159D}" srcOrd="0" destOrd="0" presId="urn:microsoft.com/office/officeart/2005/8/layout/process4"/>
    <dgm:cxn modelId="{14E073ED-DEFB-D84F-9458-9024F7BBACFC}" type="presOf" srcId="{1919200E-BF2C-B747-99FD-E60D60AFE1D7}" destId="{6E8657A8-1364-D342-BA5D-383583C10F98}" srcOrd="0" destOrd="0" presId="urn:microsoft.com/office/officeart/2005/8/layout/process4"/>
    <dgm:cxn modelId="{156457FA-76D8-4E44-AA29-189D6E8B8331}" srcId="{1919200E-BF2C-B747-99FD-E60D60AFE1D7}" destId="{42DDCC3C-ED82-D94A-858D-30EFA021A34E}" srcOrd="4" destOrd="0" parTransId="{55AA5C78-4D5C-2943-B9ED-089ED6393823}" sibTransId="{34F75C51-383B-8145-B10A-4918D21B714F}"/>
    <dgm:cxn modelId="{01A17B24-F925-4645-9500-8E2E809EF7EA}" type="presParOf" srcId="{6E8657A8-1364-D342-BA5D-383583C10F98}" destId="{44C0C9D1-F55D-BD4B-8BB9-20AA12FB349E}" srcOrd="0" destOrd="0" presId="urn:microsoft.com/office/officeart/2005/8/layout/process4"/>
    <dgm:cxn modelId="{3B0E9866-ADFA-2047-A9DF-FEB757D58944}" type="presParOf" srcId="{44C0C9D1-F55D-BD4B-8BB9-20AA12FB349E}" destId="{DE48A679-3783-B64A-A738-A6BD61799BA4}" srcOrd="0" destOrd="0" presId="urn:microsoft.com/office/officeart/2005/8/layout/process4"/>
    <dgm:cxn modelId="{8DB36D93-BA71-4B48-AA53-33F8F1B6A4FC}" type="presParOf" srcId="{6E8657A8-1364-D342-BA5D-383583C10F98}" destId="{82E35B10-1E44-8944-B48E-C351B0B2A5FE}" srcOrd="1" destOrd="0" presId="urn:microsoft.com/office/officeart/2005/8/layout/process4"/>
    <dgm:cxn modelId="{C3C62368-0D57-174D-8801-CDE04A633622}" type="presParOf" srcId="{6E8657A8-1364-D342-BA5D-383583C10F98}" destId="{B2779374-F096-804D-9AD0-276B04985187}" srcOrd="2" destOrd="0" presId="urn:microsoft.com/office/officeart/2005/8/layout/process4"/>
    <dgm:cxn modelId="{476AFD6F-5165-9349-8FF6-28C1E060DAD2}" type="presParOf" srcId="{B2779374-F096-804D-9AD0-276B04985187}" destId="{4CE4B5B0-C7DE-294A-98A2-AF70988CFCA7}" srcOrd="0" destOrd="0" presId="urn:microsoft.com/office/officeart/2005/8/layout/process4"/>
    <dgm:cxn modelId="{2E11234F-D787-4342-AC1A-06CD9B92215B}" type="presParOf" srcId="{6E8657A8-1364-D342-BA5D-383583C10F98}" destId="{FC628A24-54FA-074C-AF2A-27FF3D4B11D8}" srcOrd="3" destOrd="0" presId="urn:microsoft.com/office/officeart/2005/8/layout/process4"/>
    <dgm:cxn modelId="{276B62BA-64B5-E54F-9697-A5F20CD61353}" type="presParOf" srcId="{6E8657A8-1364-D342-BA5D-383583C10F98}" destId="{731C431D-4C8A-8340-A227-1BDC09905D81}" srcOrd="4" destOrd="0" presId="urn:microsoft.com/office/officeart/2005/8/layout/process4"/>
    <dgm:cxn modelId="{B6C282F7-C8E1-4944-984D-759851822D92}" type="presParOf" srcId="{731C431D-4C8A-8340-A227-1BDC09905D81}" destId="{A901DDE5-CFF7-624E-B363-73EBAD173CC8}" srcOrd="0" destOrd="0" presId="urn:microsoft.com/office/officeart/2005/8/layout/process4"/>
    <dgm:cxn modelId="{B880AC45-77E1-C54E-A29B-082F2F2FE9E1}" type="presParOf" srcId="{6E8657A8-1364-D342-BA5D-383583C10F98}" destId="{BB308488-3D39-EE4F-8AF2-AC113F043845}" srcOrd="5" destOrd="0" presId="urn:microsoft.com/office/officeart/2005/8/layout/process4"/>
    <dgm:cxn modelId="{F9C3D8AE-ED7D-BD44-AF39-88462AE38817}" type="presParOf" srcId="{6E8657A8-1364-D342-BA5D-383583C10F98}" destId="{67EB7372-5C91-4C4E-A88D-02A25F64D610}" srcOrd="6" destOrd="0" presId="urn:microsoft.com/office/officeart/2005/8/layout/process4"/>
    <dgm:cxn modelId="{FF4DA836-5EFC-BF44-AF30-468DD1BF3F0E}" type="presParOf" srcId="{67EB7372-5C91-4C4E-A88D-02A25F64D610}" destId="{F6E5AA96-BB2D-0B49-9372-0BC339914207}" srcOrd="0" destOrd="0" presId="urn:microsoft.com/office/officeart/2005/8/layout/process4"/>
    <dgm:cxn modelId="{413AC18F-2EEF-4442-8867-677D26E7E1F5}" type="presParOf" srcId="{6E8657A8-1364-D342-BA5D-383583C10F98}" destId="{BB1DFA1C-663E-2547-A1F8-27B45626356B}" srcOrd="7" destOrd="0" presId="urn:microsoft.com/office/officeart/2005/8/layout/process4"/>
    <dgm:cxn modelId="{DF00D889-7D42-5144-8D8C-31B442244393}" type="presParOf" srcId="{6E8657A8-1364-D342-BA5D-383583C10F98}" destId="{AF3BCDC0-B11A-344B-A35F-789EF5582BB5}" srcOrd="8" destOrd="0" presId="urn:microsoft.com/office/officeart/2005/8/layout/process4"/>
    <dgm:cxn modelId="{4248901D-D4E7-5D45-8A25-DCBF4F4A2D2D}" type="presParOf" srcId="{AF3BCDC0-B11A-344B-A35F-789EF5582BB5}" destId="{CF3822F1-EA7E-DA49-B7B8-0D0316FAF938}" srcOrd="0" destOrd="0" presId="urn:microsoft.com/office/officeart/2005/8/layout/process4"/>
    <dgm:cxn modelId="{A0BC33D0-44BF-404A-93AA-22D8BE863853}" type="presParOf" srcId="{6E8657A8-1364-D342-BA5D-383583C10F98}" destId="{49B885CE-9002-6644-98FA-D9F5B85464E6}" srcOrd="9" destOrd="0" presId="urn:microsoft.com/office/officeart/2005/8/layout/process4"/>
    <dgm:cxn modelId="{D1CD7366-7EC9-2941-9B2E-2E5BA5F67DBB}" type="presParOf" srcId="{6E8657A8-1364-D342-BA5D-383583C10F98}" destId="{89A7EFF5-E8B2-464B-8912-DFF5191B388A}" srcOrd="10" destOrd="0" presId="urn:microsoft.com/office/officeart/2005/8/layout/process4"/>
    <dgm:cxn modelId="{05272D8C-2316-8A43-911C-5A9153741942}" type="presParOf" srcId="{89A7EFF5-E8B2-464B-8912-DFF5191B388A}" destId="{6C814F67-AC25-984E-8941-B350AB9CBB87}" srcOrd="0" destOrd="0" presId="urn:microsoft.com/office/officeart/2005/8/layout/process4"/>
    <dgm:cxn modelId="{E2E3FB0B-64FF-1E41-BD12-1D832F54A863}" type="presParOf" srcId="{6E8657A8-1364-D342-BA5D-383583C10F98}" destId="{1C92F3A2-5C98-034A-A2E8-5E9DAECDB9A4}" srcOrd="11" destOrd="0" presId="urn:microsoft.com/office/officeart/2005/8/layout/process4"/>
    <dgm:cxn modelId="{5DF1E184-2CDA-234E-AACD-C08D13398BC8}" type="presParOf" srcId="{6E8657A8-1364-D342-BA5D-383583C10F98}" destId="{2D9F51D0-D3D7-2E46-822A-56EB4F3CA1BF}" srcOrd="12" destOrd="0" presId="urn:microsoft.com/office/officeart/2005/8/layout/process4"/>
    <dgm:cxn modelId="{590D6A01-B19E-2F40-97F0-35D4482707E9}" type="presParOf" srcId="{2D9F51D0-D3D7-2E46-822A-56EB4F3CA1BF}" destId="{C6F33F6C-7177-F341-936C-6C3CC48C80FF}" srcOrd="0" destOrd="0" presId="urn:microsoft.com/office/officeart/2005/8/layout/process4"/>
    <dgm:cxn modelId="{27F43D0C-13EA-E642-9D2B-976F015A722B}" type="presParOf" srcId="{6E8657A8-1364-D342-BA5D-383583C10F98}" destId="{D3E70799-FE5F-7D41-9217-8AC1E25DE727}" srcOrd="13" destOrd="0" presId="urn:microsoft.com/office/officeart/2005/8/layout/process4"/>
    <dgm:cxn modelId="{19C60D88-3EEA-2447-A2AE-57130EF95AA4}" type="presParOf" srcId="{6E8657A8-1364-D342-BA5D-383583C10F98}" destId="{27B19AD9-A32E-154F-B052-7AE7E6D2DE48}" srcOrd="14" destOrd="0" presId="urn:microsoft.com/office/officeart/2005/8/layout/process4"/>
    <dgm:cxn modelId="{F118E72D-98C8-8241-86C2-0CCDE49A0045}" type="presParOf" srcId="{27B19AD9-A32E-154F-B052-7AE7E6D2DE48}" destId="{38FB7BB7-FD8D-A24A-9326-3A11581F159D}"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A9D2923-4F42-4CEC-973E-14413A5756D0}"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nl-NL"/>
        </a:p>
      </dgm:t>
    </dgm:pt>
    <dgm:pt modelId="{A83FB95A-445C-4CD9-B561-E699A49D0AF8}">
      <dgm:prSet phldrT="[Text]" custT="1"/>
      <dgm:spPr>
        <a:gradFill flip="none" rotWithShape="1">
          <a:gsLst>
            <a:gs pos="0">
              <a:srgbClr val="FFFF00"/>
            </a:gs>
            <a:gs pos="100000">
              <a:srgbClr val="FFC700"/>
            </a:gs>
            <a:gs pos="98000">
              <a:srgbClr val="FFFF00"/>
            </a:gs>
            <a:gs pos="58000">
              <a:srgbClr val="FFD300"/>
            </a:gs>
            <a:gs pos="23000">
              <a:srgbClr val="FFD300"/>
            </a:gs>
            <a:gs pos="0">
              <a:schemeClr val="bg2">
                <a:lumMod val="50000"/>
              </a:schemeClr>
            </a:gs>
          </a:gsLst>
          <a:lin ang="0" scaled="1"/>
          <a:tileRect/>
        </a:gradFill>
      </dgm:spPr>
      <dgm:t>
        <a:bodyPr/>
        <a:lstStyle/>
        <a:p>
          <a:r>
            <a:rPr lang="en-US" sz="2800" dirty="0">
              <a:solidFill>
                <a:srgbClr val="00B050"/>
              </a:solidFill>
            </a:rPr>
            <a:t>Major reform prior to adoption</a:t>
          </a:r>
        </a:p>
      </dgm:t>
    </dgm:pt>
    <dgm:pt modelId="{8D1A82E8-D3FC-4BEB-880F-F2BE793B56B6}" type="parTrans" cxnId="{23D5F18E-137D-4BE9-A587-5268EBC826FA}">
      <dgm:prSet/>
      <dgm:spPr/>
      <dgm:t>
        <a:bodyPr/>
        <a:lstStyle/>
        <a:p>
          <a:endParaRPr lang="en-US"/>
        </a:p>
      </dgm:t>
    </dgm:pt>
    <dgm:pt modelId="{7371FF4A-0127-4C47-BB7D-732CC3272714}" type="sibTrans" cxnId="{23D5F18E-137D-4BE9-A587-5268EBC826FA}">
      <dgm:prSet/>
      <dgm:spPr/>
      <dgm:t>
        <a:bodyPr/>
        <a:lstStyle/>
        <a:p>
          <a:endParaRPr lang="en-US"/>
        </a:p>
      </dgm:t>
    </dgm:pt>
    <dgm:pt modelId="{0A79BA80-F53A-460D-80AF-F20903686E22}">
      <dgm:prSet phldrT="[Text]" custT="1"/>
      <dgm:spPr>
        <a:gradFill flip="none" rotWithShape="1">
          <a:gsLst>
            <a:gs pos="0">
              <a:srgbClr val="FFFF00"/>
            </a:gs>
            <a:gs pos="14000">
              <a:srgbClr val="C00000"/>
            </a:gs>
            <a:gs pos="47000">
              <a:srgbClr val="FFFF00"/>
            </a:gs>
            <a:gs pos="100000">
              <a:srgbClr val="FFFF00"/>
            </a:gs>
          </a:gsLst>
          <a:path path="circle">
            <a:fillToRect l="50000" t="50000" r="50000" b="50000"/>
          </a:path>
          <a:tileRect/>
        </a:gradFill>
        <a:ln>
          <a:solidFill>
            <a:srgbClr val="FFA535"/>
          </a:solidFill>
        </a:ln>
      </dgm:spPr>
      <dgm:t>
        <a:bodyPr/>
        <a:lstStyle/>
        <a:p>
          <a:r>
            <a:rPr lang="en-US" sz="2800" b="0" dirty="0">
              <a:solidFill>
                <a:srgbClr val="00B050"/>
              </a:solidFill>
              <a:latin typeface="+mn-lt"/>
              <a:cs typeface="Arial" panose="020B0604020202020204" pitchFamily="34" charset="0"/>
            </a:rPr>
            <a:t>Adoption            </a:t>
          </a:r>
          <a:r>
            <a:rPr lang="en-US" sz="2800" b="0" baseline="0" dirty="0">
              <a:solidFill>
                <a:srgbClr val="00B050"/>
              </a:solidFill>
              <a:latin typeface="+mn-lt"/>
              <a:cs typeface="Arial" panose="020B0604020202020204" pitchFamily="34" charset="0"/>
            </a:rPr>
            <a:t> UN CRPD</a:t>
          </a:r>
          <a:endParaRPr lang="en-US" sz="2800" b="0" dirty="0">
            <a:solidFill>
              <a:srgbClr val="00B050"/>
            </a:solidFill>
            <a:latin typeface="+mn-lt"/>
            <a:cs typeface="Arial" panose="020B0604020202020204" pitchFamily="34" charset="0"/>
          </a:endParaRPr>
        </a:p>
      </dgm:t>
    </dgm:pt>
    <dgm:pt modelId="{F2A931AF-74D7-4107-9939-C92F3C877766}" type="parTrans" cxnId="{314F05C0-90C7-4313-91A3-D31E581CF96C}">
      <dgm:prSet/>
      <dgm:spPr/>
      <dgm:t>
        <a:bodyPr/>
        <a:lstStyle/>
        <a:p>
          <a:endParaRPr lang="en-US"/>
        </a:p>
      </dgm:t>
    </dgm:pt>
    <dgm:pt modelId="{04FB3028-6ADA-4EC9-92E5-AE305F6FFB95}" type="sibTrans" cxnId="{314F05C0-90C7-4313-91A3-D31E581CF96C}">
      <dgm:prSet/>
      <dgm:spPr/>
      <dgm:t>
        <a:bodyPr/>
        <a:lstStyle/>
        <a:p>
          <a:endParaRPr lang="en-US"/>
        </a:p>
      </dgm:t>
    </dgm:pt>
    <dgm:pt modelId="{9F1522DA-0CA2-4B6A-A2E7-4B04ABA21F15}">
      <dgm:prSet phldrT="[Text]" custT="1"/>
      <dgm:spPr>
        <a:gradFill flip="none" rotWithShape="1">
          <a:gsLst>
            <a:gs pos="0">
              <a:srgbClr val="FFFF00"/>
            </a:gs>
            <a:gs pos="100000">
              <a:srgbClr val="FFC700"/>
            </a:gs>
            <a:gs pos="0">
              <a:schemeClr val="bg2">
                <a:lumMod val="50000"/>
              </a:schemeClr>
            </a:gs>
            <a:gs pos="41000">
              <a:srgbClr val="FFD300"/>
            </a:gs>
            <a:gs pos="24000">
              <a:srgbClr val="FFD300"/>
            </a:gs>
            <a:gs pos="98000">
              <a:srgbClr val="FFFF00"/>
            </a:gs>
          </a:gsLst>
          <a:lin ang="0" scaled="1"/>
          <a:tileRect/>
        </a:gradFill>
      </dgm:spPr>
      <dgm:t>
        <a:bodyPr/>
        <a:lstStyle/>
        <a:p>
          <a:r>
            <a:rPr lang="en-US" sz="2800" dirty="0">
              <a:solidFill>
                <a:srgbClr val="00B050"/>
              </a:solidFill>
            </a:rPr>
            <a:t>Major reform after the adoption</a:t>
          </a:r>
        </a:p>
      </dgm:t>
    </dgm:pt>
    <dgm:pt modelId="{8A8FD52A-C20D-4F57-BA53-CD43C946B38D}" type="parTrans" cxnId="{9B2C9CA5-0F02-49D5-9B5D-3D1F6E46159E}">
      <dgm:prSet/>
      <dgm:spPr/>
      <dgm:t>
        <a:bodyPr/>
        <a:lstStyle/>
        <a:p>
          <a:endParaRPr lang="en-US"/>
        </a:p>
      </dgm:t>
    </dgm:pt>
    <dgm:pt modelId="{8E987B73-A150-4EF2-AC8C-821924FB767D}" type="sibTrans" cxnId="{9B2C9CA5-0F02-49D5-9B5D-3D1F6E46159E}">
      <dgm:prSet/>
      <dgm:spPr/>
      <dgm:t>
        <a:bodyPr/>
        <a:lstStyle/>
        <a:p>
          <a:endParaRPr lang="en-US"/>
        </a:p>
      </dgm:t>
    </dgm:pt>
    <dgm:pt modelId="{62A851DE-54F7-5348-982E-E6E2AB27F24C}">
      <dgm:prSet phldrT="[Text]"/>
      <dgm:spPr>
        <a:solidFill>
          <a:srgbClr val="3624A7"/>
        </a:solidFill>
      </dgm:spPr>
      <dgm:t>
        <a:bodyPr/>
        <a:lstStyle/>
        <a:p>
          <a:r>
            <a:rPr lang="en-US" dirty="0"/>
            <a:t>No sufficient reform</a:t>
          </a:r>
        </a:p>
      </dgm:t>
    </dgm:pt>
    <dgm:pt modelId="{000E6251-340D-3C40-9BE3-314D4F9C39C7}" type="parTrans" cxnId="{9F00666A-17DE-EA4F-BD4C-4AAEE13A089D}">
      <dgm:prSet/>
      <dgm:spPr/>
      <dgm:t>
        <a:bodyPr/>
        <a:lstStyle/>
        <a:p>
          <a:endParaRPr lang="nl-NL"/>
        </a:p>
      </dgm:t>
    </dgm:pt>
    <dgm:pt modelId="{718FF8D3-65D2-C443-948F-D0D9053E6204}" type="sibTrans" cxnId="{9F00666A-17DE-EA4F-BD4C-4AAEE13A089D}">
      <dgm:prSet/>
      <dgm:spPr/>
      <dgm:t>
        <a:bodyPr/>
        <a:lstStyle/>
        <a:p>
          <a:endParaRPr lang="nl-NL"/>
        </a:p>
      </dgm:t>
    </dgm:pt>
    <dgm:pt modelId="{10100013-656B-7B4C-A78C-F17511E353F7}">
      <dgm:prSet phldrT="[Text]"/>
      <dgm:spPr>
        <a:gradFill rotWithShape="0">
          <a:gsLst>
            <a:gs pos="16000">
              <a:srgbClr val="FFC000"/>
            </a:gs>
            <a:gs pos="100000">
              <a:srgbClr val="322595"/>
            </a:gs>
            <a:gs pos="80000">
              <a:schemeClr val="tx2">
                <a:lumMod val="60000"/>
                <a:lumOff val="40000"/>
              </a:schemeClr>
            </a:gs>
            <a:gs pos="89000">
              <a:srgbClr val="5C64B7"/>
            </a:gs>
            <a:gs pos="94990">
              <a:schemeClr val="tx2">
                <a:lumMod val="60000"/>
                <a:lumOff val="40000"/>
              </a:schemeClr>
            </a:gs>
            <a:gs pos="58000">
              <a:schemeClr val="tx2">
                <a:lumMod val="40000"/>
                <a:lumOff val="60000"/>
              </a:schemeClr>
            </a:gs>
            <a:gs pos="36000">
              <a:schemeClr val="bg2">
                <a:lumMod val="90000"/>
              </a:schemeClr>
            </a:gs>
            <a:gs pos="1000">
              <a:srgbClr val="FFFF00"/>
            </a:gs>
            <a:gs pos="95000">
              <a:srgbClr val="322595"/>
            </a:gs>
            <a:gs pos="81000">
              <a:schemeClr val="tx2">
                <a:lumMod val="60000"/>
                <a:lumOff val="40000"/>
              </a:schemeClr>
            </a:gs>
          </a:gsLst>
          <a:lin ang="0" scaled="1"/>
        </a:gradFill>
      </dgm:spPr>
      <dgm:t>
        <a:bodyPr/>
        <a:lstStyle/>
        <a:p>
          <a:r>
            <a:rPr lang="en-US" dirty="0"/>
            <a:t>Patchwork reform after the adoption</a:t>
          </a:r>
        </a:p>
      </dgm:t>
    </dgm:pt>
    <dgm:pt modelId="{3A0A93E0-C0CD-7B4D-94E7-55B25734EFAD}" type="sibTrans" cxnId="{886EAF2E-63BD-2548-9E13-8BB47A5FA381}">
      <dgm:prSet/>
      <dgm:spPr/>
      <dgm:t>
        <a:bodyPr/>
        <a:lstStyle/>
        <a:p>
          <a:endParaRPr lang="nl-NL"/>
        </a:p>
      </dgm:t>
    </dgm:pt>
    <dgm:pt modelId="{040165C2-00DD-EF4E-A564-C56DBD23AA2C}" type="parTrans" cxnId="{886EAF2E-63BD-2548-9E13-8BB47A5FA381}">
      <dgm:prSet/>
      <dgm:spPr/>
      <dgm:t>
        <a:bodyPr/>
        <a:lstStyle/>
        <a:p>
          <a:endParaRPr lang="nl-NL"/>
        </a:p>
      </dgm:t>
    </dgm:pt>
    <dgm:pt modelId="{55873C21-11A2-403C-B852-7E617F899A1E}" type="pres">
      <dgm:prSet presAssocID="{AA9D2923-4F42-4CEC-973E-14413A5756D0}" presName="CompostProcess" presStyleCnt="0">
        <dgm:presLayoutVars>
          <dgm:dir/>
          <dgm:resizeHandles val="exact"/>
        </dgm:presLayoutVars>
      </dgm:prSet>
      <dgm:spPr/>
    </dgm:pt>
    <dgm:pt modelId="{46DB4C23-C9D7-41AF-9B0E-587C361C48EE}" type="pres">
      <dgm:prSet presAssocID="{AA9D2923-4F42-4CEC-973E-14413A5756D0}" presName="arrow" presStyleLbl="bgShp" presStyleIdx="0" presStyleCnt="1" custLinFactNeighborX="866" custLinFactNeighborY="-9582"/>
      <dgm:spPr/>
    </dgm:pt>
    <dgm:pt modelId="{9F400A03-89BC-4B54-9A22-7E747676C237}" type="pres">
      <dgm:prSet presAssocID="{AA9D2923-4F42-4CEC-973E-14413A5756D0}" presName="linearProcess" presStyleCnt="0"/>
      <dgm:spPr/>
    </dgm:pt>
    <dgm:pt modelId="{049811D6-2E5A-486A-9312-33CD02A9ABB5}" type="pres">
      <dgm:prSet presAssocID="{A83FB95A-445C-4CD9-B561-E699A49D0AF8}" presName="textNode" presStyleLbl="node1" presStyleIdx="0" presStyleCnt="5">
        <dgm:presLayoutVars>
          <dgm:bulletEnabled val="1"/>
        </dgm:presLayoutVars>
      </dgm:prSet>
      <dgm:spPr/>
    </dgm:pt>
    <dgm:pt modelId="{5A86FB3B-F724-41D3-90BB-ACCE440F952A}" type="pres">
      <dgm:prSet presAssocID="{7371FF4A-0127-4C47-BB7D-732CC3272714}" presName="sibTrans" presStyleCnt="0"/>
      <dgm:spPr/>
    </dgm:pt>
    <dgm:pt modelId="{4747AFF8-9639-439F-91F2-D1CFCAF9009F}" type="pres">
      <dgm:prSet presAssocID="{0A79BA80-F53A-460D-80AF-F20903686E22}" presName="textNode" presStyleLbl="node1" presStyleIdx="1" presStyleCnt="5" custLinFactNeighborX="-19200" custLinFactNeighborY="-1740">
        <dgm:presLayoutVars>
          <dgm:bulletEnabled val="1"/>
        </dgm:presLayoutVars>
      </dgm:prSet>
      <dgm:spPr/>
    </dgm:pt>
    <dgm:pt modelId="{AE3521D7-1824-4147-8223-AAA08CFD4D9C}" type="pres">
      <dgm:prSet presAssocID="{04FB3028-6ADA-4EC9-92E5-AE305F6FFB95}" presName="sibTrans" presStyleCnt="0"/>
      <dgm:spPr/>
    </dgm:pt>
    <dgm:pt modelId="{4D626719-805D-4A69-9A14-ADD7DCF2776F}" type="pres">
      <dgm:prSet presAssocID="{9F1522DA-0CA2-4B6A-A2E7-4B04ABA21F15}" presName="textNode" presStyleLbl="node1" presStyleIdx="2" presStyleCnt="5">
        <dgm:presLayoutVars>
          <dgm:bulletEnabled val="1"/>
        </dgm:presLayoutVars>
      </dgm:prSet>
      <dgm:spPr/>
    </dgm:pt>
    <dgm:pt modelId="{3821B48F-338D-C34A-B9E9-427B93B16DB9}" type="pres">
      <dgm:prSet presAssocID="{8E987B73-A150-4EF2-AC8C-821924FB767D}" presName="sibTrans" presStyleCnt="0"/>
      <dgm:spPr/>
    </dgm:pt>
    <dgm:pt modelId="{D1565D40-0A2B-5F4A-9CAE-9E1FE01CE5A4}" type="pres">
      <dgm:prSet presAssocID="{10100013-656B-7B4C-A78C-F17511E353F7}" presName="textNode" presStyleLbl="node1" presStyleIdx="3" presStyleCnt="5">
        <dgm:presLayoutVars>
          <dgm:bulletEnabled val="1"/>
        </dgm:presLayoutVars>
      </dgm:prSet>
      <dgm:spPr/>
    </dgm:pt>
    <dgm:pt modelId="{DA6B1A98-90E5-894A-A796-CD7E6CBB66E5}" type="pres">
      <dgm:prSet presAssocID="{3A0A93E0-C0CD-7B4D-94E7-55B25734EFAD}" presName="sibTrans" presStyleCnt="0"/>
      <dgm:spPr/>
    </dgm:pt>
    <dgm:pt modelId="{7F98B364-8543-0A48-A2C0-EE921E88B4DE}" type="pres">
      <dgm:prSet presAssocID="{62A851DE-54F7-5348-982E-E6E2AB27F24C}" presName="textNode" presStyleLbl="node1" presStyleIdx="4" presStyleCnt="5">
        <dgm:presLayoutVars>
          <dgm:bulletEnabled val="1"/>
        </dgm:presLayoutVars>
      </dgm:prSet>
      <dgm:spPr/>
    </dgm:pt>
  </dgm:ptLst>
  <dgm:cxnLst>
    <dgm:cxn modelId="{886EAF2E-63BD-2548-9E13-8BB47A5FA381}" srcId="{AA9D2923-4F42-4CEC-973E-14413A5756D0}" destId="{10100013-656B-7B4C-A78C-F17511E353F7}" srcOrd="3" destOrd="0" parTransId="{040165C2-00DD-EF4E-A564-C56DBD23AA2C}" sibTransId="{3A0A93E0-C0CD-7B4D-94E7-55B25734EFAD}"/>
    <dgm:cxn modelId="{30E27E65-EABB-4A04-9093-E6C0C1955F2D}" type="presOf" srcId="{A83FB95A-445C-4CD9-B561-E699A49D0AF8}" destId="{049811D6-2E5A-486A-9312-33CD02A9ABB5}" srcOrd="0" destOrd="0" presId="urn:microsoft.com/office/officeart/2005/8/layout/hProcess9"/>
    <dgm:cxn modelId="{9F00666A-17DE-EA4F-BD4C-4AAEE13A089D}" srcId="{AA9D2923-4F42-4CEC-973E-14413A5756D0}" destId="{62A851DE-54F7-5348-982E-E6E2AB27F24C}" srcOrd="4" destOrd="0" parTransId="{000E6251-340D-3C40-9BE3-314D4F9C39C7}" sibTransId="{718FF8D3-65D2-C443-948F-D0D9053E6204}"/>
    <dgm:cxn modelId="{E843656D-4931-4F1C-ADF5-7E41CD761A17}" type="presOf" srcId="{9F1522DA-0CA2-4B6A-A2E7-4B04ABA21F15}" destId="{4D626719-805D-4A69-9A14-ADD7DCF2776F}" srcOrd="0" destOrd="0" presId="urn:microsoft.com/office/officeart/2005/8/layout/hProcess9"/>
    <dgm:cxn modelId="{E2F97181-2FFE-7A46-998E-CB335255F6BE}" type="presOf" srcId="{62A851DE-54F7-5348-982E-E6E2AB27F24C}" destId="{7F98B364-8543-0A48-A2C0-EE921E88B4DE}" srcOrd="0" destOrd="0" presId="urn:microsoft.com/office/officeart/2005/8/layout/hProcess9"/>
    <dgm:cxn modelId="{ABC69386-BC61-466B-8118-CEADF55D460A}" type="presOf" srcId="{AA9D2923-4F42-4CEC-973E-14413A5756D0}" destId="{55873C21-11A2-403C-B852-7E617F899A1E}" srcOrd="0" destOrd="0" presId="urn:microsoft.com/office/officeart/2005/8/layout/hProcess9"/>
    <dgm:cxn modelId="{23D5F18E-137D-4BE9-A587-5268EBC826FA}" srcId="{AA9D2923-4F42-4CEC-973E-14413A5756D0}" destId="{A83FB95A-445C-4CD9-B561-E699A49D0AF8}" srcOrd="0" destOrd="0" parTransId="{8D1A82E8-D3FC-4BEB-880F-F2BE793B56B6}" sibTransId="{7371FF4A-0127-4C47-BB7D-732CC3272714}"/>
    <dgm:cxn modelId="{9B2C9CA5-0F02-49D5-9B5D-3D1F6E46159E}" srcId="{AA9D2923-4F42-4CEC-973E-14413A5756D0}" destId="{9F1522DA-0CA2-4B6A-A2E7-4B04ABA21F15}" srcOrd="2" destOrd="0" parTransId="{8A8FD52A-C20D-4F57-BA53-CD43C946B38D}" sibTransId="{8E987B73-A150-4EF2-AC8C-821924FB767D}"/>
    <dgm:cxn modelId="{314F05C0-90C7-4313-91A3-D31E581CF96C}" srcId="{AA9D2923-4F42-4CEC-973E-14413A5756D0}" destId="{0A79BA80-F53A-460D-80AF-F20903686E22}" srcOrd="1" destOrd="0" parTransId="{F2A931AF-74D7-4107-9939-C92F3C877766}" sibTransId="{04FB3028-6ADA-4EC9-92E5-AE305F6FFB95}"/>
    <dgm:cxn modelId="{FEB3BEE7-201F-134C-AC71-8B98E05AD941}" type="presOf" srcId="{10100013-656B-7B4C-A78C-F17511E353F7}" destId="{D1565D40-0A2B-5F4A-9CAE-9E1FE01CE5A4}" srcOrd="0" destOrd="0" presId="urn:microsoft.com/office/officeart/2005/8/layout/hProcess9"/>
    <dgm:cxn modelId="{CAB642EB-12E2-472F-AB75-0DE4E471C043}" type="presOf" srcId="{0A79BA80-F53A-460D-80AF-F20903686E22}" destId="{4747AFF8-9639-439F-91F2-D1CFCAF9009F}" srcOrd="0" destOrd="0" presId="urn:microsoft.com/office/officeart/2005/8/layout/hProcess9"/>
    <dgm:cxn modelId="{E18A2E7F-49F3-4745-922F-4BAF6B0DB38C}" type="presParOf" srcId="{55873C21-11A2-403C-B852-7E617F899A1E}" destId="{46DB4C23-C9D7-41AF-9B0E-587C361C48EE}" srcOrd="0" destOrd="0" presId="urn:microsoft.com/office/officeart/2005/8/layout/hProcess9"/>
    <dgm:cxn modelId="{2EBA73F1-A2C0-41BF-97BD-102485A6629D}" type="presParOf" srcId="{55873C21-11A2-403C-B852-7E617F899A1E}" destId="{9F400A03-89BC-4B54-9A22-7E747676C237}" srcOrd="1" destOrd="0" presId="urn:microsoft.com/office/officeart/2005/8/layout/hProcess9"/>
    <dgm:cxn modelId="{C3B7F744-511E-4796-9CE7-967CC30BE6F6}" type="presParOf" srcId="{9F400A03-89BC-4B54-9A22-7E747676C237}" destId="{049811D6-2E5A-486A-9312-33CD02A9ABB5}" srcOrd="0" destOrd="0" presId="urn:microsoft.com/office/officeart/2005/8/layout/hProcess9"/>
    <dgm:cxn modelId="{CEBAFCAE-BE48-40B7-9C6F-7CA443DEA2AF}" type="presParOf" srcId="{9F400A03-89BC-4B54-9A22-7E747676C237}" destId="{5A86FB3B-F724-41D3-90BB-ACCE440F952A}" srcOrd="1" destOrd="0" presId="urn:microsoft.com/office/officeart/2005/8/layout/hProcess9"/>
    <dgm:cxn modelId="{3C856316-CFB1-4FEC-A610-4041DF8A7467}" type="presParOf" srcId="{9F400A03-89BC-4B54-9A22-7E747676C237}" destId="{4747AFF8-9639-439F-91F2-D1CFCAF9009F}" srcOrd="2" destOrd="0" presId="urn:microsoft.com/office/officeart/2005/8/layout/hProcess9"/>
    <dgm:cxn modelId="{8F7A9970-1D3E-415F-BFB6-6771CE882B10}" type="presParOf" srcId="{9F400A03-89BC-4B54-9A22-7E747676C237}" destId="{AE3521D7-1824-4147-8223-AAA08CFD4D9C}" srcOrd="3" destOrd="0" presId="urn:microsoft.com/office/officeart/2005/8/layout/hProcess9"/>
    <dgm:cxn modelId="{10B672AB-9BF8-4660-8FE8-990245D93DF1}" type="presParOf" srcId="{9F400A03-89BC-4B54-9A22-7E747676C237}" destId="{4D626719-805D-4A69-9A14-ADD7DCF2776F}" srcOrd="4" destOrd="0" presId="urn:microsoft.com/office/officeart/2005/8/layout/hProcess9"/>
    <dgm:cxn modelId="{A9DC3DF8-CF42-C849-95C0-DE4A902C7C1A}" type="presParOf" srcId="{9F400A03-89BC-4B54-9A22-7E747676C237}" destId="{3821B48F-338D-C34A-B9E9-427B93B16DB9}" srcOrd="5" destOrd="0" presId="urn:microsoft.com/office/officeart/2005/8/layout/hProcess9"/>
    <dgm:cxn modelId="{41CC39C4-7C68-0944-A021-BB30CB897CAC}" type="presParOf" srcId="{9F400A03-89BC-4B54-9A22-7E747676C237}" destId="{D1565D40-0A2B-5F4A-9CAE-9E1FE01CE5A4}" srcOrd="6" destOrd="0" presId="urn:microsoft.com/office/officeart/2005/8/layout/hProcess9"/>
    <dgm:cxn modelId="{14D1F0DE-EF55-AE4C-A283-9697BA343012}" type="presParOf" srcId="{9F400A03-89BC-4B54-9A22-7E747676C237}" destId="{DA6B1A98-90E5-894A-A796-CD7E6CBB66E5}" srcOrd="7" destOrd="0" presId="urn:microsoft.com/office/officeart/2005/8/layout/hProcess9"/>
    <dgm:cxn modelId="{1E6C7F56-A95D-0048-A4A3-F942E88E5A43}" type="presParOf" srcId="{9F400A03-89BC-4B54-9A22-7E747676C237}" destId="{7F98B364-8543-0A48-A2C0-EE921E88B4DE}"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A9D2923-4F42-4CEC-973E-14413A5756D0}"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nl-NL"/>
        </a:p>
      </dgm:t>
    </dgm:pt>
    <dgm:pt modelId="{A83FB95A-445C-4CD9-B561-E699A49D0AF8}">
      <dgm:prSet phldrT="[Text]" custT="1"/>
      <dgm:spPr>
        <a:solidFill>
          <a:srgbClr val="322595"/>
        </a:solidFill>
      </dgm:spPr>
      <dgm:t>
        <a:bodyPr/>
        <a:lstStyle/>
        <a:p>
          <a:r>
            <a:rPr lang="en-GB" sz="2800" b="1" dirty="0"/>
            <a:t>Paradigm shift </a:t>
          </a:r>
        </a:p>
        <a:p>
          <a:r>
            <a:rPr lang="en-GB" sz="2800" b="1" dirty="0"/>
            <a:t>did not yet occur</a:t>
          </a:r>
        </a:p>
        <a:p>
          <a:r>
            <a:rPr lang="en-GB" sz="2800" b="1" dirty="0"/>
            <a:t> </a:t>
          </a:r>
          <a:endParaRPr lang="en-US" sz="2800" dirty="0"/>
        </a:p>
      </dgm:t>
    </dgm:pt>
    <dgm:pt modelId="{8D1A82E8-D3FC-4BEB-880F-F2BE793B56B6}" type="parTrans" cxnId="{23D5F18E-137D-4BE9-A587-5268EBC826FA}">
      <dgm:prSet/>
      <dgm:spPr/>
      <dgm:t>
        <a:bodyPr/>
        <a:lstStyle/>
        <a:p>
          <a:endParaRPr lang="en-US"/>
        </a:p>
      </dgm:t>
    </dgm:pt>
    <dgm:pt modelId="{7371FF4A-0127-4C47-BB7D-732CC3272714}" type="sibTrans" cxnId="{23D5F18E-137D-4BE9-A587-5268EBC826FA}">
      <dgm:prSet/>
      <dgm:spPr/>
      <dgm:t>
        <a:bodyPr/>
        <a:lstStyle/>
        <a:p>
          <a:endParaRPr lang="en-US"/>
        </a:p>
      </dgm:t>
    </dgm:pt>
    <dgm:pt modelId="{0A79BA80-F53A-460D-80AF-F20903686E22}">
      <dgm:prSet phldrT="[Text]" custT="1"/>
      <dgm:spPr>
        <a:solidFill>
          <a:srgbClr val="FFA535"/>
        </a:solidFill>
        <a:ln>
          <a:solidFill>
            <a:srgbClr val="FFC000"/>
          </a:solidFill>
        </a:ln>
      </dgm:spPr>
      <dgm:t>
        <a:bodyPr/>
        <a:lstStyle/>
        <a:p>
          <a:r>
            <a:rPr lang="en-GB" sz="2800" b="1" dirty="0"/>
            <a:t>Paradigm shift</a:t>
          </a:r>
        </a:p>
        <a:p>
          <a:r>
            <a:rPr lang="en-GB" sz="2800" b="1" dirty="0"/>
            <a:t> in progress</a:t>
          </a:r>
          <a:endParaRPr lang="en-US" sz="2800" dirty="0"/>
        </a:p>
      </dgm:t>
    </dgm:pt>
    <dgm:pt modelId="{F2A931AF-74D7-4107-9939-C92F3C877766}" type="parTrans" cxnId="{314F05C0-90C7-4313-91A3-D31E581CF96C}">
      <dgm:prSet/>
      <dgm:spPr/>
      <dgm:t>
        <a:bodyPr/>
        <a:lstStyle/>
        <a:p>
          <a:endParaRPr lang="en-US"/>
        </a:p>
      </dgm:t>
    </dgm:pt>
    <dgm:pt modelId="{04FB3028-6ADA-4EC9-92E5-AE305F6FFB95}" type="sibTrans" cxnId="{314F05C0-90C7-4313-91A3-D31E581CF96C}">
      <dgm:prSet/>
      <dgm:spPr/>
      <dgm:t>
        <a:bodyPr/>
        <a:lstStyle/>
        <a:p>
          <a:endParaRPr lang="en-US"/>
        </a:p>
      </dgm:t>
    </dgm:pt>
    <dgm:pt modelId="{9F1522DA-0CA2-4B6A-A2E7-4B04ABA21F15}">
      <dgm:prSet phldrT="[Text]" custT="1"/>
      <dgm:spPr>
        <a:solidFill>
          <a:srgbClr val="FFFF00"/>
        </a:solidFill>
      </dgm:spPr>
      <dgm:t>
        <a:bodyPr/>
        <a:lstStyle/>
        <a:p>
          <a:r>
            <a:rPr lang="en-GB" sz="2800" b="1" dirty="0">
              <a:solidFill>
                <a:srgbClr val="00B050"/>
              </a:solidFill>
            </a:rPr>
            <a:t>Paradigm shift</a:t>
          </a:r>
        </a:p>
        <a:p>
          <a:r>
            <a:rPr lang="en-GB" sz="2800" b="1" dirty="0">
              <a:solidFill>
                <a:srgbClr val="00B050"/>
              </a:solidFill>
            </a:rPr>
            <a:t>completed </a:t>
          </a:r>
          <a:endParaRPr lang="en-US" sz="2800" dirty="0">
            <a:solidFill>
              <a:srgbClr val="00B050"/>
            </a:solidFill>
          </a:endParaRPr>
        </a:p>
      </dgm:t>
    </dgm:pt>
    <dgm:pt modelId="{8A8FD52A-C20D-4F57-BA53-CD43C946B38D}" type="parTrans" cxnId="{9B2C9CA5-0F02-49D5-9B5D-3D1F6E46159E}">
      <dgm:prSet/>
      <dgm:spPr/>
      <dgm:t>
        <a:bodyPr/>
        <a:lstStyle/>
        <a:p>
          <a:endParaRPr lang="en-US"/>
        </a:p>
      </dgm:t>
    </dgm:pt>
    <dgm:pt modelId="{8E987B73-A150-4EF2-AC8C-821924FB767D}" type="sibTrans" cxnId="{9B2C9CA5-0F02-49D5-9B5D-3D1F6E46159E}">
      <dgm:prSet/>
      <dgm:spPr/>
      <dgm:t>
        <a:bodyPr/>
        <a:lstStyle/>
        <a:p>
          <a:endParaRPr lang="en-US"/>
        </a:p>
      </dgm:t>
    </dgm:pt>
    <dgm:pt modelId="{55873C21-11A2-403C-B852-7E617F899A1E}" type="pres">
      <dgm:prSet presAssocID="{AA9D2923-4F42-4CEC-973E-14413A5756D0}" presName="CompostProcess" presStyleCnt="0">
        <dgm:presLayoutVars>
          <dgm:dir/>
          <dgm:resizeHandles val="exact"/>
        </dgm:presLayoutVars>
      </dgm:prSet>
      <dgm:spPr/>
    </dgm:pt>
    <dgm:pt modelId="{46DB4C23-C9D7-41AF-9B0E-587C361C48EE}" type="pres">
      <dgm:prSet presAssocID="{AA9D2923-4F42-4CEC-973E-14413A5756D0}" presName="arrow" presStyleLbl="bgShp" presStyleIdx="0" presStyleCnt="1"/>
      <dgm:spPr/>
    </dgm:pt>
    <dgm:pt modelId="{9F400A03-89BC-4B54-9A22-7E747676C237}" type="pres">
      <dgm:prSet presAssocID="{AA9D2923-4F42-4CEC-973E-14413A5756D0}" presName="linearProcess" presStyleCnt="0"/>
      <dgm:spPr/>
    </dgm:pt>
    <dgm:pt modelId="{049811D6-2E5A-486A-9312-33CD02A9ABB5}" type="pres">
      <dgm:prSet presAssocID="{A83FB95A-445C-4CD9-B561-E699A49D0AF8}" presName="textNode" presStyleLbl="node1" presStyleIdx="0" presStyleCnt="3">
        <dgm:presLayoutVars>
          <dgm:bulletEnabled val="1"/>
        </dgm:presLayoutVars>
      </dgm:prSet>
      <dgm:spPr/>
    </dgm:pt>
    <dgm:pt modelId="{5A86FB3B-F724-41D3-90BB-ACCE440F952A}" type="pres">
      <dgm:prSet presAssocID="{7371FF4A-0127-4C47-BB7D-732CC3272714}" presName="sibTrans" presStyleCnt="0"/>
      <dgm:spPr/>
    </dgm:pt>
    <dgm:pt modelId="{4747AFF8-9639-439F-91F2-D1CFCAF9009F}" type="pres">
      <dgm:prSet presAssocID="{0A79BA80-F53A-460D-80AF-F20903686E22}" presName="textNode" presStyleLbl="node1" presStyleIdx="1" presStyleCnt="3">
        <dgm:presLayoutVars>
          <dgm:bulletEnabled val="1"/>
        </dgm:presLayoutVars>
      </dgm:prSet>
      <dgm:spPr/>
    </dgm:pt>
    <dgm:pt modelId="{AE3521D7-1824-4147-8223-AAA08CFD4D9C}" type="pres">
      <dgm:prSet presAssocID="{04FB3028-6ADA-4EC9-92E5-AE305F6FFB95}" presName="sibTrans" presStyleCnt="0"/>
      <dgm:spPr/>
    </dgm:pt>
    <dgm:pt modelId="{4D626719-805D-4A69-9A14-ADD7DCF2776F}" type="pres">
      <dgm:prSet presAssocID="{9F1522DA-0CA2-4B6A-A2E7-4B04ABA21F15}" presName="textNode" presStyleLbl="node1" presStyleIdx="2" presStyleCnt="3">
        <dgm:presLayoutVars>
          <dgm:bulletEnabled val="1"/>
        </dgm:presLayoutVars>
      </dgm:prSet>
      <dgm:spPr/>
    </dgm:pt>
  </dgm:ptLst>
  <dgm:cxnLst>
    <dgm:cxn modelId="{30E27E65-EABB-4A04-9093-E6C0C1955F2D}" type="presOf" srcId="{A83FB95A-445C-4CD9-B561-E699A49D0AF8}" destId="{049811D6-2E5A-486A-9312-33CD02A9ABB5}" srcOrd="0" destOrd="0" presId="urn:microsoft.com/office/officeart/2005/8/layout/hProcess9"/>
    <dgm:cxn modelId="{E843656D-4931-4F1C-ADF5-7E41CD761A17}" type="presOf" srcId="{9F1522DA-0CA2-4B6A-A2E7-4B04ABA21F15}" destId="{4D626719-805D-4A69-9A14-ADD7DCF2776F}" srcOrd="0" destOrd="0" presId="urn:microsoft.com/office/officeart/2005/8/layout/hProcess9"/>
    <dgm:cxn modelId="{ABC69386-BC61-466B-8118-CEADF55D460A}" type="presOf" srcId="{AA9D2923-4F42-4CEC-973E-14413A5756D0}" destId="{55873C21-11A2-403C-B852-7E617F899A1E}" srcOrd="0" destOrd="0" presId="urn:microsoft.com/office/officeart/2005/8/layout/hProcess9"/>
    <dgm:cxn modelId="{23D5F18E-137D-4BE9-A587-5268EBC826FA}" srcId="{AA9D2923-4F42-4CEC-973E-14413A5756D0}" destId="{A83FB95A-445C-4CD9-B561-E699A49D0AF8}" srcOrd="0" destOrd="0" parTransId="{8D1A82E8-D3FC-4BEB-880F-F2BE793B56B6}" sibTransId="{7371FF4A-0127-4C47-BB7D-732CC3272714}"/>
    <dgm:cxn modelId="{9B2C9CA5-0F02-49D5-9B5D-3D1F6E46159E}" srcId="{AA9D2923-4F42-4CEC-973E-14413A5756D0}" destId="{9F1522DA-0CA2-4B6A-A2E7-4B04ABA21F15}" srcOrd="2" destOrd="0" parTransId="{8A8FD52A-C20D-4F57-BA53-CD43C946B38D}" sibTransId="{8E987B73-A150-4EF2-AC8C-821924FB767D}"/>
    <dgm:cxn modelId="{314F05C0-90C7-4313-91A3-D31E581CF96C}" srcId="{AA9D2923-4F42-4CEC-973E-14413A5756D0}" destId="{0A79BA80-F53A-460D-80AF-F20903686E22}" srcOrd="1" destOrd="0" parTransId="{F2A931AF-74D7-4107-9939-C92F3C877766}" sibTransId="{04FB3028-6ADA-4EC9-92E5-AE305F6FFB95}"/>
    <dgm:cxn modelId="{CAB642EB-12E2-472F-AB75-0DE4E471C043}" type="presOf" srcId="{0A79BA80-F53A-460D-80AF-F20903686E22}" destId="{4747AFF8-9639-439F-91F2-D1CFCAF9009F}" srcOrd="0" destOrd="0" presId="urn:microsoft.com/office/officeart/2005/8/layout/hProcess9"/>
    <dgm:cxn modelId="{E18A2E7F-49F3-4745-922F-4BAF6B0DB38C}" type="presParOf" srcId="{55873C21-11A2-403C-B852-7E617F899A1E}" destId="{46DB4C23-C9D7-41AF-9B0E-587C361C48EE}" srcOrd="0" destOrd="0" presId="urn:microsoft.com/office/officeart/2005/8/layout/hProcess9"/>
    <dgm:cxn modelId="{2EBA73F1-A2C0-41BF-97BD-102485A6629D}" type="presParOf" srcId="{55873C21-11A2-403C-B852-7E617F899A1E}" destId="{9F400A03-89BC-4B54-9A22-7E747676C237}" srcOrd="1" destOrd="0" presId="urn:microsoft.com/office/officeart/2005/8/layout/hProcess9"/>
    <dgm:cxn modelId="{C3B7F744-511E-4796-9CE7-967CC30BE6F6}" type="presParOf" srcId="{9F400A03-89BC-4B54-9A22-7E747676C237}" destId="{049811D6-2E5A-486A-9312-33CD02A9ABB5}" srcOrd="0" destOrd="0" presId="urn:microsoft.com/office/officeart/2005/8/layout/hProcess9"/>
    <dgm:cxn modelId="{CEBAFCAE-BE48-40B7-9C6F-7CA443DEA2AF}" type="presParOf" srcId="{9F400A03-89BC-4B54-9A22-7E747676C237}" destId="{5A86FB3B-F724-41D3-90BB-ACCE440F952A}" srcOrd="1" destOrd="0" presId="urn:microsoft.com/office/officeart/2005/8/layout/hProcess9"/>
    <dgm:cxn modelId="{3C856316-CFB1-4FEC-A610-4041DF8A7467}" type="presParOf" srcId="{9F400A03-89BC-4B54-9A22-7E747676C237}" destId="{4747AFF8-9639-439F-91F2-D1CFCAF9009F}" srcOrd="2" destOrd="0" presId="urn:microsoft.com/office/officeart/2005/8/layout/hProcess9"/>
    <dgm:cxn modelId="{8F7A9970-1D3E-415F-BFB6-6771CE882B10}" type="presParOf" srcId="{9F400A03-89BC-4B54-9A22-7E747676C237}" destId="{AE3521D7-1824-4147-8223-AAA08CFD4D9C}" srcOrd="3" destOrd="0" presId="urn:microsoft.com/office/officeart/2005/8/layout/hProcess9"/>
    <dgm:cxn modelId="{10B672AB-9BF8-4660-8FE8-990245D93DF1}" type="presParOf" srcId="{9F400A03-89BC-4B54-9A22-7E747676C237}" destId="{4D626719-805D-4A69-9A14-ADD7DCF2776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A9D2923-4F42-4CEC-973E-14413A5756D0}" type="doc">
      <dgm:prSet loTypeId="urn:microsoft.com/office/officeart/2005/8/layout/hProcess9" loCatId="process" qsTypeId="urn:microsoft.com/office/officeart/2005/8/quickstyle/simple1" qsCatId="simple" csTypeId="urn:microsoft.com/office/officeart/2005/8/colors/accent1_2" csCatId="accent1" phldr="1"/>
      <dgm:spPr/>
    </dgm:pt>
    <dgm:pt modelId="{A83FB95A-445C-4CD9-B561-E699A49D0AF8}">
      <dgm:prSet phldrT="[Text]" custT="1"/>
      <dgm:spPr>
        <a:solidFill>
          <a:srgbClr val="C00000"/>
        </a:solidFill>
      </dgm:spPr>
      <dgm:t>
        <a:bodyPr/>
        <a:lstStyle/>
        <a:p>
          <a:r>
            <a:rPr lang="en-US" sz="2000" dirty="0"/>
            <a:t>State-ordered measures </a:t>
          </a:r>
        </a:p>
        <a:p>
          <a:r>
            <a:rPr lang="en-US" sz="2000" dirty="0"/>
            <a:t>Substituted decision making</a:t>
          </a:r>
        </a:p>
      </dgm:t>
    </dgm:pt>
    <dgm:pt modelId="{8D1A82E8-D3FC-4BEB-880F-F2BE793B56B6}" type="parTrans" cxnId="{23D5F18E-137D-4BE9-A587-5268EBC826FA}">
      <dgm:prSet/>
      <dgm:spPr/>
      <dgm:t>
        <a:bodyPr/>
        <a:lstStyle/>
        <a:p>
          <a:endParaRPr lang="en-US"/>
        </a:p>
      </dgm:t>
    </dgm:pt>
    <dgm:pt modelId="{7371FF4A-0127-4C47-BB7D-732CC3272714}" type="sibTrans" cxnId="{23D5F18E-137D-4BE9-A587-5268EBC826FA}">
      <dgm:prSet/>
      <dgm:spPr/>
      <dgm:t>
        <a:bodyPr/>
        <a:lstStyle/>
        <a:p>
          <a:endParaRPr lang="en-US"/>
        </a:p>
      </dgm:t>
    </dgm:pt>
    <dgm:pt modelId="{9F1522DA-0CA2-4B6A-A2E7-4B04ABA21F15}">
      <dgm:prSet phldrT="[Text]" custT="1"/>
      <dgm:spPr>
        <a:solidFill>
          <a:srgbClr val="00B050"/>
        </a:solidFill>
      </dgm:spPr>
      <dgm:t>
        <a:bodyPr/>
        <a:lstStyle/>
        <a:p>
          <a:r>
            <a:rPr lang="en-US" sz="2000" dirty="0"/>
            <a:t>Voluntary measures</a:t>
          </a:r>
        </a:p>
      </dgm:t>
    </dgm:pt>
    <dgm:pt modelId="{8A8FD52A-C20D-4F57-BA53-CD43C946B38D}" type="parTrans" cxnId="{9B2C9CA5-0F02-49D5-9B5D-3D1F6E46159E}">
      <dgm:prSet/>
      <dgm:spPr/>
      <dgm:t>
        <a:bodyPr/>
        <a:lstStyle/>
        <a:p>
          <a:endParaRPr lang="en-US"/>
        </a:p>
      </dgm:t>
    </dgm:pt>
    <dgm:pt modelId="{8E987B73-A150-4EF2-AC8C-821924FB767D}" type="sibTrans" cxnId="{9B2C9CA5-0F02-49D5-9B5D-3D1F6E46159E}">
      <dgm:prSet/>
      <dgm:spPr/>
      <dgm:t>
        <a:bodyPr/>
        <a:lstStyle/>
        <a:p>
          <a:endParaRPr lang="en-US"/>
        </a:p>
      </dgm:t>
    </dgm:pt>
    <dgm:pt modelId="{D03FEB39-1CE9-044F-9844-A62E4D8F2EB2}">
      <dgm:prSet custT="1"/>
      <dgm:spPr>
        <a:solidFill>
          <a:srgbClr val="FFC000"/>
        </a:solidFill>
      </dgm:spPr>
      <dgm:t>
        <a:bodyPr/>
        <a:lstStyle/>
        <a:p>
          <a:r>
            <a:rPr lang="en-US" sz="2000" dirty="0"/>
            <a:t>New</a:t>
          </a:r>
          <a:r>
            <a:rPr lang="en-US" sz="2000" baseline="0" dirty="0"/>
            <a:t> types of measures </a:t>
          </a:r>
          <a:endParaRPr lang="en-US" sz="2000" dirty="0"/>
        </a:p>
      </dgm:t>
    </dgm:pt>
    <dgm:pt modelId="{1C9C8DDF-AA6C-8E4A-A1E5-EF62BB5E71B5}" type="parTrans" cxnId="{73225552-704B-2841-95C2-2A4879619DD3}">
      <dgm:prSet/>
      <dgm:spPr/>
      <dgm:t>
        <a:bodyPr/>
        <a:lstStyle/>
        <a:p>
          <a:endParaRPr lang="nl-NL"/>
        </a:p>
      </dgm:t>
    </dgm:pt>
    <dgm:pt modelId="{16456A1D-7CB2-424C-88C8-5CBB745CDF4D}" type="sibTrans" cxnId="{73225552-704B-2841-95C2-2A4879619DD3}">
      <dgm:prSet/>
      <dgm:spPr/>
      <dgm:t>
        <a:bodyPr/>
        <a:lstStyle/>
        <a:p>
          <a:endParaRPr lang="nl-NL"/>
        </a:p>
      </dgm:t>
    </dgm:pt>
    <dgm:pt modelId="{3349A9F1-1FC0-6743-81A2-46CB4713575E}">
      <dgm:prSet phldrT="[Text]" custT="1"/>
      <dgm:spPr>
        <a:solidFill>
          <a:srgbClr val="C00000"/>
        </a:solidFill>
      </dgm:spPr>
      <dgm:t>
        <a:bodyPr/>
        <a:lstStyle/>
        <a:p>
          <a:r>
            <a:rPr lang="en-US" sz="2000" dirty="0"/>
            <a:t>State-ordered measures </a:t>
          </a:r>
        </a:p>
        <a:p>
          <a:r>
            <a:rPr lang="en-US" sz="2000" dirty="0"/>
            <a:t>Support decision making </a:t>
          </a:r>
        </a:p>
      </dgm:t>
    </dgm:pt>
    <dgm:pt modelId="{0C9AC83C-E6A8-884D-838D-4045A47FC8E4}" type="parTrans" cxnId="{5A025873-C0A6-8745-B97A-EAC66DA635EF}">
      <dgm:prSet/>
      <dgm:spPr/>
      <dgm:t>
        <a:bodyPr/>
        <a:lstStyle/>
        <a:p>
          <a:endParaRPr lang="nl-NL"/>
        </a:p>
      </dgm:t>
    </dgm:pt>
    <dgm:pt modelId="{139A4C6E-ECAC-574D-BCD5-6A6CF06DEA72}" type="sibTrans" cxnId="{5A025873-C0A6-8745-B97A-EAC66DA635EF}">
      <dgm:prSet/>
      <dgm:spPr/>
      <dgm:t>
        <a:bodyPr/>
        <a:lstStyle/>
        <a:p>
          <a:endParaRPr lang="nl-NL"/>
        </a:p>
      </dgm:t>
    </dgm:pt>
    <dgm:pt modelId="{55873C21-11A2-403C-B852-7E617F899A1E}" type="pres">
      <dgm:prSet presAssocID="{AA9D2923-4F42-4CEC-973E-14413A5756D0}" presName="CompostProcess" presStyleCnt="0">
        <dgm:presLayoutVars>
          <dgm:dir/>
          <dgm:resizeHandles val="exact"/>
        </dgm:presLayoutVars>
      </dgm:prSet>
      <dgm:spPr/>
    </dgm:pt>
    <dgm:pt modelId="{46DB4C23-C9D7-41AF-9B0E-587C361C48EE}" type="pres">
      <dgm:prSet presAssocID="{AA9D2923-4F42-4CEC-973E-14413A5756D0}" presName="arrow" presStyleLbl="bgShp" presStyleIdx="0" presStyleCnt="1" custScaleX="117647" custLinFactNeighborX="869"/>
      <dgm:spPr/>
    </dgm:pt>
    <dgm:pt modelId="{9F400A03-89BC-4B54-9A22-7E747676C237}" type="pres">
      <dgm:prSet presAssocID="{AA9D2923-4F42-4CEC-973E-14413A5756D0}" presName="linearProcess" presStyleCnt="0"/>
      <dgm:spPr/>
    </dgm:pt>
    <dgm:pt modelId="{049811D6-2E5A-486A-9312-33CD02A9ABB5}" type="pres">
      <dgm:prSet presAssocID="{A83FB95A-445C-4CD9-B561-E699A49D0AF8}" presName="textNode" presStyleLbl="node1" presStyleIdx="0" presStyleCnt="4" custScaleX="221631" custScaleY="103648">
        <dgm:presLayoutVars>
          <dgm:bulletEnabled val="1"/>
        </dgm:presLayoutVars>
      </dgm:prSet>
      <dgm:spPr/>
    </dgm:pt>
    <dgm:pt modelId="{5A86FB3B-F724-41D3-90BB-ACCE440F952A}" type="pres">
      <dgm:prSet presAssocID="{7371FF4A-0127-4C47-BB7D-732CC3272714}" presName="sibTrans" presStyleCnt="0"/>
      <dgm:spPr/>
    </dgm:pt>
    <dgm:pt modelId="{0529A581-C5BC-F446-AF1B-4AF39528B59F}" type="pres">
      <dgm:prSet presAssocID="{3349A9F1-1FC0-6743-81A2-46CB4713575E}" presName="textNode" presStyleLbl="node1" presStyleIdx="1" presStyleCnt="4" custScaleX="202377" custScaleY="103648">
        <dgm:presLayoutVars>
          <dgm:bulletEnabled val="1"/>
        </dgm:presLayoutVars>
      </dgm:prSet>
      <dgm:spPr/>
    </dgm:pt>
    <dgm:pt modelId="{641D5E50-36BE-A140-9E0B-4934EC2DF74B}" type="pres">
      <dgm:prSet presAssocID="{139A4C6E-ECAC-574D-BCD5-6A6CF06DEA72}" presName="sibTrans" presStyleCnt="0"/>
      <dgm:spPr/>
    </dgm:pt>
    <dgm:pt modelId="{9E4B95EE-23FD-8C41-92DE-E7DD6C7B366C}" type="pres">
      <dgm:prSet presAssocID="{D03FEB39-1CE9-044F-9844-A62E4D8F2EB2}" presName="textNode" presStyleLbl="node1" presStyleIdx="2" presStyleCnt="4" custScaleX="183576" custLinFactNeighborX="-22346" custLinFactNeighborY="1740">
        <dgm:presLayoutVars>
          <dgm:bulletEnabled val="1"/>
        </dgm:presLayoutVars>
      </dgm:prSet>
      <dgm:spPr/>
    </dgm:pt>
    <dgm:pt modelId="{D9985D6B-E7FF-6A41-940A-1F73D1632F1A}" type="pres">
      <dgm:prSet presAssocID="{16456A1D-7CB2-424C-88C8-5CBB745CDF4D}" presName="sibTrans" presStyleCnt="0"/>
      <dgm:spPr/>
    </dgm:pt>
    <dgm:pt modelId="{4D626719-805D-4A69-9A14-ADD7DCF2776F}" type="pres">
      <dgm:prSet presAssocID="{9F1522DA-0CA2-4B6A-A2E7-4B04ABA21F15}" presName="textNode" presStyleLbl="node1" presStyleIdx="3" presStyleCnt="4" custScaleX="214769">
        <dgm:presLayoutVars>
          <dgm:bulletEnabled val="1"/>
        </dgm:presLayoutVars>
      </dgm:prSet>
      <dgm:spPr/>
    </dgm:pt>
  </dgm:ptLst>
  <dgm:cxnLst>
    <dgm:cxn modelId="{42166E15-0978-4244-97D7-3D90940038E6}" type="presOf" srcId="{D03FEB39-1CE9-044F-9844-A62E4D8F2EB2}" destId="{9E4B95EE-23FD-8C41-92DE-E7DD6C7B366C}" srcOrd="0" destOrd="0" presId="urn:microsoft.com/office/officeart/2005/8/layout/hProcess9"/>
    <dgm:cxn modelId="{73225552-704B-2841-95C2-2A4879619DD3}" srcId="{AA9D2923-4F42-4CEC-973E-14413A5756D0}" destId="{D03FEB39-1CE9-044F-9844-A62E4D8F2EB2}" srcOrd="2" destOrd="0" parTransId="{1C9C8DDF-AA6C-8E4A-A1E5-EF62BB5E71B5}" sibTransId="{16456A1D-7CB2-424C-88C8-5CBB745CDF4D}"/>
    <dgm:cxn modelId="{30E27E65-EABB-4A04-9093-E6C0C1955F2D}" type="presOf" srcId="{A83FB95A-445C-4CD9-B561-E699A49D0AF8}" destId="{049811D6-2E5A-486A-9312-33CD02A9ABB5}" srcOrd="0" destOrd="0" presId="urn:microsoft.com/office/officeart/2005/8/layout/hProcess9"/>
    <dgm:cxn modelId="{E843656D-4931-4F1C-ADF5-7E41CD761A17}" type="presOf" srcId="{9F1522DA-0CA2-4B6A-A2E7-4B04ABA21F15}" destId="{4D626719-805D-4A69-9A14-ADD7DCF2776F}" srcOrd="0" destOrd="0" presId="urn:microsoft.com/office/officeart/2005/8/layout/hProcess9"/>
    <dgm:cxn modelId="{5A025873-C0A6-8745-B97A-EAC66DA635EF}" srcId="{AA9D2923-4F42-4CEC-973E-14413A5756D0}" destId="{3349A9F1-1FC0-6743-81A2-46CB4713575E}" srcOrd="1" destOrd="0" parTransId="{0C9AC83C-E6A8-884D-838D-4045A47FC8E4}" sibTransId="{139A4C6E-ECAC-574D-BCD5-6A6CF06DEA72}"/>
    <dgm:cxn modelId="{ABC69386-BC61-466B-8118-CEADF55D460A}" type="presOf" srcId="{AA9D2923-4F42-4CEC-973E-14413A5756D0}" destId="{55873C21-11A2-403C-B852-7E617F899A1E}" srcOrd="0" destOrd="0" presId="urn:microsoft.com/office/officeart/2005/8/layout/hProcess9"/>
    <dgm:cxn modelId="{23D5F18E-137D-4BE9-A587-5268EBC826FA}" srcId="{AA9D2923-4F42-4CEC-973E-14413A5756D0}" destId="{A83FB95A-445C-4CD9-B561-E699A49D0AF8}" srcOrd="0" destOrd="0" parTransId="{8D1A82E8-D3FC-4BEB-880F-F2BE793B56B6}" sibTransId="{7371FF4A-0127-4C47-BB7D-732CC3272714}"/>
    <dgm:cxn modelId="{9B2C9CA5-0F02-49D5-9B5D-3D1F6E46159E}" srcId="{AA9D2923-4F42-4CEC-973E-14413A5756D0}" destId="{9F1522DA-0CA2-4B6A-A2E7-4B04ABA21F15}" srcOrd="3" destOrd="0" parTransId="{8A8FD52A-C20D-4F57-BA53-CD43C946B38D}" sibTransId="{8E987B73-A150-4EF2-AC8C-821924FB767D}"/>
    <dgm:cxn modelId="{3E8252A6-9213-8648-ABC1-40B1DB84C85E}" type="presOf" srcId="{3349A9F1-1FC0-6743-81A2-46CB4713575E}" destId="{0529A581-C5BC-F446-AF1B-4AF39528B59F}" srcOrd="0" destOrd="0" presId="urn:microsoft.com/office/officeart/2005/8/layout/hProcess9"/>
    <dgm:cxn modelId="{E18A2E7F-49F3-4745-922F-4BAF6B0DB38C}" type="presParOf" srcId="{55873C21-11A2-403C-B852-7E617F899A1E}" destId="{46DB4C23-C9D7-41AF-9B0E-587C361C48EE}" srcOrd="0" destOrd="0" presId="urn:microsoft.com/office/officeart/2005/8/layout/hProcess9"/>
    <dgm:cxn modelId="{2EBA73F1-A2C0-41BF-97BD-102485A6629D}" type="presParOf" srcId="{55873C21-11A2-403C-B852-7E617F899A1E}" destId="{9F400A03-89BC-4B54-9A22-7E747676C237}" srcOrd="1" destOrd="0" presId="urn:microsoft.com/office/officeart/2005/8/layout/hProcess9"/>
    <dgm:cxn modelId="{C3B7F744-511E-4796-9CE7-967CC30BE6F6}" type="presParOf" srcId="{9F400A03-89BC-4B54-9A22-7E747676C237}" destId="{049811D6-2E5A-486A-9312-33CD02A9ABB5}" srcOrd="0" destOrd="0" presId="urn:microsoft.com/office/officeart/2005/8/layout/hProcess9"/>
    <dgm:cxn modelId="{CEBAFCAE-BE48-40B7-9C6F-7CA443DEA2AF}" type="presParOf" srcId="{9F400A03-89BC-4B54-9A22-7E747676C237}" destId="{5A86FB3B-F724-41D3-90BB-ACCE440F952A}" srcOrd="1" destOrd="0" presId="urn:microsoft.com/office/officeart/2005/8/layout/hProcess9"/>
    <dgm:cxn modelId="{E3DBDB80-EA27-F64B-897A-5EA9D9806CF6}" type="presParOf" srcId="{9F400A03-89BC-4B54-9A22-7E747676C237}" destId="{0529A581-C5BC-F446-AF1B-4AF39528B59F}" srcOrd="2" destOrd="0" presId="urn:microsoft.com/office/officeart/2005/8/layout/hProcess9"/>
    <dgm:cxn modelId="{86F00DE2-8F26-8B4C-A015-475445628F6B}" type="presParOf" srcId="{9F400A03-89BC-4B54-9A22-7E747676C237}" destId="{641D5E50-36BE-A140-9E0B-4934EC2DF74B}" srcOrd="3" destOrd="0" presId="urn:microsoft.com/office/officeart/2005/8/layout/hProcess9"/>
    <dgm:cxn modelId="{735D1887-59C1-3E49-8542-A2D458484514}" type="presParOf" srcId="{9F400A03-89BC-4B54-9A22-7E747676C237}" destId="{9E4B95EE-23FD-8C41-92DE-E7DD6C7B366C}" srcOrd="4" destOrd="0" presId="urn:microsoft.com/office/officeart/2005/8/layout/hProcess9"/>
    <dgm:cxn modelId="{D0AB344F-6F77-E644-A6CC-591736C8D51F}" type="presParOf" srcId="{9F400A03-89BC-4B54-9A22-7E747676C237}" destId="{D9985D6B-E7FF-6A41-940A-1F73D1632F1A}" srcOrd="5" destOrd="0" presId="urn:microsoft.com/office/officeart/2005/8/layout/hProcess9"/>
    <dgm:cxn modelId="{10B672AB-9BF8-4660-8FE8-990245D93DF1}" type="presParOf" srcId="{9F400A03-89BC-4B54-9A22-7E747676C237}" destId="{4D626719-805D-4A69-9A14-ADD7DCF2776F}" srcOrd="6"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A9D2923-4F42-4CEC-973E-14413A5756D0}"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nl-NL"/>
        </a:p>
      </dgm:t>
    </dgm:pt>
    <dgm:pt modelId="{A83FB95A-445C-4CD9-B561-E699A49D0AF8}">
      <dgm:prSet phldrT="[Text]" custT="1"/>
      <dgm:spPr>
        <a:solidFill>
          <a:schemeClr val="bg2">
            <a:lumMod val="50000"/>
          </a:schemeClr>
        </a:solidFill>
      </dgm:spPr>
      <dgm:t>
        <a:bodyPr/>
        <a:lstStyle/>
        <a:p>
          <a:r>
            <a:rPr lang="en-GB" sz="2000" noProof="0" dirty="0"/>
            <a:t>Status approach</a:t>
          </a:r>
        </a:p>
        <a:p>
          <a:r>
            <a:rPr lang="en-GB" sz="2000" noProof="0" dirty="0"/>
            <a:t>Automatic</a:t>
          </a:r>
          <a:r>
            <a:rPr lang="en-GB" sz="2000" baseline="0" noProof="0" dirty="0"/>
            <a:t> limitation of legal capacity by attribution of state-ordered measures </a:t>
          </a:r>
          <a:endParaRPr lang="en-GB" sz="2000" noProof="0" dirty="0"/>
        </a:p>
      </dgm:t>
    </dgm:pt>
    <dgm:pt modelId="{8D1A82E8-D3FC-4BEB-880F-F2BE793B56B6}" type="parTrans" cxnId="{23D5F18E-137D-4BE9-A587-5268EBC826FA}">
      <dgm:prSet/>
      <dgm:spPr/>
      <dgm:t>
        <a:bodyPr/>
        <a:lstStyle/>
        <a:p>
          <a:endParaRPr lang="en-US"/>
        </a:p>
      </dgm:t>
    </dgm:pt>
    <dgm:pt modelId="{7371FF4A-0127-4C47-BB7D-732CC3272714}" type="sibTrans" cxnId="{23D5F18E-137D-4BE9-A587-5268EBC826FA}">
      <dgm:prSet/>
      <dgm:spPr/>
      <dgm:t>
        <a:bodyPr/>
        <a:lstStyle/>
        <a:p>
          <a:endParaRPr lang="en-US"/>
        </a:p>
      </dgm:t>
    </dgm:pt>
    <dgm:pt modelId="{0A79BA80-F53A-460D-80AF-F20903686E22}">
      <dgm:prSet phldrT="[Text]" custT="1"/>
      <dgm:spPr>
        <a:solidFill>
          <a:schemeClr val="bg2">
            <a:lumMod val="75000"/>
          </a:schemeClr>
        </a:solidFill>
        <a:ln>
          <a:solidFill>
            <a:schemeClr val="bg2">
              <a:lumMod val="90000"/>
            </a:schemeClr>
          </a:solidFill>
        </a:ln>
      </dgm:spPr>
      <dgm:t>
        <a:bodyPr/>
        <a:lstStyle/>
        <a:p>
          <a:r>
            <a:rPr lang="en-GB" sz="2000" noProof="0" dirty="0"/>
            <a:t>Status approach</a:t>
          </a:r>
        </a:p>
        <a:p>
          <a:r>
            <a:rPr lang="en-GB" sz="2000" noProof="0" dirty="0"/>
            <a:t>Tailor-made limitation of legal capacity, </a:t>
          </a:r>
          <a:r>
            <a:rPr lang="en-GB" sz="2000" baseline="0" noProof="0" dirty="0"/>
            <a:t>by attribution of state-ordered measures </a:t>
          </a:r>
          <a:endParaRPr lang="en-GB" sz="2000" noProof="0" dirty="0"/>
        </a:p>
      </dgm:t>
    </dgm:pt>
    <dgm:pt modelId="{F2A931AF-74D7-4107-9939-C92F3C877766}" type="parTrans" cxnId="{314F05C0-90C7-4313-91A3-D31E581CF96C}">
      <dgm:prSet/>
      <dgm:spPr/>
      <dgm:t>
        <a:bodyPr/>
        <a:lstStyle/>
        <a:p>
          <a:endParaRPr lang="en-US"/>
        </a:p>
      </dgm:t>
    </dgm:pt>
    <dgm:pt modelId="{04FB3028-6ADA-4EC9-92E5-AE305F6FFB95}" type="sibTrans" cxnId="{314F05C0-90C7-4313-91A3-D31E581CF96C}">
      <dgm:prSet/>
      <dgm:spPr/>
      <dgm:t>
        <a:bodyPr/>
        <a:lstStyle/>
        <a:p>
          <a:endParaRPr lang="en-US"/>
        </a:p>
      </dgm:t>
    </dgm:pt>
    <dgm:pt modelId="{9F1522DA-0CA2-4B6A-A2E7-4B04ABA21F15}">
      <dgm:prSet phldrT="[Text]" custT="1"/>
      <dgm:spPr>
        <a:solidFill>
          <a:srgbClr val="FFC000"/>
        </a:solidFill>
      </dgm:spPr>
      <dgm:t>
        <a:bodyPr/>
        <a:lstStyle/>
        <a:p>
          <a:r>
            <a:rPr lang="en-GB" sz="2400" noProof="0" dirty="0"/>
            <a:t>Functional</a:t>
          </a:r>
          <a:r>
            <a:rPr lang="en-GB" sz="2400" baseline="0" noProof="0" dirty="0"/>
            <a:t> approach </a:t>
          </a:r>
          <a:endParaRPr lang="en-GB" sz="2400" noProof="0" dirty="0"/>
        </a:p>
      </dgm:t>
    </dgm:pt>
    <dgm:pt modelId="{8A8FD52A-C20D-4F57-BA53-CD43C946B38D}" type="parTrans" cxnId="{9B2C9CA5-0F02-49D5-9B5D-3D1F6E46159E}">
      <dgm:prSet/>
      <dgm:spPr/>
      <dgm:t>
        <a:bodyPr/>
        <a:lstStyle/>
        <a:p>
          <a:endParaRPr lang="en-US"/>
        </a:p>
      </dgm:t>
    </dgm:pt>
    <dgm:pt modelId="{8E987B73-A150-4EF2-AC8C-821924FB767D}" type="sibTrans" cxnId="{9B2C9CA5-0F02-49D5-9B5D-3D1F6E46159E}">
      <dgm:prSet/>
      <dgm:spPr/>
      <dgm:t>
        <a:bodyPr/>
        <a:lstStyle/>
        <a:p>
          <a:endParaRPr lang="en-US"/>
        </a:p>
      </dgm:t>
    </dgm:pt>
    <dgm:pt modelId="{AA92F1AF-8664-704D-B0E6-27799CF7382B}">
      <dgm:prSet phldrT="[Text]" custT="1"/>
      <dgm:spPr>
        <a:solidFill>
          <a:srgbClr val="FFFF00"/>
        </a:solidFill>
      </dgm:spPr>
      <dgm:t>
        <a:bodyPr/>
        <a:lstStyle/>
        <a:p>
          <a:r>
            <a:rPr lang="en-GB" sz="2400" noProof="0" dirty="0">
              <a:solidFill>
                <a:srgbClr val="00B050"/>
              </a:solidFill>
            </a:rPr>
            <a:t>Tailor-made limitation of legal capacity, by way of exception </a:t>
          </a:r>
        </a:p>
      </dgm:t>
    </dgm:pt>
    <dgm:pt modelId="{CC792E36-E771-494D-82E9-D7BA92F7AD01}" type="parTrans" cxnId="{5741E414-8AF7-5348-ACEF-E49966254168}">
      <dgm:prSet/>
      <dgm:spPr/>
      <dgm:t>
        <a:bodyPr/>
        <a:lstStyle/>
        <a:p>
          <a:endParaRPr lang="nl-NL"/>
        </a:p>
      </dgm:t>
    </dgm:pt>
    <dgm:pt modelId="{8EE8409F-60AA-2E4A-A602-F5CB78AA82E5}" type="sibTrans" cxnId="{5741E414-8AF7-5348-ACEF-E49966254168}">
      <dgm:prSet/>
      <dgm:spPr/>
      <dgm:t>
        <a:bodyPr/>
        <a:lstStyle/>
        <a:p>
          <a:endParaRPr lang="nl-NL"/>
        </a:p>
      </dgm:t>
    </dgm:pt>
    <dgm:pt modelId="{55873C21-11A2-403C-B852-7E617F899A1E}" type="pres">
      <dgm:prSet presAssocID="{AA9D2923-4F42-4CEC-973E-14413A5756D0}" presName="CompostProcess" presStyleCnt="0">
        <dgm:presLayoutVars>
          <dgm:dir/>
          <dgm:resizeHandles val="exact"/>
        </dgm:presLayoutVars>
      </dgm:prSet>
      <dgm:spPr/>
    </dgm:pt>
    <dgm:pt modelId="{46DB4C23-C9D7-41AF-9B0E-587C361C48EE}" type="pres">
      <dgm:prSet presAssocID="{AA9D2923-4F42-4CEC-973E-14413A5756D0}" presName="arrow" presStyleLbl="bgShp" presStyleIdx="0" presStyleCnt="1" custScaleX="117647" custLinFactNeighborX="8824" custLinFactNeighborY="-833"/>
      <dgm:spPr/>
    </dgm:pt>
    <dgm:pt modelId="{9F400A03-89BC-4B54-9A22-7E747676C237}" type="pres">
      <dgm:prSet presAssocID="{AA9D2923-4F42-4CEC-973E-14413A5756D0}" presName="linearProcess" presStyleCnt="0"/>
      <dgm:spPr/>
    </dgm:pt>
    <dgm:pt modelId="{049811D6-2E5A-486A-9312-33CD02A9ABB5}" type="pres">
      <dgm:prSet presAssocID="{A83FB95A-445C-4CD9-B561-E699A49D0AF8}" presName="textNode" presStyleLbl="node1" presStyleIdx="0" presStyleCnt="4" custScaleX="119289" custScaleY="112436">
        <dgm:presLayoutVars>
          <dgm:bulletEnabled val="1"/>
        </dgm:presLayoutVars>
      </dgm:prSet>
      <dgm:spPr/>
    </dgm:pt>
    <dgm:pt modelId="{5A86FB3B-F724-41D3-90BB-ACCE440F952A}" type="pres">
      <dgm:prSet presAssocID="{7371FF4A-0127-4C47-BB7D-732CC3272714}" presName="sibTrans" presStyleCnt="0"/>
      <dgm:spPr/>
    </dgm:pt>
    <dgm:pt modelId="{4747AFF8-9639-439F-91F2-D1CFCAF9009F}" type="pres">
      <dgm:prSet presAssocID="{0A79BA80-F53A-460D-80AF-F20903686E22}" presName="textNode" presStyleLbl="node1" presStyleIdx="1" presStyleCnt="4" custScaleX="119171" custScaleY="117314" custLinFactNeighborX="-17063" custLinFactNeighborY="1376">
        <dgm:presLayoutVars>
          <dgm:bulletEnabled val="1"/>
        </dgm:presLayoutVars>
      </dgm:prSet>
      <dgm:spPr/>
    </dgm:pt>
    <dgm:pt modelId="{AE3521D7-1824-4147-8223-AAA08CFD4D9C}" type="pres">
      <dgm:prSet presAssocID="{04FB3028-6ADA-4EC9-92E5-AE305F6FFB95}" presName="sibTrans" presStyleCnt="0"/>
      <dgm:spPr/>
    </dgm:pt>
    <dgm:pt modelId="{4D626719-805D-4A69-9A14-ADD7DCF2776F}" type="pres">
      <dgm:prSet presAssocID="{9F1522DA-0CA2-4B6A-A2E7-4B04ABA21F15}" presName="textNode" presStyleLbl="node1" presStyleIdx="2" presStyleCnt="4" custScaleX="113665" custScaleY="117606" custLinFactNeighborX="-34951" custLinFactNeighborY="459">
        <dgm:presLayoutVars>
          <dgm:bulletEnabled val="1"/>
        </dgm:presLayoutVars>
      </dgm:prSet>
      <dgm:spPr/>
    </dgm:pt>
    <dgm:pt modelId="{22A0F0DB-14DF-3840-BC49-559B704BB7E2}" type="pres">
      <dgm:prSet presAssocID="{8E987B73-A150-4EF2-AC8C-821924FB767D}" presName="sibTrans" presStyleCnt="0"/>
      <dgm:spPr/>
    </dgm:pt>
    <dgm:pt modelId="{C4D118D7-FD9C-664A-B43D-AC4F2FCAADF7}" type="pres">
      <dgm:prSet presAssocID="{AA92F1AF-8664-704D-B0E6-27799CF7382B}" presName="textNode" presStyleLbl="node1" presStyleIdx="3" presStyleCnt="4" custScaleY="114270" custLinFactNeighborX="-70218" custLinFactNeighborY="917">
        <dgm:presLayoutVars>
          <dgm:bulletEnabled val="1"/>
        </dgm:presLayoutVars>
      </dgm:prSet>
      <dgm:spPr/>
    </dgm:pt>
  </dgm:ptLst>
  <dgm:cxnLst>
    <dgm:cxn modelId="{5741E414-8AF7-5348-ACEF-E49966254168}" srcId="{AA9D2923-4F42-4CEC-973E-14413A5756D0}" destId="{AA92F1AF-8664-704D-B0E6-27799CF7382B}" srcOrd="3" destOrd="0" parTransId="{CC792E36-E771-494D-82E9-D7BA92F7AD01}" sibTransId="{8EE8409F-60AA-2E4A-A602-F5CB78AA82E5}"/>
    <dgm:cxn modelId="{30E27E65-EABB-4A04-9093-E6C0C1955F2D}" type="presOf" srcId="{A83FB95A-445C-4CD9-B561-E699A49D0AF8}" destId="{049811D6-2E5A-486A-9312-33CD02A9ABB5}" srcOrd="0" destOrd="0" presId="urn:microsoft.com/office/officeart/2005/8/layout/hProcess9"/>
    <dgm:cxn modelId="{E843656D-4931-4F1C-ADF5-7E41CD761A17}" type="presOf" srcId="{9F1522DA-0CA2-4B6A-A2E7-4B04ABA21F15}" destId="{4D626719-805D-4A69-9A14-ADD7DCF2776F}" srcOrd="0" destOrd="0" presId="urn:microsoft.com/office/officeart/2005/8/layout/hProcess9"/>
    <dgm:cxn modelId="{ABC69386-BC61-466B-8118-CEADF55D460A}" type="presOf" srcId="{AA9D2923-4F42-4CEC-973E-14413A5756D0}" destId="{55873C21-11A2-403C-B852-7E617F899A1E}" srcOrd="0" destOrd="0" presId="urn:microsoft.com/office/officeart/2005/8/layout/hProcess9"/>
    <dgm:cxn modelId="{23D5F18E-137D-4BE9-A587-5268EBC826FA}" srcId="{AA9D2923-4F42-4CEC-973E-14413A5756D0}" destId="{A83FB95A-445C-4CD9-B561-E699A49D0AF8}" srcOrd="0" destOrd="0" parTransId="{8D1A82E8-D3FC-4BEB-880F-F2BE793B56B6}" sibTransId="{7371FF4A-0127-4C47-BB7D-732CC3272714}"/>
    <dgm:cxn modelId="{A22B559C-92BD-D04A-8F65-D1E82FBDC0ED}" type="presOf" srcId="{AA92F1AF-8664-704D-B0E6-27799CF7382B}" destId="{C4D118D7-FD9C-664A-B43D-AC4F2FCAADF7}" srcOrd="0" destOrd="0" presId="urn:microsoft.com/office/officeart/2005/8/layout/hProcess9"/>
    <dgm:cxn modelId="{9B2C9CA5-0F02-49D5-9B5D-3D1F6E46159E}" srcId="{AA9D2923-4F42-4CEC-973E-14413A5756D0}" destId="{9F1522DA-0CA2-4B6A-A2E7-4B04ABA21F15}" srcOrd="2" destOrd="0" parTransId="{8A8FD52A-C20D-4F57-BA53-CD43C946B38D}" sibTransId="{8E987B73-A150-4EF2-AC8C-821924FB767D}"/>
    <dgm:cxn modelId="{314F05C0-90C7-4313-91A3-D31E581CF96C}" srcId="{AA9D2923-4F42-4CEC-973E-14413A5756D0}" destId="{0A79BA80-F53A-460D-80AF-F20903686E22}" srcOrd="1" destOrd="0" parTransId="{F2A931AF-74D7-4107-9939-C92F3C877766}" sibTransId="{04FB3028-6ADA-4EC9-92E5-AE305F6FFB95}"/>
    <dgm:cxn modelId="{CAB642EB-12E2-472F-AB75-0DE4E471C043}" type="presOf" srcId="{0A79BA80-F53A-460D-80AF-F20903686E22}" destId="{4747AFF8-9639-439F-91F2-D1CFCAF9009F}" srcOrd="0" destOrd="0" presId="urn:microsoft.com/office/officeart/2005/8/layout/hProcess9"/>
    <dgm:cxn modelId="{E18A2E7F-49F3-4745-922F-4BAF6B0DB38C}" type="presParOf" srcId="{55873C21-11A2-403C-B852-7E617F899A1E}" destId="{46DB4C23-C9D7-41AF-9B0E-587C361C48EE}" srcOrd="0" destOrd="0" presId="urn:microsoft.com/office/officeart/2005/8/layout/hProcess9"/>
    <dgm:cxn modelId="{2EBA73F1-A2C0-41BF-97BD-102485A6629D}" type="presParOf" srcId="{55873C21-11A2-403C-B852-7E617F899A1E}" destId="{9F400A03-89BC-4B54-9A22-7E747676C237}" srcOrd="1" destOrd="0" presId="urn:microsoft.com/office/officeart/2005/8/layout/hProcess9"/>
    <dgm:cxn modelId="{C3B7F744-511E-4796-9CE7-967CC30BE6F6}" type="presParOf" srcId="{9F400A03-89BC-4B54-9A22-7E747676C237}" destId="{049811D6-2E5A-486A-9312-33CD02A9ABB5}" srcOrd="0" destOrd="0" presId="urn:microsoft.com/office/officeart/2005/8/layout/hProcess9"/>
    <dgm:cxn modelId="{CEBAFCAE-BE48-40B7-9C6F-7CA443DEA2AF}" type="presParOf" srcId="{9F400A03-89BC-4B54-9A22-7E747676C237}" destId="{5A86FB3B-F724-41D3-90BB-ACCE440F952A}" srcOrd="1" destOrd="0" presId="urn:microsoft.com/office/officeart/2005/8/layout/hProcess9"/>
    <dgm:cxn modelId="{3C856316-CFB1-4FEC-A610-4041DF8A7467}" type="presParOf" srcId="{9F400A03-89BC-4B54-9A22-7E747676C237}" destId="{4747AFF8-9639-439F-91F2-D1CFCAF9009F}" srcOrd="2" destOrd="0" presId="urn:microsoft.com/office/officeart/2005/8/layout/hProcess9"/>
    <dgm:cxn modelId="{8F7A9970-1D3E-415F-BFB6-6771CE882B10}" type="presParOf" srcId="{9F400A03-89BC-4B54-9A22-7E747676C237}" destId="{AE3521D7-1824-4147-8223-AAA08CFD4D9C}" srcOrd="3" destOrd="0" presId="urn:microsoft.com/office/officeart/2005/8/layout/hProcess9"/>
    <dgm:cxn modelId="{10B672AB-9BF8-4660-8FE8-990245D93DF1}" type="presParOf" srcId="{9F400A03-89BC-4B54-9A22-7E747676C237}" destId="{4D626719-805D-4A69-9A14-ADD7DCF2776F}" srcOrd="4" destOrd="0" presId="urn:microsoft.com/office/officeart/2005/8/layout/hProcess9"/>
    <dgm:cxn modelId="{4AE9C203-F4FC-1A49-ADBE-BA810E97D5CC}" type="presParOf" srcId="{9F400A03-89BC-4B54-9A22-7E747676C237}" destId="{22A0F0DB-14DF-3840-BC49-559B704BB7E2}" srcOrd="5" destOrd="0" presId="urn:microsoft.com/office/officeart/2005/8/layout/hProcess9"/>
    <dgm:cxn modelId="{1604F203-D0D8-BA45-B379-35D85214C9B1}" type="presParOf" srcId="{9F400A03-89BC-4B54-9A22-7E747676C237}" destId="{C4D118D7-FD9C-664A-B43D-AC4F2FCAADF7}"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950F6E-B0C7-B447-8C33-3F246D7C1D83}">
      <dsp:nvSpPr>
        <dsp:cNvPr id="0" name=""/>
        <dsp:cNvSpPr/>
      </dsp:nvSpPr>
      <dsp:spPr>
        <a:xfrm>
          <a:off x="0" y="4182106"/>
          <a:ext cx="11276432" cy="1114810"/>
        </a:xfrm>
        <a:prstGeom prst="rect">
          <a:avLst/>
        </a:prstGeom>
        <a:solidFill>
          <a:srgbClr val="005493"/>
        </a:solidFill>
        <a:ln w="12700" cap="flat" cmpd="sng" algn="ctr">
          <a:solidFill>
            <a:srgbClr val="0070C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GB" sz="2000" kern="1200" dirty="0"/>
            <a:t>Putting together a range of possible solutions that could be used by national Governments, European and International organisations and professionals and their associations</a:t>
          </a:r>
          <a:endParaRPr lang="nl-NL" sz="2000" kern="1200" dirty="0"/>
        </a:p>
      </dsp:txBody>
      <dsp:txXfrm>
        <a:off x="0" y="4182106"/>
        <a:ext cx="11276432" cy="1114810"/>
      </dsp:txXfrm>
    </dsp:sp>
    <dsp:sp modelId="{F6E5AA96-BB2D-0B49-9372-0BC339914207}">
      <dsp:nvSpPr>
        <dsp:cNvPr id="0" name=""/>
        <dsp:cNvSpPr/>
      </dsp:nvSpPr>
      <dsp:spPr>
        <a:xfrm rot="10800000">
          <a:off x="0" y="3137516"/>
          <a:ext cx="11276432" cy="1054878"/>
        </a:xfrm>
        <a:prstGeom prst="upArrowCallout">
          <a:avLst/>
        </a:prstGeom>
        <a:solidFill>
          <a:srgbClr val="005493"/>
        </a:solidFill>
        <a:ln w="12700" cap="flat" cmpd="sng" algn="ctr">
          <a:solidFill>
            <a:srgbClr val="0070C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GB" sz="2000" kern="1200" dirty="0"/>
            <a:t>Uncovering  the common core, best practices and pitfalls </a:t>
          </a:r>
        </a:p>
      </dsp:txBody>
      <dsp:txXfrm rot="10800000">
        <a:off x="0" y="3137516"/>
        <a:ext cx="11276432" cy="685428"/>
      </dsp:txXfrm>
    </dsp:sp>
    <dsp:sp modelId="{6C814F67-AC25-984E-8941-B350AB9CBB87}">
      <dsp:nvSpPr>
        <dsp:cNvPr id="0" name=""/>
        <dsp:cNvSpPr/>
      </dsp:nvSpPr>
      <dsp:spPr>
        <a:xfrm rot="10800000">
          <a:off x="0" y="2128032"/>
          <a:ext cx="11276432" cy="1054878"/>
        </a:xfrm>
        <a:prstGeom prst="upArrowCallout">
          <a:avLst/>
        </a:prstGeom>
        <a:solidFill>
          <a:srgbClr val="00B050"/>
        </a:solid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GB" sz="2400" kern="1200" dirty="0"/>
            <a:t>Reports for 31 jurisdictions </a:t>
          </a:r>
          <a:endParaRPr lang="nl-NL" sz="2400" kern="1200" dirty="0"/>
        </a:p>
      </dsp:txBody>
      <dsp:txXfrm rot="10800000">
        <a:off x="0" y="2128032"/>
        <a:ext cx="11276432" cy="685428"/>
      </dsp:txXfrm>
    </dsp:sp>
    <dsp:sp modelId="{C6F33F6C-7177-F341-936C-6C3CC48C80FF}">
      <dsp:nvSpPr>
        <dsp:cNvPr id="0" name=""/>
        <dsp:cNvSpPr/>
      </dsp:nvSpPr>
      <dsp:spPr>
        <a:xfrm rot="10800000">
          <a:off x="0" y="999705"/>
          <a:ext cx="11276432" cy="1054878"/>
        </a:xfrm>
        <a:prstGeom prst="upArrowCallout">
          <a:avLst/>
        </a:prstGeom>
        <a:solidFill>
          <a:srgbClr val="00B050"/>
        </a:solidFill>
        <a:ln w="12700" cap="flat" cmpd="sng" algn="ctr">
          <a:solidFill>
            <a:srgbClr val="00B05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GB" sz="2400" kern="1200" dirty="0"/>
            <a:t>Questionnaire </a:t>
          </a:r>
          <a:endParaRPr lang="nl-NL" sz="2400" kern="1200" dirty="0"/>
        </a:p>
      </dsp:txBody>
      <dsp:txXfrm rot="10800000">
        <a:off x="0" y="999705"/>
        <a:ext cx="11276432" cy="685428"/>
      </dsp:txXfrm>
    </dsp:sp>
    <dsp:sp modelId="{38FB7BB7-FD8D-A24A-9326-3A11581F159D}">
      <dsp:nvSpPr>
        <dsp:cNvPr id="0" name=""/>
        <dsp:cNvSpPr/>
      </dsp:nvSpPr>
      <dsp:spPr>
        <a:xfrm rot="10800000">
          <a:off x="0" y="0"/>
          <a:ext cx="11276432" cy="1054878"/>
        </a:xfrm>
        <a:prstGeom prst="upArrowCallout">
          <a:avLst/>
        </a:prstGeom>
        <a:solidFill>
          <a:srgbClr val="00B050"/>
        </a:solid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GB" sz="2400" kern="1200" dirty="0"/>
            <a:t>Initial quick-scans for 27 jurisdictions </a:t>
          </a:r>
          <a:endParaRPr lang="nl-NL" sz="2400" kern="1200" dirty="0"/>
        </a:p>
      </dsp:txBody>
      <dsp:txXfrm rot="10800000">
        <a:off x="0" y="0"/>
        <a:ext cx="11276432" cy="6854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48A679-3783-B64A-A738-A6BD61799BA4}">
      <dsp:nvSpPr>
        <dsp:cNvPr id="0" name=""/>
        <dsp:cNvSpPr/>
      </dsp:nvSpPr>
      <dsp:spPr>
        <a:xfrm>
          <a:off x="0" y="4989932"/>
          <a:ext cx="9349020" cy="518577"/>
        </a:xfrm>
        <a:prstGeom prst="rect">
          <a:avLst/>
        </a:prstGeom>
        <a:solidFill>
          <a:srgbClr val="005493"/>
        </a:solidFill>
        <a:ln w="12700" cap="flat" cmpd="sng" algn="ctr">
          <a:solidFill>
            <a:srgbClr val="0070C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en-GB" sz="1600" b="1" i="0" kern="1200" dirty="0">
              <a:solidFill>
                <a:schemeClr val="bg1"/>
              </a:solidFill>
              <a:latin typeface="Arial Black" panose="020B0604020202020204" pitchFamily="34" charset="0"/>
              <a:cs typeface="Arial Black" panose="020B0604020202020204" pitchFamily="34" charset="0"/>
            </a:rPr>
            <a:t>2025-2026</a:t>
          </a:r>
          <a:r>
            <a:rPr lang="en-GB" sz="1600" kern="1200" dirty="0">
              <a:solidFill>
                <a:schemeClr val="bg1"/>
              </a:solidFill>
              <a:latin typeface="Arial" panose="020B0604020202020204" pitchFamily="34" charset="0"/>
              <a:cs typeface="Arial" panose="020B0604020202020204" pitchFamily="34" charset="0"/>
            </a:rPr>
            <a:t>     Putting together a range of possible solutions</a:t>
          </a:r>
          <a:endParaRPr lang="nl-NL" sz="1600" kern="1200" dirty="0">
            <a:solidFill>
              <a:schemeClr val="bg1"/>
            </a:solidFill>
          </a:endParaRPr>
        </a:p>
      </dsp:txBody>
      <dsp:txXfrm>
        <a:off x="0" y="4989932"/>
        <a:ext cx="9349020" cy="518577"/>
      </dsp:txXfrm>
    </dsp:sp>
    <dsp:sp modelId="{4CE4B5B0-C7DE-294A-98A2-AF70988CFCA7}">
      <dsp:nvSpPr>
        <dsp:cNvPr id="0" name=""/>
        <dsp:cNvSpPr/>
      </dsp:nvSpPr>
      <dsp:spPr>
        <a:xfrm rot="10800000">
          <a:off x="0" y="4314248"/>
          <a:ext cx="9349020" cy="683463"/>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en-GB" altLang="nl-NL" sz="1600" b="1" i="0" kern="1200" dirty="0">
              <a:solidFill>
                <a:schemeClr val="bg1"/>
              </a:solidFill>
              <a:latin typeface="Arial Black" panose="020B0604020202020204" pitchFamily="34" charset="0"/>
              <a:cs typeface="Arial Black" panose="020B0604020202020204" pitchFamily="34" charset="0"/>
            </a:rPr>
            <a:t>2024-2025</a:t>
          </a:r>
          <a:r>
            <a:rPr lang="en-GB" altLang="nl-NL" sz="1600" kern="1200" dirty="0">
              <a:solidFill>
                <a:schemeClr val="bg1"/>
              </a:solidFill>
              <a:latin typeface="Arial" panose="020B0604020202020204" pitchFamily="34" charset="0"/>
              <a:cs typeface="Arial" panose="020B0604020202020204" pitchFamily="34" charset="0"/>
            </a:rPr>
            <a:t>     In-depth analysis results from the Reports</a:t>
          </a:r>
          <a:endParaRPr lang="en-GB" sz="1600" kern="1200" dirty="0">
            <a:solidFill>
              <a:schemeClr val="bg1"/>
            </a:solidFill>
            <a:latin typeface="Arial" panose="020B0604020202020204" pitchFamily="34" charset="0"/>
            <a:cs typeface="Arial" panose="020B0604020202020204" pitchFamily="34" charset="0"/>
          </a:endParaRPr>
        </a:p>
      </dsp:txBody>
      <dsp:txXfrm rot="10800000">
        <a:off x="0" y="4314248"/>
        <a:ext cx="9349020" cy="444094"/>
      </dsp:txXfrm>
    </dsp:sp>
    <dsp:sp modelId="{A901DDE5-CFF7-624E-B363-73EBAD173CC8}">
      <dsp:nvSpPr>
        <dsp:cNvPr id="0" name=""/>
        <dsp:cNvSpPr/>
      </dsp:nvSpPr>
      <dsp:spPr>
        <a:xfrm rot="10800000">
          <a:off x="0" y="3606995"/>
          <a:ext cx="9349020" cy="748696"/>
        </a:xfrm>
        <a:prstGeom prst="upArrowCallout">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en-GB" sz="1600" b="1" i="0" kern="1200" dirty="0">
              <a:solidFill>
                <a:schemeClr val="bg1"/>
              </a:solidFill>
              <a:latin typeface="Arial Black" panose="020B0604020202020204" pitchFamily="34" charset="0"/>
              <a:cs typeface="Arial Black" panose="020B0604020202020204" pitchFamily="34" charset="0"/>
            </a:rPr>
            <a:t>2023</a:t>
          </a:r>
          <a:r>
            <a:rPr lang="en-GB" sz="1600" b="1" kern="1200" dirty="0">
              <a:solidFill>
                <a:schemeClr val="bg1"/>
              </a:solidFill>
              <a:latin typeface="Arial" panose="020B0604020202020204" pitchFamily="34" charset="0"/>
              <a:cs typeface="Arial" panose="020B0604020202020204" pitchFamily="34" charset="0"/>
            </a:rPr>
            <a:t> </a:t>
          </a:r>
          <a:r>
            <a:rPr lang="en-GB" sz="1600" b="0" kern="1200" dirty="0">
              <a:solidFill>
                <a:schemeClr val="bg1"/>
              </a:solidFill>
              <a:latin typeface="Arial" panose="020B0604020202020204" pitchFamily="34" charset="0"/>
              <a:cs typeface="Arial" panose="020B0604020202020204" pitchFamily="34" charset="0"/>
            </a:rPr>
            <a:t>              2</a:t>
          </a:r>
          <a:r>
            <a:rPr lang="en-GB" sz="1600" b="0" kern="1200" baseline="30000" dirty="0">
              <a:solidFill>
                <a:schemeClr val="bg1"/>
              </a:solidFill>
              <a:latin typeface="Arial" panose="020B0604020202020204" pitchFamily="34" charset="0"/>
              <a:cs typeface="Arial" panose="020B0604020202020204" pitchFamily="34" charset="0"/>
            </a:rPr>
            <a:t>nd </a:t>
          </a:r>
          <a:r>
            <a:rPr lang="en-GB" sz="1600" kern="1200" dirty="0">
              <a:solidFill>
                <a:schemeClr val="bg1"/>
              </a:solidFill>
              <a:latin typeface="Arial" panose="020B0604020202020204" pitchFamily="34" charset="0"/>
              <a:cs typeface="Arial" panose="020B0604020202020204" pitchFamily="34" charset="0"/>
            </a:rPr>
            <a:t>FL-EUR</a:t>
          </a:r>
          <a:r>
            <a:rPr lang="en-GB" sz="1600" b="0" kern="1200" dirty="0">
              <a:solidFill>
                <a:schemeClr val="bg1"/>
              </a:solidFill>
              <a:latin typeface="Arial" panose="020B0604020202020204" pitchFamily="34" charset="0"/>
              <a:cs typeface="Arial" panose="020B0604020202020204" pitchFamily="34" charset="0"/>
            </a:rPr>
            <a:t> Conference ‘</a:t>
          </a:r>
          <a:r>
            <a:rPr lang="en-GB" sz="1600" b="0" kern="1200" dirty="0">
              <a:solidFill>
                <a:schemeClr val="bg1"/>
              </a:solidFill>
              <a:effectLst/>
              <a:latin typeface="Arial" panose="020B0604020202020204" pitchFamily="34" charset="0"/>
              <a:ea typeface="Calibri" panose="020F0502020204030204" pitchFamily="34" charset="0"/>
              <a:cs typeface="Arial" panose="020B0604020202020204" pitchFamily="34" charset="0"/>
            </a:rPr>
            <a:t>European Pathways for Supporting and Protecting Adults’</a:t>
          </a:r>
          <a:endParaRPr lang="en-GB" altLang="nl-NL" sz="1600" b="0" kern="1200" dirty="0">
            <a:solidFill>
              <a:schemeClr val="bg1"/>
            </a:solidFill>
            <a:latin typeface="Arial" panose="020B0604020202020204" pitchFamily="34" charset="0"/>
            <a:cs typeface="Arial" panose="020B0604020202020204" pitchFamily="34" charset="0"/>
          </a:endParaRPr>
        </a:p>
      </dsp:txBody>
      <dsp:txXfrm rot="10800000">
        <a:off x="0" y="3606995"/>
        <a:ext cx="9349020" cy="486480"/>
      </dsp:txXfrm>
    </dsp:sp>
    <dsp:sp modelId="{F6E5AA96-BB2D-0B49-9372-0BC339914207}">
      <dsp:nvSpPr>
        <dsp:cNvPr id="0" name=""/>
        <dsp:cNvSpPr/>
      </dsp:nvSpPr>
      <dsp:spPr>
        <a:xfrm rot="10800000">
          <a:off x="0" y="2993801"/>
          <a:ext cx="9349020" cy="651903"/>
        </a:xfrm>
        <a:prstGeom prst="upArrowCallout">
          <a:avLst/>
        </a:prstGeom>
        <a:solidFill>
          <a:srgbClr val="00B050"/>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en-GB" altLang="nl-NL" sz="1600" b="1" i="0" kern="1200" dirty="0">
              <a:solidFill>
                <a:schemeClr val="bg1"/>
              </a:solidFill>
              <a:latin typeface="Arial Black" panose="020B0604020202020204" pitchFamily="34" charset="0"/>
              <a:cs typeface="Arial Black" panose="020B0604020202020204" pitchFamily="34" charset="0"/>
            </a:rPr>
            <a:t>2023 </a:t>
          </a:r>
          <a:r>
            <a:rPr lang="en-GB" altLang="nl-NL" sz="1600" kern="1200" dirty="0">
              <a:solidFill>
                <a:schemeClr val="bg1"/>
              </a:solidFill>
              <a:latin typeface="Arial" panose="020B0604020202020204" pitchFamily="34" charset="0"/>
              <a:cs typeface="Arial" panose="020B0604020202020204" pitchFamily="34" charset="0"/>
            </a:rPr>
            <a:t>              Analysis first results from the Reports</a:t>
          </a:r>
          <a:endParaRPr lang="en-GB" sz="1600" kern="1200" dirty="0">
            <a:solidFill>
              <a:schemeClr val="bg1"/>
            </a:solidFill>
          </a:endParaRPr>
        </a:p>
      </dsp:txBody>
      <dsp:txXfrm rot="10800000">
        <a:off x="0" y="2993801"/>
        <a:ext cx="9349020" cy="423587"/>
      </dsp:txXfrm>
    </dsp:sp>
    <dsp:sp modelId="{CF3822F1-EA7E-DA49-B7B8-0D0316FAF938}">
      <dsp:nvSpPr>
        <dsp:cNvPr id="0" name=""/>
        <dsp:cNvSpPr/>
      </dsp:nvSpPr>
      <dsp:spPr>
        <a:xfrm rot="10800000">
          <a:off x="0" y="2281755"/>
          <a:ext cx="9349020" cy="726874"/>
        </a:xfrm>
        <a:prstGeom prst="upArrowCallout">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en-GB" sz="1600" b="1" i="0" kern="1200" dirty="0">
              <a:latin typeface="Arial Black" panose="020B0604020202020204" pitchFamily="34" charset="0"/>
              <a:cs typeface="Arial Black" panose="020B0604020202020204" pitchFamily="34" charset="0"/>
            </a:rPr>
            <a:t>2023  </a:t>
          </a:r>
          <a:r>
            <a:rPr lang="en-GB" sz="1600" kern="1200" dirty="0">
              <a:latin typeface="Arial" panose="020B0604020202020204" pitchFamily="34" charset="0"/>
              <a:cs typeface="Arial" panose="020B0604020202020204" pitchFamily="34" charset="0"/>
            </a:rPr>
            <a:t>            Country Reports</a:t>
          </a:r>
          <a:endParaRPr lang="nl-NL" sz="1600" kern="1200" dirty="0">
            <a:latin typeface="Arial" panose="020B0604020202020204" pitchFamily="34" charset="0"/>
            <a:cs typeface="Arial" panose="020B0604020202020204" pitchFamily="34" charset="0"/>
          </a:endParaRPr>
        </a:p>
      </dsp:txBody>
      <dsp:txXfrm rot="10800000">
        <a:off x="0" y="2281755"/>
        <a:ext cx="9349020" cy="472301"/>
      </dsp:txXfrm>
    </dsp:sp>
    <dsp:sp modelId="{6C814F67-AC25-984E-8941-B350AB9CBB87}">
      <dsp:nvSpPr>
        <dsp:cNvPr id="0" name=""/>
        <dsp:cNvSpPr/>
      </dsp:nvSpPr>
      <dsp:spPr>
        <a:xfrm rot="10800000">
          <a:off x="0" y="1495702"/>
          <a:ext cx="9349020" cy="816538"/>
        </a:xfrm>
        <a:prstGeom prst="upArrowCallout">
          <a:avLst/>
        </a:prstGeom>
        <a:solidFill>
          <a:srgbClr val="00B050"/>
        </a:solid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en-GB" sz="1600" b="0" i="0" kern="1200" dirty="0">
              <a:solidFill>
                <a:schemeClr val="bg1"/>
              </a:solidFill>
              <a:latin typeface="Arial Black" panose="020B0604020202020204" pitchFamily="34" charset="0"/>
              <a:cs typeface="Arial Black" panose="020B0604020202020204" pitchFamily="34" charset="0"/>
            </a:rPr>
            <a:t>2021</a:t>
          </a:r>
          <a:r>
            <a:rPr lang="en-GB" sz="1600" b="0" kern="1200" dirty="0">
              <a:solidFill>
                <a:schemeClr val="bg1"/>
              </a:solidFill>
              <a:latin typeface="Arial" panose="020B0604020202020204" pitchFamily="34" charset="0"/>
              <a:cs typeface="Arial" panose="020B0604020202020204" pitchFamily="34" charset="0"/>
            </a:rPr>
            <a:t> </a:t>
          </a:r>
          <a:r>
            <a:rPr lang="en-GB" sz="1600" kern="1200" dirty="0">
              <a:solidFill>
                <a:schemeClr val="bg1"/>
              </a:solidFill>
              <a:latin typeface="Arial" panose="020B0604020202020204" pitchFamily="34" charset="0"/>
              <a:cs typeface="Arial" panose="020B0604020202020204" pitchFamily="34" charset="0"/>
            </a:rPr>
            <a:t>             1</a:t>
          </a:r>
          <a:r>
            <a:rPr lang="en-GB" sz="1600" kern="1200" baseline="30000" dirty="0">
              <a:solidFill>
                <a:schemeClr val="bg1"/>
              </a:solidFill>
              <a:latin typeface="Arial" panose="020B0604020202020204" pitchFamily="34" charset="0"/>
              <a:cs typeface="Arial" panose="020B0604020202020204" pitchFamily="34" charset="0"/>
            </a:rPr>
            <a:t>st</a:t>
          </a:r>
          <a:r>
            <a:rPr lang="en-GB" sz="1600" kern="1200" dirty="0">
              <a:solidFill>
                <a:schemeClr val="bg1"/>
              </a:solidFill>
              <a:latin typeface="Arial" panose="020B0604020202020204" pitchFamily="34" charset="0"/>
              <a:cs typeface="Arial" panose="020B0604020202020204" pitchFamily="34" charset="0"/>
            </a:rPr>
            <a:t> FL-EUR  Conference ‘</a:t>
          </a:r>
          <a:r>
            <a:rPr lang="en-GB" sz="1600" kern="1200" dirty="0">
              <a:solidFill>
                <a:schemeClr val="bg1"/>
              </a:solidFill>
              <a:effectLst>
                <a:outerShdw blurRad="50800" dist="50800" dir="5400000" sx="1000" sy="1000" algn="ctr" rotWithShape="0">
                  <a:schemeClr val="bg2"/>
                </a:outerShdw>
              </a:effectLst>
              <a:latin typeface="Arial" panose="020B0604020202020204" pitchFamily="34" charset="0"/>
              <a:cs typeface="Arial" panose="020B0604020202020204" pitchFamily="34" charset="0"/>
            </a:rPr>
            <a:t>A</a:t>
          </a:r>
          <a:r>
            <a:rPr lang="en-GB" sz="1600" kern="1200" dirty="0">
              <a:solidFill>
                <a:schemeClr val="bg1"/>
              </a:solidFill>
              <a:effectLst>
                <a:outerShdw blurRad="50800" dist="50800" dir="5400000" sx="1000" sy="1000" algn="ctr" rotWithShape="0">
                  <a:schemeClr val="bg2"/>
                </a:outerShdw>
              </a:effectLst>
              <a:latin typeface="Arial" panose="020B0604020202020204" pitchFamily="34" charset="0"/>
              <a:ea typeface="Times New Roman" panose="02020603050405020304" pitchFamily="18" charset="0"/>
              <a:cs typeface="Arial" panose="020B0604020202020204" pitchFamily="34" charset="0"/>
            </a:rPr>
            <a:t>utonomy and Protection of Adults’</a:t>
          </a:r>
          <a:endParaRPr lang="nl-NL" sz="1600" kern="1200" dirty="0">
            <a:solidFill>
              <a:schemeClr val="bg1"/>
            </a:solidFill>
          </a:endParaRPr>
        </a:p>
      </dsp:txBody>
      <dsp:txXfrm rot="10800000">
        <a:off x="0" y="1495702"/>
        <a:ext cx="9349020" cy="530562"/>
      </dsp:txXfrm>
    </dsp:sp>
    <dsp:sp modelId="{C6F33F6C-7177-F341-936C-6C3CC48C80FF}">
      <dsp:nvSpPr>
        <dsp:cNvPr id="0" name=""/>
        <dsp:cNvSpPr/>
      </dsp:nvSpPr>
      <dsp:spPr>
        <a:xfrm rot="10800000">
          <a:off x="0" y="848180"/>
          <a:ext cx="9349020" cy="655723"/>
        </a:xfrm>
        <a:prstGeom prst="upArrowCallout">
          <a:avLst/>
        </a:prstGeom>
        <a:solidFill>
          <a:srgbClr val="00B050"/>
        </a:solidFill>
        <a:ln w="12700" cap="flat" cmpd="sng" algn="ctr">
          <a:solidFill>
            <a:srgbClr val="00B05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en-GB" sz="1600" b="1" i="0" kern="1200" dirty="0">
              <a:solidFill>
                <a:schemeClr val="bg1"/>
              </a:solidFill>
              <a:latin typeface="Arial Black" panose="020B0604020202020204" pitchFamily="34" charset="0"/>
              <a:cs typeface="Arial Black" panose="020B0604020202020204" pitchFamily="34" charset="0"/>
            </a:rPr>
            <a:t>2021  </a:t>
          </a:r>
          <a:r>
            <a:rPr lang="en-GB" sz="1600" kern="1200" dirty="0">
              <a:solidFill>
                <a:schemeClr val="bg1"/>
              </a:solidFill>
              <a:latin typeface="Arial" panose="020B0604020202020204" pitchFamily="34" charset="0"/>
              <a:cs typeface="Arial" panose="020B0604020202020204" pitchFamily="34" charset="0"/>
            </a:rPr>
            <a:t>            Questionnaire</a:t>
          </a:r>
          <a:endParaRPr lang="nl-NL" sz="1600" kern="1200" dirty="0">
            <a:solidFill>
              <a:schemeClr val="bg1"/>
            </a:solidFill>
          </a:endParaRPr>
        </a:p>
      </dsp:txBody>
      <dsp:txXfrm rot="10800000">
        <a:off x="0" y="848180"/>
        <a:ext cx="9349020" cy="426069"/>
      </dsp:txXfrm>
    </dsp:sp>
    <dsp:sp modelId="{38FB7BB7-FD8D-A24A-9326-3A11581F159D}">
      <dsp:nvSpPr>
        <dsp:cNvPr id="0" name=""/>
        <dsp:cNvSpPr/>
      </dsp:nvSpPr>
      <dsp:spPr>
        <a:xfrm rot="10800000">
          <a:off x="0" y="98026"/>
          <a:ext cx="9349020" cy="759726"/>
        </a:xfrm>
        <a:prstGeom prst="upArrowCallout">
          <a:avLst/>
        </a:prstGeom>
        <a:solidFill>
          <a:srgbClr val="00B050"/>
        </a:solid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en-GB" sz="1600" b="1" i="0" kern="1200" dirty="0">
              <a:solidFill>
                <a:schemeClr val="bg1"/>
              </a:solidFill>
              <a:latin typeface="Arial Black" panose="020B0604020202020204" pitchFamily="34" charset="0"/>
              <a:cs typeface="Arial Black" panose="020B0604020202020204" pitchFamily="34" charset="0"/>
            </a:rPr>
            <a:t>2020</a:t>
          </a:r>
          <a:r>
            <a:rPr lang="en-GB" sz="1600" kern="1200" dirty="0">
              <a:solidFill>
                <a:schemeClr val="bg1"/>
              </a:solidFill>
              <a:latin typeface="Arial" panose="020B0604020202020204" pitchFamily="34" charset="0"/>
              <a:cs typeface="Arial" panose="020B0604020202020204" pitchFamily="34" charset="0"/>
            </a:rPr>
            <a:t>              Initial Quick Scans</a:t>
          </a:r>
          <a:endParaRPr lang="nl-NL" sz="1600" kern="1200" dirty="0">
            <a:solidFill>
              <a:schemeClr val="bg1"/>
            </a:solidFill>
          </a:endParaRPr>
        </a:p>
      </dsp:txBody>
      <dsp:txXfrm rot="10800000">
        <a:off x="0" y="98026"/>
        <a:ext cx="9349020" cy="49364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DB4C23-C9D7-41AF-9B0E-587C361C48EE}">
      <dsp:nvSpPr>
        <dsp:cNvPr id="0" name=""/>
        <dsp:cNvSpPr/>
      </dsp:nvSpPr>
      <dsp:spPr>
        <a:xfrm>
          <a:off x="889597" y="0"/>
          <a:ext cx="9181020" cy="4365193"/>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9811D6-2E5A-486A-9312-33CD02A9ABB5}">
      <dsp:nvSpPr>
        <dsp:cNvPr id="0" name=""/>
        <dsp:cNvSpPr/>
      </dsp:nvSpPr>
      <dsp:spPr>
        <a:xfrm>
          <a:off x="4746" y="1309557"/>
          <a:ext cx="2075328" cy="1746077"/>
        </a:xfrm>
        <a:prstGeom prst="roundRect">
          <a:avLst/>
        </a:prstGeom>
        <a:gradFill flip="none" rotWithShape="1">
          <a:gsLst>
            <a:gs pos="0">
              <a:srgbClr val="FFFF00"/>
            </a:gs>
            <a:gs pos="100000">
              <a:srgbClr val="FFC700"/>
            </a:gs>
            <a:gs pos="98000">
              <a:srgbClr val="FFFF00"/>
            </a:gs>
            <a:gs pos="58000">
              <a:srgbClr val="FFD300"/>
            </a:gs>
            <a:gs pos="23000">
              <a:srgbClr val="FFD300"/>
            </a:gs>
            <a:gs pos="0">
              <a:schemeClr val="bg2">
                <a:lumMod val="50000"/>
              </a:schemeClr>
            </a:gs>
          </a:gsLst>
          <a:lin ang="0" scaled="1"/>
          <a:tileRect/>
        </a:gra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rgbClr val="00B050"/>
              </a:solidFill>
            </a:rPr>
            <a:t>Major reform prior to adoption</a:t>
          </a:r>
        </a:p>
      </dsp:txBody>
      <dsp:txXfrm>
        <a:off x="89982" y="1394793"/>
        <a:ext cx="1904856" cy="1575605"/>
      </dsp:txXfrm>
    </dsp:sp>
    <dsp:sp modelId="{4747AFF8-9639-439F-91F2-D1CFCAF9009F}">
      <dsp:nvSpPr>
        <dsp:cNvPr id="0" name=""/>
        <dsp:cNvSpPr/>
      </dsp:nvSpPr>
      <dsp:spPr>
        <a:xfrm>
          <a:off x="2163918" y="1279176"/>
          <a:ext cx="2075328" cy="1746077"/>
        </a:xfrm>
        <a:prstGeom prst="roundRect">
          <a:avLst/>
        </a:prstGeom>
        <a:gradFill flip="none" rotWithShape="1">
          <a:gsLst>
            <a:gs pos="0">
              <a:srgbClr val="FFFF00"/>
            </a:gs>
            <a:gs pos="14000">
              <a:srgbClr val="C00000"/>
            </a:gs>
            <a:gs pos="47000">
              <a:srgbClr val="FFFF00"/>
            </a:gs>
            <a:gs pos="100000">
              <a:srgbClr val="FFFF00"/>
            </a:gs>
          </a:gsLst>
          <a:path path="circle">
            <a:fillToRect l="50000" t="50000" r="50000" b="50000"/>
          </a:path>
          <a:tileRect/>
        </a:gradFill>
        <a:ln w="12700" cap="flat" cmpd="sng" algn="ctr">
          <a:solidFill>
            <a:srgbClr val="FFA535"/>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b="0" kern="1200" dirty="0">
              <a:solidFill>
                <a:srgbClr val="00B050"/>
              </a:solidFill>
              <a:latin typeface="+mn-lt"/>
              <a:cs typeface="Arial" panose="020B0604020202020204" pitchFamily="34" charset="0"/>
            </a:rPr>
            <a:t>Adoption            </a:t>
          </a:r>
          <a:r>
            <a:rPr lang="en-US" sz="2800" b="0" kern="1200" baseline="0" dirty="0">
              <a:solidFill>
                <a:srgbClr val="00B050"/>
              </a:solidFill>
              <a:latin typeface="+mn-lt"/>
              <a:cs typeface="Arial" panose="020B0604020202020204" pitchFamily="34" charset="0"/>
            </a:rPr>
            <a:t> UN CRPD</a:t>
          </a:r>
          <a:endParaRPr lang="en-US" sz="2800" b="0" kern="1200" dirty="0">
            <a:solidFill>
              <a:srgbClr val="00B050"/>
            </a:solidFill>
            <a:latin typeface="+mn-lt"/>
            <a:cs typeface="Arial" panose="020B0604020202020204" pitchFamily="34" charset="0"/>
          </a:endParaRPr>
        </a:p>
      </dsp:txBody>
      <dsp:txXfrm>
        <a:off x="2249154" y="1364412"/>
        <a:ext cx="1904856" cy="1575605"/>
      </dsp:txXfrm>
    </dsp:sp>
    <dsp:sp modelId="{4D626719-805D-4A69-9A14-ADD7DCF2776F}">
      <dsp:nvSpPr>
        <dsp:cNvPr id="0" name=""/>
        <dsp:cNvSpPr/>
      </dsp:nvSpPr>
      <dsp:spPr>
        <a:xfrm>
          <a:off x="4362935" y="1309557"/>
          <a:ext cx="2075328" cy="1746077"/>
        </a:xfrm>
        <a:prstGeom prst="roundRect">
          <a:avLst/>
        </a:prstGeom>
        <a:gradFill flip="none" rotWithShape="1">
          <a:gsLst>
            <a:gs pos="0">
              <a:srgbClr val="FFFF00"/>
            </a:gs>
            <a:gs pos="100000">
              <a:srgbClr val="FFC700"/>
            </a:gs>
            <a:gs pos="0">
              <a:schemeClr val="bg2">
                <a:lumMod val="50000"/>
              </a:schemeClr>
            </a:gs>
            <a:gs pos="41000">
              <a:srgbClr val="FFD300"/>
            </a:gs>
            <a:gs pos="24000">
              <a:srgbClr val="FFD300"/>
            </a:gs>
            <a:gs pos="98000">
              <a:srgbClr val="FFFF00"/>
            </a:gs>
          </a:gsLst>
          <a:lin ang="0" scaled="1"/>
          <a:tileRect/>
        </a:gra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rgbClr val="00B050"/>
              </a:solidFill>
            </a:rPr>
            <a:t>Major reform after the adoption</a:t>
          </a:r>
        </a:p>
      </dsp:txBody>
      <dsp:txXfrm>
        <a:off x="4448171" y="1394793"/>
        <a:ext cx="1904856" cy="1575605"/>
      </dsp:txXfrm>
    </dsp:sp>
    <dsp:sp modelId="{D1565D40-0A2B-5F4A-9CAE-9E1FE01CE5A4}">
      <dsp:nvSpPr>
        <dsp:cNvPr id="0" name=""/>
        <dsp:cNvSpPr/>
      </dsp:nvSpPr>
      <dsp:spPr>
        <a:xfrm>
          <a:off x="6542030" y="1309557"/>
          <a:ext cx="2075328" cy="1746077"/>
        </a:xfrm>
        <a:prstGeom prst="roundRect">
          <a:avLst/>
        </a:prstGeom>
        <a:gradFill rotWithShape="0">
          <a:gsLst>
            <a:gs pos="16000">
              <a:srgbClr val="FFC000"/>
            </a:gs>
            <a:gs pos="100000">
              <a:srgbClr val="322595"/>
            </a:gs>
            <a:gs pos="80000">
              <a:schemeClr val="tx2">
                <a:lumMod val="60000"/>
                <a:lumOff val="40000"/>
              </a:schemeClr>
            </a:gs>
            <a:gs pos="89000">
              <a:srgbClr val="5C64B7"/>
            </a:gs>
            <a:gs pos="94990">
              <a:schemeClr val="tx2">
                <a:lumMod val="60000"/>
                <a:lumOff val="40000"/>
              </a:schemeClr>
            </a:gs>
            <a:gs pos="58000">
              <a:schemeClr val="tx2">
                <a:lumMod val="40000"/>
                <a:lumOff val="60000"/>
              </a:schemeClr>
            </a:gs>
            <a:gs pos="36000">
              <a:schemeClr val="bg2">
                <a:lumMod val="90000"/>
              </a:schemeClr>
            </a:gs>
            <a:gs pos="1000">
              <a:srgbClr val="FFFF00"/>
            </a:gs>
            <a:gs pos="95000">
              <a:srgbClr val="322595"/>
            </a:gs>
            <a:gs pos="81000">
              <a:schemeClr val="tx2">
                <a:lumMod val="60000"/>
                <a:lumOff val="40000"/>
              </a:schemeClr>
            </a:gs>
          </a:gsLst>
          <a:lin ang="0" scaled="1"/>
        </a:gra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Patchwork reform after the adoption</a:t>
          </a:r>
        </a:p>
      </dsp:txBody>
      <dsp:txXfrm>
        <a:off x="6627266" y="1394793"/>
        <a:ext cx="1904856" cy="1575605"/>
      </dsp:txXfrm>
    </dsp:sp>
    <dsp:sp modelId="{7F98B364-8543-0A48-A2C0-EE921E88B4DE}">
      <dsp:nvSpPr>
        <dsp:cNvPr id="0" name=""/>
        <dsp:cNvSpPr/>
      </dsp:nvSpPr>
      <dsp:spPr>
        <a:xfrm>
          <a:off x="8721125" y="1309557"/>
          <a:ext cx="2075328" cy="1746077"/>
        </a:xfrm>
        <a:prstGeom prst="roundRect">
          <a:avLst/>
        </a:prstGeom>
        <a:solidFill>
          <a:srgbClr val="3624A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No sufficient reform</a:t>
          </a:r>
        </a:p>
      </dsp:txBody>
      <dsp:txXfrm>
        <a:off x="8806361" y="1394793"/>
        <a:ext cx="1904856" cy="157560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DB4C23-C9D7-41AF-9B0E-587C361C48EE}">
      <dsp:nvSpPr>
        <dsp:cNvPr id="0" name=""/>
        <dsp:cNvSpPr/>
      </dsp:nvSpPr>
      <dsp:spPr>
        <a:xfrm>
          <a:off x="810090" y="0"/>
          <a:ext cx="9181020" cy="541866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9811D6-2E5A-486A-9312-33CD02A9ABB5}">
      <dsp:nvSpPr>
        <dsp:cNvPr id="0" name=""/>
        <dsp:cNvSpPr/>
      </dsp:nvSpPr>
      <dsp:spPr>
        <a:xfrm>
          <a:off x="0" y="1625600"/>
          <a:ext cx="3240360" cy="2167466"/>
        </a:xfrm>
        <a:prstGeom prst="roundRect">
          <a:avLst/>
        </a:prstGeom>
        <a:solidFill>
          <a:srgbClr val="32259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b="1" kern="1200" dirty="0"/>
            <a:t>Paradigm shift </a:t>
          </a:r>
        </a:p>
        <a:p>
          <a:pPr marL="0" lvl="0" indent="0" algn="ctr" defTabSz="1244600">
            <a:lnSpc>
              <a:spcPct val="90000"/>
            </a:lnSpc>
            <a:spcBef>
              <a:spcPct val="0"/>
            </a:spcBef>
            <a:spcAft>
              <a:spcPct val="35000"/>
            </a:spcAft>
            <a:buNone/>
          </a:pPr>
          <a:r>
            <a:rPr lang="en-GB" sz="2800" b="1" kern="1200" dirty="0"/>
            <a:t>did not yet occur</a:t>
          </a:r>
        </a:p>
        <a:p>
          <a:pPr marL="0" lvl="0" indent="0" algn="ctr" defTabSz="1244600">
            <a:lnSpc>
              <a:spcPct val="90000"/>
            </a:lnSpc>
            <a:spcBef>
              <a:spcPct val="0"/>
            </a:spcBef>
            <a:spcAft>
              <a:spcPct val="35000"/>
            </a:spcAft>
            <a:buNone/>
          </a:pPr>
          <a:r>
            <a:rPr lang="en-GB" sz="2800" b="1" kern="1200" dirty="0"/>
            <a:t> </a:t>
          </a:r>
          <a:endParaRPr lang="en-US" sz="2800" kern="1200" dirty="0"/>
        </a:p>
      </dsp:txBody>
      <dsp:txXfrm>
        <a:off x="105807" y="1731407"/>
        <a:ext cx="3028746" cy="1955852"/>
      </dsp:txXfrm>
    </dsp:sp>
    <dsp:sp modelId="{4747AFF8-9639-439F-91F2-D1CFCAF9009F}">
      <dsp:nvSpPr>
        <dsp:cNvPr id="0" name=""/>
        <dsp:cNvSpPr/>
      </dsp:nvSpPr>
      <dsp:spPr>
        <a:xfrm>
          <a:off x="3780420" y="1625600"/>
          <a:ext cx="3240360" cy="2167466"/>
        </a:xfrm>
        <a:prstGeom prst="roundRect">
          <a:avLst/>
        </a:prstGeom>
        <a:solidFill>
          <a:srgbClr val="FFA535"/>
        </a:solidFill>
        <a:ln w="12700" cap="flat" cmpd="sng" algn="ctr">
          <a:solidFill>
            <a:srgbClr val="FFC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b="1" kern="1200" dirty="0"/>
            <a:t>Paradigm shift</a:t>
          </a:r>
        </a:p>
        <a:p>
          <a:pPr marL="0" lvl="0" indent="0" algn="ctr" defTabSz="1244600">
            <a:lnSpc>
              <a:spcPct val="90000"/>
            </a:lnSpc>
            <a:spcBef>
              <a:spcPct val="0"/>
            </a:spcBef>
            <a:spcAft>
              <a:spcPct val="35000"/>
            </a:spcAft>
            <a:buNone/>
          </a:pPr>
          <a:r>
            <a:rPr lang="en-GB" sz="2800" b="1" kern="1200" dirty="0"/>
            <a:t> in progress</a:t>
          </a:r>
          <a:endParaRPr lang="en-US" sz="2800" kern="1200" dirty="0"/>
        </a:p>
      </dsp:txBody>
      <dsp:txXfrm>
        <a:off x="3886227" y="1731407"/>
        <a:ext cx="3028746" cy="1955852"/>
      </dsp:txXfrm>
    </dsp:sp>
    <dsp:sp modelId="{4D626719-805D-4A69-9A14-ADD7DCF2776F}">
      <dsp:nvSpPr>
        <dsp:cNvPr id="0" name=""/>
        <dsp:cNvSpPr/>
      </dsp:nvSpPr>
      <dsp:spPr>
        <a:xfrm>
          <a:off x="7560840" y="1625600"/>
          <a:ext cx="3240360" cy="2167466"/>
        </a:xfrm>
        <a:prstGeom prst="roundRect">
          <a:avLst/>
        </a:prstGeom>
        <a:solidFill>
          <a:srgbClr val="FFF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b="1" kern="1200" dirty="0">
              <a:solidFill>
                <a:srgbClr val="00B050"/>
              </a:solidFill>
            </a:rPr>
            <a:t>Paradigm shift</a:t>
          </a:r>
        </a:p>
        <a:p>
          <a:pPr marL="0" lvl="0" indent="0" algn="ctr" defTabSz="1244600">
            <a:lnSpc>
              <a:spcPct val="90000"/>
            </a:lnSpc>
            <a:spcBef>
              <a:spcPct val="0"/>
            </a:spcBef>
            <a:spcAft>
              <a:spcPct val="35000"/>
            </a:spcAft>
            <a:buNone/>
          </a:pPr>
          <a:r>
            <a:rPr lang="en-GB" sz="2800" b="1" kern="1200" dirty="0">
              <a:solidFill>
                <a:srgbClr val="00B050"/>
              </a:solidFill>
            </a:rPr>
            <a:t>completed </a:t>
          </a:r>
          <a:endParaRPr lang="en-US" sz="2800" kern="1200" dirty="0">
            <a:solidFill>
              <a:srgbClr val="00B050"/>
            </a:solidFill>
          </a:endParaRPr>
        </a:p>
      </dsp:txBody>
      <dsp:txXfrm>
        <a:off x="7666647" y="1731407"/>
        <a:ext cx="3028746" cy="19558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DB4C23-C9D7-41AF-9B0E-587C361C48EE}">
      <dsp:nvSpPr>
        <dsp:cNvPr id="0" name=""/>
        <dsp:cNvSpPr/>
      </dsp:nvSpPr>
      <dsp:spPr>
        <a:xfrm>
          <a:off x="6" y="0"/>
          <a:ext cx="12016025" cy="3972013"/>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9811D6-2E5A-486A-9312-33CD02A9ABB5}">
      <dsp:nvSpPr>
        <dsp:cNvPr id="0" name=""/>
        <dsp:cNvSpPr/>
      </dsp:nvSpPr>
      <dsp:spPr>
        <a:xfrm>
          <a:off x="4282" y="1162624"/>
          <a:ext cx="3050630" cy="1646764"/>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State-ordered measures </a:t>
          </a:r>
        </a:p>
        <a:p>
          <a:pPr marL="0" lvl="0" indent="0" algn="ctr" defTabSz="889000">
            <a:lnSpc>
              <a:spcPct val="90000"/>
            </a:lnSpc>
            <a:spcBef>
              <a:spcPct val="0"/>
            </a:spcBef>
            <a:spcAft>
              <a:spcPct val="35000"/>
            </a:spcAft>
            <a:buNone/>
          </a:pPr>
          <a:r>
            <a:rPr lang="en-US" sz="2000" kern="1200" dirty="0"/>
            <a:t>Substituted decision making</a:t>
          </a:r>
        </a:p>
      </dsp:txBody>
      <dsp:txXfrm>
        <a:off x="84670" y="1243012"/>
        <a:ext cx="2889854" cy="1485988"/>
      </dsp:txXfrm>
    </dsp:sp>
    <dsp:sp modelId="{0529A581-C5BC-F446-AF1B-4AF39528B59F}">
      <dsp:nvSpPr>
        <dsp:cNvPr id="0" name=""/>
        <dsp:cNvSpPr/>
      </dsp:nvSpPr>
      <dsp:spPr>
        <a:xfrm>
          <a:off x="3284321" y="1162624"/>
          <a:ext cx="2785609" cy="1646764"/>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State-ordered measures </a:t>
          </a:r>
        </a:p>
        <a:p>
          <a:pPr marL="0" lvl="0" indent="0" algn="ctr" defTabSz="889000">
            <a:lnSpc>
              <a:spcPct val="90000"/>
            </a:lnSpc>
            <a:spcBef>
              <a:spcPct val="0"/>
            </a:spcBef>
            <a:spcAft>
              <a:spcPct val="35000"/>
            </a:spcAft>
            <a:buNone/>
          </a:pPr>
          <a:r>
            <a:rPr lang="en-US" sz="2000" kern="1200" dirty="0"/>
            <a:t>Support decision making </a:t>
          </a:r>
        </a:p>
      </dsp:txBody>
      <dsp:txXfrm>
        <a:off x="3364709" y="1243012"/>
        <a:ext cx="2624833" cy="1485988"/>
      </dsp:txXfrm>
    </dsp:sp>
    <dsp:sp modelId="{9E4B95EE-23FD-8C41-92DE-E7DD6C7B366C}">
      <dsp:nvSpPr>
        <dsp:cNvPr id="0" name=""/>
        <dsp:cNvSpPr/>
      </dsp:nvSpPr>
      <dsp:spPr>
        <a:xfrm>
          <a:off x="6248075" y="1219249"/>
          <a:ext cx="2526824" cy="1588805"/>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New</a:t>
          </a:r>
          <a:r>
            <a:rPr lang="en-US" sz="2000" kern="1200" baseline="0" dirty="0"/>
            <a:t> types of measures </a:t>
          </a:r>
          <a:endParaRPr lang="en-US" sz="2000" kern="1200" dirty="0"/>
        </a:p>
      </dsp:txBody>
      <dsp:txXfrm>
        <a:off x="6325634" y="1296808"/>
        <a:ext cx="2371706" cy="1433687"/>
      </dsp:txXfrm>
    </dsp:sp>
    <dsp:sp modelId="{4D626719-805D-4A69-9A14-ADD7DCF2776F}">
      <dsp:nvSpPr>
        <dsp:cNvPr id="0" name=""/>
        <dsp:cNvSpPr/>
      </dsp:nvSpPr>
      <dsp:spPr>
        <a:xfrm>
          <a:off x="9055570" y="1191603"/>
          <a:ext cx="2956178" cy="1588805"/>
        </a:xfrm>
        <a:prstGeom prst="roundRect">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Voluntary measures</a:t>
          </a:r>
        </a:p>
      </dsp:txBody>
      <dsp:txXfrm>
        <a:off x="9133129" y="1269162"/>
        <a:ext cx="2801060" cy="143368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DB4C23-C9D7-41AF-9B0E-587C361C48EE}">
      <dsp:nvSpPr>
        <dsp:cNvPr id="0" name=""/>
        <dsp:cNvSpPr/>
      </dsp:nvSpPr>
      <dsp:spPr>
        <a:xfrm>
          <a:off x="5" y="0"/>
          <a:ext cx="11408610" cy="4675642"/>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9811D6-2E5A-486A-9312-33CD02A9ABB5}">
      <dsp:nvSpPr>
        <dsp:cNvPr id="0" name=""/>
        <dsp:cNvSpPr/>
      </dsp:nvSpPr>
      <dsp:spPr>
        <a:xfrm>
          <a:off x="6525" y="1286400"/>
          <a:ext cx="2707225" cy="2102841"/>
        </a:xfrm>
        <a:prstGeom prst="roundRect">
          <a:avLst/>
        </a:prstGeom>
        <a:solidFill>
          <a:schemeClr val="bg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noProof="0" dirty="0"/>
            <a:t>Status approach</a:t>
          </a:r>
        </a:p>
        <a:p>
          <a:pPr marL="0" lvl="0" indent="0" algn="ctr" defTabSz="889000">
            <a:lnSpc>
              <a:spcPct val="90000"/>
            </a:lnSpc>
            <a:spcBef>
              <a:spcPct val="0"/>
            </a:spcBef>
            <a:spcAft>
              <a:spcPct val="35000"/>
            </a:spcAft>
            <a:buNone/>
          </a:pPr>
          <a:r>
            <a:rPr lang="en-GB" sz="2000" kern="1200" noProof="0" dirty="0"/>
            <a:t>Automatic</a:t>
          </a:r>
          <a:r>
            <a:rPr lang="en-GB" sz="2000" kern="1200" baseline="0" noProof="0" dirty="0"/>
            <a:t> limitation of legal capacity by attribution of state-ordered measures </a:t>
          </a:r>
          <a:endParaRPr lang="en-GB" sz="2000" kern="1200" noProof="0" dirty="0"/>
        </a:p>
      </dsp:txBody>
      <dsp:txXfrm>
        <a:off x="109177" y="1389052"/>
        <a:ext cx="2501921" cy="1897537"/>
      </dsp:txXfrm>
    </dsp:sp>
    <dsp:sp modelId="{4747AFF8-9639-439F-91F2-D1CFCAF9009F}">
      <dsp:nvSpPr>
        <dsp:cNvPr id="0" name=""/>
        <dsp:cNvSpPr/>
      </dsp:nvSpPr>
      <dsp:spPr>
        <a:xfrm>
          <a:off x="3027455" y="1266519"/>
          <a:ext cx="2704547" cy="2194073"/>
        </a:xfrm>
        <a:prstGeom prst="roundRect">
          <a:avLst/>
        </a:prstGeom>
        <a:solidFill>
          <a:schemeClr val="bg2">
            <a:lumMod val="75000"/>
          </a:schemeClr>
        </a:solidFill>
        <a:ln w="12700" cap="flat" cmpd="sng" algn="ctr">
          <a:solidFill>
            <a:schemeClr val="bg2">
              <a:lumMod val="9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noProof="0" dirty="0"/>
            <a:t>Status approach</a:t>
          </a:r>
        </a:p>
        <a:p>
          <a:pPr marL="0" lvl="0" indent="0" algn="ctr" defTabSz="889000">
            <a:lnSpc>
              <a:spcPct val="90000"/>
            </a:lnSpc>
            <a:spcBef>
              <a:spcPct val="0"/>
            </a:spcBef>
            <a:spcAft>
              <a:spcPct val="35000"/>
            </a:spcAft>
            <a:buNone/>
          </a:pPr>
          <a:r>
            <a:rPr lang="en-GB" sz="2000" kern="1200" noProof="0" dirty="0"/>
            <a:t>Tailor-made limitation of legal capacity, </a:t>
          </a:r>
          <a:r>
            <a:rPr lang="en-GB" sz="2000" kern="1200" baseline="0" noProof="0" dirty="0"/>
            <a:t>by attribution of state-ordered measures </a:t>
          </a:r>
          <a:endParaRPr lang="en-GB" sz="2000" kern="1200" noProof="0" dirty="0"/>
        </a:p>
      </dsp:txBody>
      <dsp:txXfrm>
        <a:off x="3134561" y="1373625"/>
        <a:ext cx="2490335" cy="1979861"/>
      </dsp:txXfrm>
    </dsp:sp>
    <dsp:sp modelId="{4D626719-805D-4A69-9A14-ADD7DCF2776F}">
      <dsp:nvSpPr>
        <dsp:cNvPr id="0" name=""/>
        <dsp:cNvSpPr/>
      </dsp:nvSpPr>
      <dsp:spPr>
        <a:xfrm>
          <a:off x="6042587" y="1246638"/>
          <a:ext cx="2579590" cy="2199534"/>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noProof="0" dirty="0"/>
            <a:t>Functional</a:t>
          </a:r>
          <a:r>
            <a:rPr lang="en-GB" sz="2400" kern="1200" baseline="0" noProof="0" dirty="0"/>
            <a:t> approach </a:t>
          </a:r>
          <a:endParaRPr lang="en-GB" sz="2400" kern="1200" noProof="0" dirty="0"/>
        </a:p>
      </dsp:txBody>
      <dsp:txXfrm>
        <a:off x="6149959" y="1354010"/>
        <a:ext cx="2364846" cy="1984790"/>
      </dsp:txXfrm>
    </dsp:sp>
    <dsp:sp modelId="{C4D118D7-FD9C-664A-B43D-AC4F2FCAADF7}">
      <dsp:nvSpPr>
        <dsp:cNvPr id="0" name=""/>
        <dsp:cNvSpPr/>
      </dsp:nvSpPr>
      <dsp:spPr>
        <a:xfrm>
          <a:off x="8867027" y="1286400"/>
          <a:ext cx="2269467" cy="2137142"/>
        </a:xfrm>
        <a:prstGeom prst="roundRect">
          <a:avLst/>
        </a:prstGeom>
        <a:solidFill>
          <a:srgbClr val="FFF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noProof="0" dirty="0">
              <a:solidFill>
                <a:srgbClr val="00B050"/>
              </a:solidFill>
            </a:rPr>
            <a:t>Tailor-made limitation of legal capacity, by way of exception </a:t>
          </a:r>
        </a:p>
      </dsp:txBody>
      <dsp:txXfrm>
        <a:off x="8971354" y="1390727"/>
        <a:ext cx="2060813" cy="1928488"/>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GB"/>
          </a:p>
        </p:txBody>
      </p:sp>
      <p:sp>
        <p:nvSpPr>
          <p:cNvPr id="3" name="Tijdelijke aanduiding voor datum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B06010A2-9B3C-4A41-A129-2536330A4EA0}" type="datetimeFigureOut">
              <a:rPr lang="en-GB" smtClean="0"/>
              <a:t>03/12/2023</a:t>
            </a:fld>
            <a:endParaRPr lang="en-GB"/>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Tijdelijke aanduiding voor notities 4"/>
          <p:cNvSpPr>
            <a:spLocks noGrp="1"/>
          </p:cNvSpPr>
          <p:nvPr>
            <p:ph type="body" sz="quarter" idx="3"/>
          </p:nvPr>
        </p:nvSpPr>
        <p:spPr>
          <a:xfrm>
            <a:off x="685800" y="4400549"/>
            <a:ext cx="5486400" cy="3600451"/>
          </a:xfrm>
          <a:prstGeom prst="rect">
            <a:avLst/>
          </a:prstGeom>
        </p:spPr>
        <p:txBody>
          <a:bodyPr vert="horz" lIns="91440" tIns="45720" rIns="91440" bIns="45720" rtlCol="0"/>
          <a:lstStyle/>
          <a:p>
            <a:r>
              <a:rPr lang="nl-NL"/>
              <a:t>Tekststijl van het model bewerken
Tweede niveau
Derde niveau
Vierde niveau
Vijfde niveau</a:t>
            </a:r>
            <a:endParaRPr lang="en-GB"/>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1D0122-F44E-E043-9BB5-820B48E107F4}" type="slidenum">
              <a:rPr lang="en-GB" smtClean="0"/>
              <a:t>‹nr.›</a:t>
            </a:fld>
            <a:endParaRPr lang="en-GB"/>
          </a:p>
        </p:txBody>
      </p:sp>
    </p:spTree>
    <p:extLst>
      <p:ext uri="{BB962C8B-B14F-4D97-AF65-F5344CB8AC3E}">
        <p14:creationId xmlns:p14="http://schemas.microsoft.com/office/powerpoint/2010/main" val="25031003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a:extLst>
              <a:ext uri="{FF2B5EF4-FFF2-40B4-BE49-F238E27FC236}">
                <a16:creationId xmlns:a16="http://schemas.microsoft.com/office/drawing/2014/main" id="{C835AA61-A6C7-22F9-7B72-E42183F5A689}"/>
              </a:ext>
            </a:extLst>
          </p:cNvPr>
          <p:cNvSpPr>
            <a:spLocks noGrp="1" noRot="1" noChangeAspect="1" noChangeArrowheads="1" noTextEdit="1"/>
          </p:cNvSpPr>
          <p:nvPr>
            <p:ph type="sldImg"/>
          </p:nvPr>
        </p:nvSpPr>
        <p:spPr>
          <a:ln/>
        </p:spPr>
      </p:sp>
      <p:sp>
        <p:nvSpPr>
          <p:cNvPr id="45058" name="Rectangle 3">
            <a:extLst>
              <a:ext uri="{FF2B5EF4-FFF2-40B4-BE49-F238E27FC236}">
                <a16:creationId xmlns:a16="http://schemas.microsoft.com/office/drawing/2014/main" id="{C3C947A5-058E-6450-294A-479B8DA435D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nl-NL" dirty="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a:extLst>
              <a:ext uri="{FF2B5EF4-FFF2-40B4-BE49-F238E27FC236}">
                <a16:creationId xmlns:a16="http://schemas.microsoft.com/office/drawing/2014/main" id="{C835AA61-A6C7-22F9-7B72-E42183F5A689}"/>
              </a:ext>
            </a:extLst>
          </p:cNvPr>
          <p:cNvSpPr>
            <a:spLocks noGrp="1" noRot="1" noChangeAspect="1" noChangeArrowheads="1" noTextEdit="1"/>
          </p:cNvSpPr>
          <p:nvPr>
            <p:ph type="sldImg"/>
          </p:nvPr>
        </p:nvSpPr>
        <p:spPr>
          <a:ln/>
        </p:spPr>
      </p:sp>
      <p:sp>
        <p:nvSpPr>
          <p:cNvPr id="45058" name="Rectangle 3">
            <a:extLst>
              <a:ext uri="{FF2B5EF4-FFF2-40B4-BE49-F238E27FC236}">
                <a16:creationId xmlns:a16="http://schemas.microsoft.com/office/drawing/2014/main" id="{C3C947A5-058E-6450-294A-479B8DA435D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nl-NL" dirty="0">
              <a:cs typeface="Arial" panose="020B0604020202020204" pitchFamily="34" charset="0"/>
            </a:endParaRPr>
          </a:p>
        </p:txBody>
      </p:sp>
    </p:spTree>
    <p:extLst>
      <p:ext uri="{BB962C8B-B14F-4D97-AF65-F5344CB8AC3E}">
        <p14:creationId xmlns:p14="http://schemas.microsoft.com/office/powerpoint/2010/main" val="3812115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dirty="0"/>
          </a:p>
        </p:txBody>
      </p:sp>
      <p:sp>
        <p:nvSpPr>
          <p:cNvPr id="4" name="Tijdelijke aanduiding voor dianummer 3"/>
          <p:cNvSpPr>
            <a:spLocks noGrp="1"/>
          </p:cNvSpPr>
          <p:nvPr>
            <p:ph type="sldNum" sz="quarter" idx="5"/>
          </p:nvPr>
        </p:nvSpPr>
        <p:spPr/>
        <p:txBody>
          <a:bodyPr/>
          <a:lstStyle/>
          <a:p>
            <a:fld id="{C91D0122-F44E-E043-9BB5-820B48E107F4}" type="slidenum">
              <a:rPr lang="en-GB" smtClean="0"/>
              <a:t>5</a:t>
            </a:fld>
            <a:endParaRPr lang="en-GB" dirty="0"/>
          </a:p>
        </p:txBody>
      </p:sp>
    </p:spTree>
    <p:extLst>
      <p:ext uri="{BB962C8B-B14F-4D97-AF65-F5344CB8AC3E}">
        <p14:creationId xmlns:p14="http://schemas.microsoft.com/office/powerpoint/2010/main" val="26454529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dirty="0"/>
          </a:p>
        </p:txBody>
      </p:sp>
      <p:sp>
        <p:nvSpPr>
          <p:cNvPr id="4" name="Tijdelijke aanduiding voor dianummer 3"/>
          <p:cNvSpPr>
            <a:spLocks noGrp="1"/>
          </p:cNvSpPr>
          <p:nvPr>
            <p:ph type="sldNum" sz="quarter" idx="5"/>
          </p:nvPr>
        </p:nvSpPr>
        <p:spPr/>
        <p:txBody>
          <a:bodyPr/>
          <a:lstStyle/>
          <a:p>
            <a:fld id="{C91D0122-F44E-E043-9BB5-820B48E107F4}" type="slidenum">
              <a:rPr lang="en-GB" smtClean="0"/>
              <a:t>7</a:t>
            </a:fld>
            <a:endParaRPr lang="en-GB" dirty="0"/>
          </a:p>
        </p:txBody>
      </p:sp>
    </p:spTree>
    <p:extLst>
      <p:ext uri="{BB962C8B-B14F-4D97-AF65-F5344CB8AC3E}">
        <p14:creationId xmlns:p14="http://schemas.microsoft.com/office/powerpoint/2010/main" val="291771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dirty="0"/>
          </a:p>
        </p:txBody>
      </p:sp>
      <p:sp>
        <p:nvSpPr>
          <p:cNvPr id="4" name="Tijdelijke aanduiding voor dianummer 3"/>
          <p:cNvSpPr>
            <a:spLocks noGrp="1"/>
          </p:cNvSpPr>
          <p:nvPr>
            <p:ph type="sldNum" sz="quarter" idx="5"/>
          </p:nvPr>
        </p:nvSpPr>
        <p:spPr/>
        <p:txBody>
          <a:bodyPr/>
          <a:lstStyle/>
          <a:p>
            <a:fld id="{C91D0122-F44E-E043-9BB5-820B48E107F4}" type="slidenum">
              <a:rPr lang="en-GB" smtClean="0"/>
              <a:t>8</a:t>
            </a:fld>
            <a:endParaRPr lang="en-GB" dirty="0"/>
          </a:p>
        </p:txBody>
      </p:sp>
    </p:spTree>
    <p:extLst>
      <p:ext uri="{BB962C8B-B14F-4D97-AF65-F5344CB8AC3E}">
        <p14:creationId xmlns:p14="http://schemas.microsoft.com/office/powerpoint/2010/main" val="7601566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dirty="0"/>
          </a:p>
        </p:txBody>
      </p:sp>
      <p:sp>
        <p:nvSpPr>
          <p:cNvPr id="4" name="Tijdelijke aanduiding voor dianummer 3"/>
          <p:cNvSpPr>
            <a:spLocks noGrp="1"/>
          </p:cNvSpPr>
          <p:nvPr>
            <p:ph type="sldNum" sz="quarter" idx="5"/>
          </p:nvPr>
        </p:nvSpPr>
        <p:spPr/>
        <p:txBody>
          <a:bodyPr/>
          <a:lstStyle/>
          <a:p>
            <a:fld id="{C91D0122-F44E-E043-9BB5-820B48E107F4}" type="slidenum">
              <a:rPr lang="en-GB" smtClean="0"/>
              <a:t>9</a:t>
            </a:fld>
            <a:endParaRPr lang="en-GB"/>
          </a:p>
        </p:txBody>
      </p:sp>
    </p:spTree>
    <p:extLst>
      <p:ext uri="{BB962C8B-B14F-4D97-AF65-F5344CB8AC3E}">
        <p14:creationId xmlns:p14="http://schemas.microsoft.com/office/powerpoint/2010/main" val="2551578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dirty="0"/>
          </a:p>
        </p:txBody>
      </p:sp>
      <p:sp>
        <p:nvSpPr>
          <p:cNvPr id="4" name="Tijdelijke aanduiding voor dianummer 3"/>
          <p:cNvSpPr>
            <a:spLocks noGrp="1"/>
          </p:cNvSpPr>
          <p:nvPr>
            <p:ph type="sldNum" sz="quarter" idx="5"/>
          </p:nvPr>
        </p:nvSpPr>
        <p:spPr/>
        <p:txBody>
          <a:bodyPr/>
          <a:lstStyle/>
          <a:p>
            <a:fld id="{C91D0122-F44E-E043-9BB5-820B48E107F4}" type="slidenum">
              <a:rPr lang="en-GB" smtClean="0"/>
              <a:t>18</a:t>
            </a:fld>
            <a:endParaRPr lang="en-GB"/>
          </a:p>
        </p:txBody>
      </p:sp>
    </p:spTree>
    <p:extLst>
      <p:ext uri="{BB962C8B-B14F-4D97-AF65-F5344CB8AC3E}">
        <p14:creationId xmlns:p14="http://schemas.microsoft.com/office/powerpoint/2010/main" val="3833975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a:p>
        </p:txBody>
      </p:sp>
      <p:sp>
        <p:nvSpPr>
          <p:cNvPr id="4" name="Tijdelijke aanduiding voor dianummer 3"/>
          <p:cNvSpPr>
            <a:spLocks noGrp="1"/>
          </p:cNvSpPr>
          <p:nvPr>
            <p:ph type="sldNum" sz="quarter" idx="5"/>
          </p:nvPr>
        </p:nvSpPr>
        <p:spPr/>
        <p:txBody>
          <a:bodyPr/>
          <a:lstStyle/>
          <a:p>
            <a:fld id="{C91D0122-F44E-E043-9BB5-820B48E107F4}" type="slidenum">
              <a:rPr lang="en-GB" smtClean="0"/>
              <a:t>22</a:t>
            </a:fld>
            <a:endParaRPr lang="en-GB"/>
          </a:p>
        </p:txBody>
      </p:sp>
    </p:spTree>
    <p:extLst>
      <p:ext uri="{BB962C8B-B14F-4D97-AF65-F5344CB8AC3E}">
        <p14:creationId xmlns:p14="http://schemas.microsoft.com/office/powerpoint/2010/main" val="7824260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95E0A4-5531-9E40-A6C5-262BE20BEAAE}"/>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endParaRPr lang="en-GB"/>
          </a:p>
        </p:txBody>
      </p:sp>
      <p:sp>
        <p:nvSpPr>
          <p:cNvPr id="3" name="Ondertitel 2">
            <a:extLst>
              <a:ext uri="{FF2B5EF4-FFF2-40B4-BE49-F238E27FC236}">
                <a16:creationId xmlns:a16="http://schemas.microsoft.com/office/drawing/2014/main" id="{02AB7366-9DED-DA4E-9847-6DE4ECF1B1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GB"/>
          </a:p>
        </p:txBody>
      </p:sp>
      <p:sp>
        <p:nvSpPr>
          <p:cNvPr id="4" name="Tijdelijke aanduiding voor datum 3">
            <a:extLst>
              <a:ext uri="{FF2B5EF4-FFF2-40B4-BE49-F238E27FC236}">
                <a16:creationId xmlns:a16="http://schemas.microsoft.com/office/drawing/2014/main" id="{81AC0090-BC70-FB4B-B40F-C8C72B568FFF}"/>
              </a:ext>
            </a:extLst>
          </p:cNvPr>
          <p:cNvSpPr>
            <a:spLocks noGrp="1"/>
          </p:cNvSpPr>
          <p:nvPr>
            <p:ph type="dt" sz="half" idx="10"/>
          </p:nvPr>
        </p:nvSpPr>
        <p:spPr>
          <a:xfrm>
            <a:off x="838200" y="6356350"/>
            <a:ext cx="2743200" cy="365125"/>
          </a:xfrm>
          <a:prstGeom prst="rect">
            <a:avLst/>
          </a:prstGeom>
        </p:spPr>
        <p:txBody>
          <a:bodyPr/>
          <a:lstStyle/>
          <a:p>
            <a:fld id="{F5B66D9E-7BA4-5D44-94F8-3382770AEF0D}" type="datetimeFigureOut">
              <a:rPr lang="en-GB" smtClean="0"/>
              <a:t>03/12/2023</a:t>
            </a:fld>
            <a:endParaRPr lang="en-GB"/>
          </a:p>
        </p:txBody>
      </p:sp>
      <p:sp>
        <p:nvSpPr>
          <p:cNvPr id="5" name="Tijdelijke aanduiding voor voettekst 4">
            <a:extLst>
              <a:ext uri="{FF2B5EF4-FFF2-40B4-BE49-F238E27FC236}">
                <a16:creationId xmlns:a16="http://schemas.microsoft.com/office/drawing/2014/main" id="{6782BEC9-8546-8A42-81A6-AD62A1BD3A6B}"/>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Tijdelijke aanduiding voor dianummer 5">
            <a:extLst>
              <a:ext uri="{FF2B5EF4-FFF2-40B4-BE49-F238E27FC236}">
                <a16:creationId xmlns:a16="http://schemas.microsoft.com/office/drawing/2014/main" id="{07B0A743-6D52-8345-B10A-6428E6B43DE2}"/>
              </a:ext>
            </a:extLst>
          </p:cNvPr>
          <p:cNvSpPr>
            <a:spLocks noGrp="1"/>
          </p:cNvSpPr>
          <p:nvPr>
            <p:ph type="sldNum" sz="quarter" idx="12"/>
          </p:nvPr>
        </p:nvSpPr>
        <p:spPr>
          <a:xfrm>
            <a:off x="8610600" y="6356350"/>
            <a:ext cx="2743200" cy="365125"/>
          </a:xfrm>
          <a:prstGeom prst="rect">
            <a:avLst/>
          </a:prstGeom>
        </p:spPr>
        <p:txBody>
          <a:bodyPr/>
          <a:lstStyle/>
          <a:p>
            <a:fld id="{15CB69EA-2EB2-2544-939D-244085D0D8B8}" type="slidenum">
              <a:rPr lang="en-GB" smtClean="0"/>
              <a:t>‹nr.›</a:t>
            </a:fld>
            <a:endParaRPr lang="en-GB"/>
          </a:p>
        </p:txBody>
      </p:sp>
    </p:spTree>
    <p:extLst>
      <p:ext uri="{BB962C8B-B14F-4D97-AF65-F5344CB8AC3E}">
        <p14:creationId xmlns:p14="http://schemas.microsoft.com/office/powerpoint/2010/main" val="2286004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AC23EB-A637-AF4E-B887-ED6A9C42AEC3}"/>
              </a:ext>
            </a:extLst>
          </p:cNvPr>
          <p:cNvSpPr>
            <a:spLocks noGrp="1"/>
          </p:cNvSpPr>
          <p:nvPr>
            <p:ph type="title"/>
          </p:nvPr>
        </p:nvSpPr>
        <p:spPr/>
        <p:txBody>
          <a:bodyPr/>
          <a:lstStyle/>
          <a:p>
            <a:r>
              <a:rPr lang="nl-NL"/>
              <a:t>Klik om stijl te bewerken</a:t>
            </a:r>
            <a:endParaRPr lang="en-GB"/>
          </a:p>
        </p:txBody>
      </p:sp>
      <p:sp>
        <p:nvSpPr>
          <p:cNvPr id="3" name="Tijdelijke aanduiding voor verticale tekst 2">
            <a:extLst>
              <a:ext uri="{FF2B5EF4-FFF2-40B4-BE49-F238E27FC236}">
                <a16:creationId xmlns:a16="http://schemas.microsoft.com/office/drawing/2014/main" id="{C1A687A8-45A3-7A46-B5F3-204C05FB84D9}"/>
              </a:ext>
            </a:extLst>
          </p:cNvPr>
          <p:cNvSpPr>
            <a:spLocks noGrp="1"/>
          </p:cNvSpPr>
          <p:nvPr>
            <p:ph type="body" orient="vert" idx="1"/>
          </p:nvPr>
        </p:nvSpPr>
        <p:spPr/>
        <p:txBody>
          <a:bodyPr vert="eaVert"/>
          <a:lstStyle/>
          <a:p>
            <a:r>
              <a:rPr lang="nl-NL"/>
              <a:t>Tekststijl van het model bewerken
Tweede niveau
Derde niveau
Vierde niveau
Vijfde niveau</a:t>
            </a:r>
            <a:endParaRPr lang="en-GB"/>
          </a:p>
        </p:txBody>
      </p:sp>
      <p:sp>
        <p:nvSpPr>
          <p:cNvPr id="4" name="Tijdelijke aanduiding voor datum 3">
            <a:extLst>
              <a:ext uri="{FF2B5EF4-FFF2-40B4-BE49-F238E27FC236}">
                <a16:creationId xmlns:a16="http://schemas.microsoft.com/office/drawing/2014/main" id="{9C8CBF57-15BC-9D48-BE9A-3CD36459870F}"/>
              </a:ext>
            </a:extLst>
          </p:cNvPr>
          <p:cNvSpPr>
            <a:spLocks noGrp="1"/>
          </p:cNvSpPr>
          <p:nvPr>
            <p:ph type="dt" sz="half" idx="10"/>
          </p:nvPr>
        </p:nvSpPr>
        <p:spPr>
          <a:xfrm>
            <a:off x="838200" y="6356350"/>
            <a:ext cx="2743200" cy="365125"/>
          </a:xfrm>
          <a:prstGeom prst="rect">
            <a:avLst/>
          </a:prstGeom>
        </p:spPr>
        <p:txBody>
          <a:bodyPr/>
          <a:lstStyle/>
          <a:p>
            <a:fld id="{F5B66D9E-7BA4-5D44-94F8-3382770AEF0D}" type="datetimeFigureOut">
              <a:rPr lang="en-GB" smtClean="0"/>
              <a:t>03/12/2023</a:t>
            </a:fld>
            <a:endParaRPr lang="en-GB"/>
          </a:p>
        </p:txBody>
      </p:sp>
      <p:sp>
        <p:nvSpPr>
          <p:cNvPr id="5" name="Tijdelijke aanduiding voor voettekst 4">
            <a:extLst>
              <a:ext uri="{FF2B5EF4-FFF2-40B4-BE49-F238E27FC236}">
                <a16:creationId xmlns:a16="http://schemas.microsoft.com/office/drawing/2014/main" id="{4B4FB781-5983-F44E-84DA-C3D80DB4F4CE}"/>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Tijdelijke aanduiding voor dianummer 5">
            <a:extLst>
              <a:ext uri="{FF2B5EF4-FFF2-40B4-BE49-F238E27FC236}">
                <a16:creationId xmlns:a16="http://schemas.microsoft.com/office/drawing/2014/main" id="{9F604ADA-C2B8-8B40-8DD3-FB37A2C65631}"/>
              </a:ext>
            </a:extLst>
          </p:cNvPr>
          <p:cNvSpPr>
            <a:spLocks noGrp="1"/>
          </p:cNvSpPr>
          <p:nvPr>
            <p:ph type="sldNum" sz="quarter" idx="12"/>
          </p:nvPr>
        </p:nvSpPr>
        <p:spPr>
          <a:xfrm>
            <a:off x="8610600" y="6356350"/>
            <a:ext cx="2743200" cy="365125"/>
          </a:xfrm>
          <a:prstGeom prst="rect">
            <a:avLst/>
          </a:prstGeom>
        </p:spPr>
        <p:txBody>
          <a:bodyPr/>
          <a:lstStyle/>
          <a:p>
            <a:fld id="{15CB69EA-2EB2-2544-939D-244085D0D8B8}" type="slidenum">
              <a:rPr lang="en-GB" smtClean="0"/>
              <a:t>‹nr.›</a:t>
            </a:fld>
            <a:endParaRPr lang="en-GB"/>
          </a:p>
        </p:txBody>
      </p:sp>
    </p:spTree>
    <p:extLst>
      <p:ext uri="{BB962C8B-B14F-4D97-AF65-F5344CB8AC3E}">
        <p14:creationId xmlns:p14="http://schemas.microsoft.com/office/powerpoint/2010/main" val="1328470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30AA454-BF15-3D4B-8FDC-924E28433C9C}"/>
              </a:ext>
            </a:extLst>
          </p:cNvPr>
          <p:cNvSpPr>
            <a:spLocks noGrp="1"/>
          </p:cNvSpPr>
          <p:nvPr>
            <p:ph type="title" orient="vert"/>
          </p:nvPr>
        </p:nvSpPr>
        <p:spPr>
          <a:xfrm>
            <a:off x="8724900" y="365125"/>
            <a:ext cx="2628900" cy="5811838"/>
          </a:xfrm>
        </p:spPr>
        <p:txBody>
          <a:bodyPr vert="eaVert"/>
          <a:lstStyle/>
          <a:p>
            <a:r>
              <a:rPr lang="nl-NL"/>
              <a:t>Klik om stijl te bewerken</a:t>
            </a:r>
            <a:endParaRPr lang="en-GB"/>
          </a:p>
        </p:txBody>
      </p:sp>
      <p:sp>
        <p:nvSpPr>
          <p:cNvPr id="3" name="Tijdelijke aanduiding voor verticale tekst 2">
            <a:extLst>
              <a:ext uri="{FF2B5EF4-FFF2-40B4-BE49-F238E27FC236}">
                <a16:creationId xmlns:a16="http://schemas.microsoft.com/office/drawing/2014/main" id="{C5D2F7D2-08B8-694A-BBD6-DB3DEEED38C3}"/>
              </a:ext>
            </a:extLst>
          </p:cNvPr>
          <p:cNvSpPr>
            <a:spLocks noGrp="1"/>
          </p:cNvSpPr>
          <p:nvPr>
            <p:ph type="body" orient="vert" idx="1"/>
          </p:nvPr>
        </p:nvSpPr>
        <p:spPr>
          <a:xfrm>
            <a:off x="838200" y="365125"/>
            <a:ext cx="7734300" cy="5811838"/>
          </a:xfrm>
        </p:spPr>
        <p:txBody>
          <a:bodyPr vert="eaVert"/>
          <a:lstStyle/>
          <a:p>
            <a:r>
              <a:rPr lang="nl-NL"/>
              <a:t>Tekststijl van het model bewerken
Tweede niveau
Derde niveau
Vierde niveau
Vijfde niveau</a:t>
            </a:r>
            <a:endParaRPr lang="en-GB"/>
          </a:p>
        </p:txBody>
      </p:sp>
      <p:sp>
        <p:nvSpPr>
          <p:cNvPr id="4" name="Tijdelijke aanduiding voor datum 3">
            <a:extLst>
              <a:ext uri="{FF2B5EF4-FFF2-40B4-BE49-F238E27FC236}">
                <a16:creationId xmlns:a16="http://schemas.microsoft.com/office/drawing/2014/main" id="{8387AFE0-9210-7C4D-8971-0DDFB727D140}"/>
              </a:ext>
            </a:extLst>
          </p:cNvPr>
          <p:cNvSpPr>
            <a:spLocks noGrp="1"/>
          </p:cNvSpPr>
          <p:nvPr>
            <p:ph type="dt" sz="half" idx="10"/>
          </p:nvPr>
        </p:nvSpPr>
        <p:spPr>
          <a:xfrm>
            <a:off x="838200" y="6356350"/>
            <a:ext cx="2743200" cy="365125"/>
          </a:xfrm>
          <a:prstGeom prst="rect">
            <a:avLst/>
          </a:prstGeom>
        </p:spPr>
        <p:txBody>
          <a:bodyPr/>
          <a:lstStyle/>
          <a:p>
            <a:fld id="{F5B66D9E-7BA4-5D44-94F8-3382770AEF0D}" type="datetimeFigureOut">
              <a:rPr lang="en-GB" smtClean="0"/>
              <a:t>03/12/2023</a:t>
            </a:fld>
            <a:endParaRPr lang="en-GB"/>
          </a:p>
        </p:txBody>
      </p:sp>
      <p:sp>
        <p:nvSpPr>
          <p:cNvPr id="5" name="Tijdelijke aanduiding voor voettekst 4">
            <a:extLst>
              <a:ext uri="{FF2B5EF4-FFF2-40B4-BE49-F238E27FC236}">
                <a16:creationId xmlns:a16="http://schemas.microsoft.com/office/drawing/2014/main" id="{4567F22C-FD1C-EC45-9184-9043662F08C2}"/>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Tijdelijke aanduiding voor dianummer 5">
            <a:extLst>
              <a:ext uri="{FF2B5EF4-FFF2-40B4-BE49-F238E27FC236}">
                <a16:creationId xmlns:a16="http://schemas.microsoft.com/office/drawing/2014/main" id="{E37DE067-3184-0E4B-BC7C-72E83EE08E3A}"/>
              </a:ext>
            </a:extLst>
          </p:cNvPr>
          <p:cNvSpPr>
            <a:spLocks noGrp="1"/>
          </p:cNvSpPr>
          <p:nvPr>
            <p:ph type="sldNum" sz="quarter" idx="12"/>
          </p:nvPr>
        </p:nvSpPr>
        <p:spPr>
          <a:xfrm>
            <a:off x="8610600" y="6356350"/>
            <a:ext cx="2743200" cy="365125"/>
          </a:xfrm>
          <a:prstGeom prst="rect">
            <a:avLst/>
          </a:prstGeom>
        </p:spPr>
        <p:txBody>
          <a:bodyPr/>
          <a:lstStyle/>
          <a:p>
            <a:fld id="{15CB69EA-2EB2-2544-939D-244085D0D8B8}" type="slidenum">
              <a:rPr lang="en-GB" smtClean="0"/>
              <a:t>‹nr.›</a:t>
            </a:fld>
            <a:endParaRPr lang="en-GB"/>
          </a:p>
        </p:txBody>
      </p:sp>
    </p:spTree>
    <p:extLst>
      <p:ext uri="{BB962C8B-B14F-4D97-AF65-F5344CB8AC3E}">
        <p14:creationId xmlns:p14="http://schemas.microsoft.com/office/powerpoint/2010/main" val="19792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el, tekst en inhoud">
    <p:spTree>
      <p:nvGrpSpPr>
        <p:cNvPr id="1" name=""/>
        <p:cNvGrpSpPr/>
        <p:nvPr/>
      </p:nvGrpSpPr>
      <p:grpSpPr>
        <a:xfrm>
          <a:off x="0" y="0"/>
          <a:ext cx="0" cy="0"/>
          <a:chOff x="0" y="0"/>
          <a:chExt cx="0" cy="0"/>
        </a:xfrm>
      </p:grpSpPr>
      <p:sp>
        <p:nvSpPr>
          <p:cNvPr id="2" name="Titel 1"/>
          <p:cNvSpPr>
            <a:spLocks noGrp="1"/>
          </p:cNvSpPr>
          <p:nvPr>
            <p:ph type="title"/>
          </p:nvPr>
        </p:nvSpPr>
        <p:spPr>
          <a:xfrm>
            <a:off x="609600" y="274638"/>
            <a:ext cx="10972800" cy="1143000"/>
          </a:xfrm>
        </p:spPr>
        <p:txBody>
          <a:bodyPr/>
          <a:lstStyle/>
          <a:p>
            <a:r>
              <a:rPr lang="nl-NL"/>
              <a:t>Klik om de stijl te bewerken</a:t>
            </a:r>
            <a:endParaRPr lang="en-US"/>
          </a:p>
        </p:txBody>
      </p:sp>
      <p:sp>
        <p:nvSpPr>
          <p:cNvPr id="3" name="Tijdelijke aanduiding voor tekst 2"/>
          <p:cNvSpPr>
            <a:spLocks noGrp="1"/>
          </p:cNvSpPr>
          <p:nvPr>
            <p:ph type="body" sz="half" idx="1"/>
          </p:nvPr>
        </p:nvSpPr>
        <p:spPr>
          <a:xfrm>
            <a:off x="624417" y="1628776"/>
            <a:ext cx="5384800" cy="4525963"/>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inhoud 3"/>
          <p:cNvSpPr>
            <a:spLocks noGrp="1"/>
          </p:cNvSpPr>
          <p:nvPr>
            <p:ph sz="half" idx="2"/>
          </p:nvPr>
        </p:nvSpPr>
        <p:spPr>
          <a:xfrm>
            <a:off x="6212417" y="1628776"/>
            <a:ext cx="5384800" cy="4525963"/>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ijdelijke aanduiding voor datum 3">
            <a:extLst>
              <a:ext uri="{FF2B5EF4-FFF2-40B4-BE49-F238E27FC236}">
                <a16:creationId xmlns:a16="http://schemas.microsoft.com/office/drawing/2014/main" id="{391155ED-0B8F-3051-078D-C46A2507F929}"/>
              </a:ext>
            </a:extLst>
          </p:cNvPr>
          <p:cNvSpPr>
            <a:spLocks noGrp="1"/>
          </p:cNvSpPr>
          <p:nvPr>
            <p:ph type="dt" sz="half" idx="10"/>
          </p:nvPr>
        </p:nvSpPr>
        <p:spPr/>
        <p:txBody>
          <a:bodyPr/>
          <a:lstStyle>
            <a:lvl1pPr>
              <a:defRPr/>
            </a:lvl1pPr>
          </a:lstStyle>
          <a:p>
            <a:pPr>
              <a:defRPr/>
            </a:pPr>
            <a:fld id="{44990D8C-AE73-894A-A672-823C8650D87A}" type="datetimeFigureOut">
              <a:rPr lang="en-US"/>
              <a:pPr>
                <a:defRPr/>
              </a:pPr>
              <a:t>12/3/23</a:t>
            </a:fld>
            <a:endParaRPr lang="en-US"/>
          </a:p>
        </p:txBody>
      </p:sp>
      <p:sp>
        <p:nvSpPr>
          <p:cNvPr id="6" name="Tijdelijke aanduiding voor voettekst 4">
            <a:extLst>
              <a:ext uri="{FF2B5EF4-FFF2-40B4-BE49-F238E27FC236}">
                <a16:creationId xmlns:a16="http://schemas.microsoft.com/office/drawing/2014/main" id="{029AA941-4476-D90D-6AD7-7D77A3A3D385}"/>
              </a:ext>
            </a:extLst>
          </p:cNvPr>
          <p:cNvSpPr>
            <a:spLocks noGrp="1"/>
          </p:cNvSpPr>
          <p:nvPr>
            <p:ph type="ftr" sz="quarter" idx="11"/>
          </p:nvPr>
        </p:nvSpPr>
        <p:spPr/>
        <p:txBody>
          <a:bodyPr/>
          <a:lstStyle>
            <a:lvl1pPr>
              <a:defRPr/>
            </a:lvl1pPr>
          </a:lstStyle>
          <a:p>
            <a:pPr>
              <a:defRPr/>
            </a:pPr>
            <a:endParaRPr lang="en-US"/>
          </a:p>
        </p:txBody>
      </p:sp>
      <p:sp>
        <p:nvSpPr>
          <p:cNvPr id="7" name="Tijdelijke aanduiding voor dianummer 5">
            <a:extLst>
              <a:ext uri="{FF2B5EF4-FFF2-40B4-BE49-F238E27FC236}">
                <a16:creationId xmlns:a16="http://schemas.microsoft.com/office/drawing/2014/main" id="{D0E73C8B-30D8-03DF-C068-AFC9D1D37B48}"/>
              </a:ext>
            </a:extLst>
          </p:cNvPr>
          <p:cNvSpPr>
            <a:spLocks noGrp="1"/>
          </p:cNvSpPr>
          <p:nvPr>
            <p:ph type="sldNum" sz="quarter" idx="12"/>
          </p:nvPr>
        </p:nvSpPr>
        <p:spPr/>
        <p:txBody>
          <a:bodyPr/>
          <a:lstStyle>
            <a:lvl1pPr>
              <a:defRPr/>
            </a:lvl1pPr>
          </a:lstStyle>
          <a:p>
            <a:pPr>
              <a:defRPr/>
            </a:pPr>
            <a:fld id="{BCBF6432-AFB4-444B-83BA-980B3438B0BC}" type="slidenum">
              <a:rPr lang="en-US" altLang="nl-NL"/>
              <a:pPr>
                <a:defRPr/>
              </a:pPr>
              <a:t>‹nr.›</a:t>
            </a:fld>
            <a:endParaRPr lang="en-US" altLang="nl-NL"/>
          </a:p>
        </p:txBody>
      </p:sp>
    </p:spTree>
    <p:extLst>
      <p:ext uri="{BB962C8B-B14F-4D97-AF65-F5344CB8AC3E}">
        <p14:creationId xmlns:p14="http://schemas.microsoft.com/office/powerpoint/2010/main" val="1536257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720EE6-87A8-C04C-82DD-CB00A723825C}"/>
              </a:ext>
            </a:extLst>
          </p:cNvPr>
          <p:cNvSpPr>
            <a:spLocks noGrp="1"/>
          </p:cNvSpPr>
          <p:nvPr>
            <p:ph type="title"/>
          </p:nvPr>
        </p:nvSpPr>
        <p:spPr>
          <a:solidFill>
            <a:srgbClr val="002060">
              <a:alpha val="66000"/>
            </a:srgbClr>
          </a:solidFill>
        </p:spPr>
        <p:txBody>
          <a:bodyPr/>
          <a:lstStyle/>
          <a:p>
            <a:r>
              <a:rPr lang="nl-NL"/>
              <a:t>Klik om stijl te bewerken</a:t>
            </a:r>
            <a:endParaRPr lang="en-GB"/>
          </a:p>
        </p:txBody>
      </p:sp>
      <p:sp>
        <p:nvSpPr>
          <p:cNvPr id="3" name="Tijdelijke aanduiding voor inhoud 2">
            <a:extLst>
              <a:ext uri="{FF2B5EF4-FFF2-40B4-BE49-F238E27FC236}">
                <a16:creationId xmlns:a16="http://schemas.microsoft.com/office/drawing/2014/main" id="{C29110DF-4B72-3E49-B3F4-78A8538B4D61}"/>
              </a:ext>
            </a:extLst>
          </p:cNvPr>
          <p:cNvSpPr>
            <a:spLocks noGrp="1"/>
          </p:cNvSpPr>
          <p:nvPr>
            <p:ph idx="1"/>
          </p:nvPr>
        </p:nvSpPr>
        <p:spPr/>
        <p:txBody>
          <a:bodyPr/>
          <a:lstStyle/>
          <a:p>
            <a:r>
              <a:rPr lang="nl-NL"/>
              <a:t>Tekststijl van het model bewerken
Tweede niveau
Derde niveau
Vierde niveau
Vijfde niveau</a:t>
            </a:r>
            <a:endParaRPr lang="en-GB"/>
          </a:p>
        </p:txBody>
      </p:sp>
      <p:sp>
        <p:nvSpPr>
          <p:cNvPr id="4" name="Tijdelijke aanduiding voor datum 3">
            <a:extLst>
              <a:ext uri="{FF2B5EF4-FFF2-40B4-BE49-F238E27FC236}">
                <a16:creationId xmlns:a16="http://schemas.microsoft.com/office/drawing/2014/main" id="{83B07B9D-851F-9D43-B249-767517396B8F}"/>
              </a:ext>
            </a:extLst>
          </p:cNvPr>
          <p:cNvSpPr>
            <a:spLocks noGrp="1"/>
          </p:cNvSpPr>
          <p:nvPr>
            <p:ph type="dt" sz="half" idx="10"/>
          </p:nvPr>
        </p:nvSpPr>
        <p:spPr>
          <a:xfrm>
            <a:off x="838200" y="6356350"/>
            <a:ext cx="2743200" cy="365125"/>
          </a:xfrm>
          <a:prstGeom prst="rect">
            <a:avLst/>
          </a:prstGeom>
        </p:spPr>
        <p:txBody>
          <a:bodyPr/>
          <a:lstStyle/>
          <a:p>
            <a:fld id="{F5B66D9E-7BA4-5D44-94F8-3382770AEF0D}" type="datetimeFigureOut">
              <a:rPr lang="en-GB" smtClean="0"/>
              <a:t>03/12/2023</a:t>
            </a:fld>
            <a:endParaRPr lang="en-GB"/>
          </a:p>
        </p:txBody>
      </p:sp>
      <p:sp>
        <p:nvSpPr>
          <p:cNvPr id="5" name="Tijdelijke aanduiding voor voettekst 4">
            <a:extLst>
              <a:ext uri="{FF2B5EF4-FFF2-40B4-BE49-F238E27FC236}">
                <a16:creationId xmlns:a16="http://schemas.microsoft.com/office/drawing/2014/main" id="{1BA86BD3-7284-6344-B939-BAB1EC9FEC9B}"/>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Tijdelijke aanduiding voor dianummer 5">
            <a:extLst>
              <a:ext uri="{FF2B5EF4-FFF2-40B4-BE49-F238E27FC236}">
                <a16:creationId xmlns:a16="http://schemas.microsoft.com/office/drawing/2014/main" id="{B946460F-81EF-A24D-B36D-D9C188ABC882}"/>
              </a:ext>
            </a:extLst>
          </p:cNvPr>
          <p:cNvSpPr>
            <a:spLocks noGrp="1"/>
          </p:cNvSpPr>
          <p:nvPr>
            <p:ph type="sldNum" sz="quarter" idx="12"/>
          </p:nvPr>
        </p:nvSpPr>
        <p:spPr>
          <a:xfrm>
            <a:off x="8610600" y="6356350"/>
            <a:ext cx="2743200" cy="365125"/>
          </a:xfrm>
          <a:prstGeom prst="rect">
            <a:avLst/>
          </a:prstGeom>
        </p:spPr>
        <p:txBody>
          <a:bodyPr/>
          <a:lstStyle/>
          <a:p>
            <a:fld id="{15CB69EA-2EB2-2544-939D-244085D0D8B8}" type="slidenum">
              <a:rPr lang="en-GB" smtClean="0"/>
              <a:t>‹nr.›</a:t>
            </a:fld>
            <a:endParaRPr lang="en-GB"/>
          </a:p>
        </p:txBody>
      </p:sp>
    </p:spTree>
    <p:extLst>
      <p:ext uri="{BB962C8B-B14F-4D97-AF65-F5344CB8AC3E}">
        <p14:creationId xmlns:p14="http://schemas.microsoft.com/office/powerpoint/2010/main" val="1125777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6623A5-1282-1743-90D8-41489C8FCB60}"/>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endParaRPr lang="en-GB"/>
          </a:p>
        </p:txBody>
      </p:sp>
      <p:sp>
        <p:nvSpPr>
          <p:cNvPr id="3" name="Tijdelijke aanduiding voor tekst 2">
            <a:extLst>
              <a:ext uri="{FF2B5EF4-FFF2-40B4-BE49-F238E27FC236}">
                <a16:creationId xmlns:a16="http://schemas.microsoft.com/office/drawing/2014/main" id="{3FF80F82-427C-2D43-9E0C-35A9C589D4D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nl-NL"/>
              <a:t>Tekststijl van het model bewerken
Tweede niveau
Derde niveau
Vierde niveau
Vijfde niveau</a:t>
            </a:r>
            <a:endParaRPr lang="en-GB"/>
          </a:p>
        </p:txBody>
      </p:sp>
      <p:sp>
        <p:nvSpPr>
          <p:cNvPr id="4" name="Tijdelijke aanduiding voor datum 3">
            <a:extLst>
              <a:ext uri="{FF2B5EF4-FFF2-40B4-BE49-F238E27FC236}">
                <a16:creationId xmlns:a16="http://schemas.microsoft.com/office/drawing/2014/main" id="{71F0F540-2762-6540-BEB4-3B6364BDFE5C}"/>
              </a:ext>
            </a:extLst>
          </p:cNvPr>
          <p:cNvSpPr>
            <a:spLocks noGrp="1"/>
          </p:cNvSpPr>
          <p:nvPr>
            <p:ph type="dt" sz="half" idx="10"/>
          </p:nvPr>
        </p:nvSpPr>
        <p:spPr>
          <a:xfrm>
            <a:off x="838200" y="6356350"/>
            <a:ext cx="2743200" cy="365125"/>
          </a:xfrm>
          <a:prstGeom prst="rect">
            <a:avLst/>
          </a:prstGeom>
        </p:spPr>
        <p:txBody>
          <a:bodyPr/>
          <a:lstStyle/>
          <a:p>
            <a:fld id="{F5B66D9E-7BA4-5D44-94F8-3382770AEF0D}" type="datetimeFigureOut">
              <a:rPr lang="en-GB" smtClean="0"/>
              <a:t>03/12/2023</a:t>
            </a:fld>
            <a:endParaRPr lang="en-GB"/>
          </a:p>
        </p:txBody>
      </p:sp>
      <p:sp>
        <p:nvSpPr>
          <p:cNvPr id="5" name="Tijdelijke aanduiding voor voettekst 4">
            <a:extLst>
              <a:ext uri="{FF2B5EF4-FFF2-40B4-BE49-F238E27FC236}">
                <a16:creationId xmlns:a16="http://schemas.microsoft.com/office/drawing/2014/main" id="{A6719A67-893E-C24F-8CF5-78790FE533F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Tijdelijke aanduiding voor dianummer 5">
            <a:extLst>
              <a:ext uri="{FF2B5EF4-FFF2-40B4-BE49-F238E27FC236}">
                <a16:creationId xmlns:a16="http://schemas.microsoft.com/office/drawing/2014/main" id="{940F0E60-CB26-4B48-9F3F-1BE28F928CD5}"/>
              </a:ext>
            </a:extLst>
          </p:cNvPr>
          <p:cNvSpPr>
            <a:spLocks noGrp="1"/>
          </p:cNvSpPr>
          <p:nvPr>
            <p:ph type="sldNum" sz="quarter" idx="12"/>
          </p:nvPr>
        </p:nvSpPr>
        <p:spPr>
          <a:xfrm>
            <a:off x="8610600" y="6356350"/>
            <a:ext cx="2743200" cy="365125"/>
          </a:xfrm>
          <a:prstGeom prst="rect">
            <a:avLst/>
          </a:prstGeom>
        </p:spPr>
        <p:txBody>
          <a:bodyPr/>
          <a:lstStyle/>
          <a:p>
            <a:fld id="{15CB69EA-2EB2-2544-939D-244085D0D8B8}" type="slidenum">
              <a:rPr lang="en-GB" smtClean="0"/>
              <a:t>‹nr.›</a:t>
            </a:fld>
            <a:endParaRPr lang="en-GB"/>
          </a:p>
        </p:txBody>
      </p:sp>
    </p:spTree>
    <p:extLst>
      <p:ext uri="{BB962C8B-B14F-4D97-AF65-F5344CB8AC3E}">
        <p14:creationId xmlns:p14="http://schemas.microsoft.com/office/powerpoint/2010/main" val="2062552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517B46-D4CB-164A-9EF2-0BF9B9CE6337}"/>
              </a:ext>
            </a:extLst>
          </p:cNvPr>
          <p:cNvSpPr>
            <a:spLocks noGrp="1"/>
          </p:cNvSpPr>
          <p:nvPr>
            <p:ph type="title"/>
          </p:nvPr>
        </p:nvSpPr>
        <p:spPr/>
        <p:txBody>
          <a:bodyPr/>
          <a:lstStyle/>
          <a:p>
            <a:r>
              <a:rPr lang="nl-NL"/>
              <a:t>Klik om stijl te bewerken</a:t>
            </a:r>
            <a:endParaRPr lang="en-GB"/>
          </a:p>
        </p:txBody>
      </p:sp>
      <p:sp>
        <p:nvSpPr>
          <p:cNvPr id="3" name="Tijdelijke aanduiding voor inhoud 2">
            <a:extLst>
              <a:ext uri="{FF2B5EF4-FFF2-40B4-BE49-F238E27FC236}">
                <a16:creationId xmlns:a16="http://schemas.microsoft.com/office/drawing/2014/main" id="{B9A87F55-F846-6C47-8352-5C6F62F43DE1}"/>
              </a:ext>
            </a:extLst>
          </p:cNvPr>
          <p:cNvSpPr>
            <a:spLocks noGrp="1"/>
          </p:cNvSpPr>
          <p:nvPr>
            <p:ph sz="half" idx="1"/>
          </p:nvPr>
        </p:nvSpPr>
        <p:spPr>
          <a:xfrm>
            <a:off x="838200" y="1825625"/>
            <a:ext cx="5181600" cy="4351338"/>
          </a:xfrm>
        </p:spPr>
        <p:txBody>
          <a:bodyPr/>
          <a:lstStyle/>
          <a:p>
            <a:r>
              <a:rPr lang="nl-NL"/>
              <a:t>Tekststijl van het model bewerken
Tweede niveau
Derde niveau
Vierde niveau
Vijfde niveau</a:t>
            </a:r>
            <a:endParaRPr lang="en-GB"/>
          </a:p>
        </p:txBody>
      </p:sp>
      <p:sp>
        <p:nvSpPr>
          <p:cNvPr id="4" name="Tijdelijke aanduiding voor inhoud 3">
            <a:extLst>
              <a:ext uri="{FF2B5EF4-FFF2-40B4-BE49-F238E27FC236}">
                <a16:creationId xmlns:a16="http://schemas.microsoft.com/office/drawing/2014/main" id="{C92A9E60-A2BB-094E-AFB8-1203A6A87023}"/>
              </a:ext>
            </a:extLst>
          </p:cNvPr>
          <p:cNvSpPr>
            <a:spLocks noGrp="1"/>
          </p:cNvSpPr>
          <p:nvPr>
            <p:ph sz="half" idx="2"/>
          </p:nvPr>
        </p:nvSpPr>
        <p:spPr>
          <a:xfrm>
            <a:off x="6172200" y="1825625"/>
            <a:ext cx="5181600" cy="4351338"/>
          </a:xfrm>
        </p:spPr>
        <p:txBody>
          <a:bodyPr/>
          <a:lstStyle/>
          <a:p>
            <a:r>
              <a:rPr lang="nl-NL"/>
              <a:t>Tekststijl van het model bewerken
Tweede niveau
Derde niveau
Vierde niveau
Vijfde niveau</a:t>
            </a:r>
            <a:endParaRPr lang="en-GB"/>
          </a:p>
        </p:txBody>
      </p:sp>
      <p:sp>
        <p:nvSpPr>
          <p:cNvPr id="5" name="Tijdelijke aanduiding voor datum 4">
            <a:extLst>
              <a:ext uri="{FF2B5EF4-FFF2-40B4-BE49-F238E27FC236}">
                <a16:creationId xmlns:a16="http://schemas.microsoft.com/office/drawing/2014/main" id="{48ABAB2A-C401-9941-B7CB-80044A79014B}"/>
              </a:ext>
            </a:extLst>
          </p:cNvPr>
          <p:cNvSpPr>
            <a:spLocks noGrp="1"/>
          </p:cNvSpPr>
          <p:nvPr>
            <p:ph type="dt" sz="half" idx="10"/>
          </p:nvPr>
        </p:nvSpPr>
        <p:spPr>
          <a:xfrm>
            <a:off x="838200" y="6356350"/>
            <a:ext cx="2743200" cy="365125"/>
          </a:xfrm>
          <a:prstGeom prst="rect">
            <a:avLst/>
          </a:prstGeom>
        </p:spPr>
        <p:txBody>
          <a:bodyPr/>
          <a:lstStyle/>
          <a:p>
            <a:fld id="{F5B66D9E-7BA4-5D44-94F8-3382770AEF0D}" type="datetimeFigureOut">
              <a:rPr lang="en-GB" smtClean="0"/>
              <a:t>03/12/2023</a:t>
            </a:fld>
            <a:endParaRPr lang="en-GB"/>
          </a:p>
        </p:txBody>
      </p:sp>
      <p:sp>
        <p:nvSpPr>
          <p:cNvPr id="6" name="Tijdelijke aanduiding voor voettekst 5">
            <a:extLst>
              <a:ext uri="{FF2B5EF4-FFF2-40B4-BE49-F238E27FC236}">
                <a16:creationId xmlns:a16="http://schemas.microsoft.com/office/drawing/2014/main" id="{A6C2AA86-7224-1D43-949A-98DE71452347}"/>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Tijdelijke aanduiding voor dianummer 6">
            <a:extLst>
              <a:ext uri="{FF2B5EF4-FFF2-40B4-BE49-F238E27FC236}">
                <a16:creationId xmlns:a16="http://schemas.microsoft.com/office/drawing/2014/main" id="{017F2CE1-FA1A-DD4F-B7AB-4DDED68D79B9}"/>
              </a:ext>
            </a:extLst>
          </p:cNvPr>
          <p:cNvSpPr>
            <a:spLocks noGrp="1"/>
          </p:cNvSpPr>
          <p:nvPr>
            <p:ph type="sldNum" sz="quarter" idx="12"/>
          </p:nvPr>
        </p:nvSpPr>
        <p:spPr>
          <a:xfrm>
            <a:off x="8610600" y="6356350"/>
            <a:ext cx="2743200" cy="365125"/>
          </a:xfrm>
          <a:prstGeom prst="rect">
            <a:avLst/>
          </a:prstGeom>
        </p:spPr>
        <p:txBody>
          <a:bodyPr/>
          <a:lstStyle/>
          <a:p>
            <a:fld id="{15CB69EA-2EB2-2544-939D-244085D0D8B8}" type="slidenum">
              <a:rPr lang="en-GB" smtClean="0"/>
              <a:t>‹nr.›</a:t>
            </a:fld>
            <a:endParaRPr lang="en-GB"/>
          </a:p>
        </p:txBody>
      </p:sp>
    </p:spTree>
    <p:extLst>
      <p:ext uri="{BB962C8B-B14F-4D97-AF65-F5344CB8AC3E}">
        <p14:creationId xmlns:p14="http://schemas.microsoft.com/office/powerpoint/2010/main" val="2283626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98A075-FE51-E840-8286-1C04352520D4}"/>
              </a:ext>
            </a:extLst>
          </p:cNvPr>
          <p:cNvSpPr>
            <a:spLocks noGrp="1"/>
          </p:cNvSpPr>
          <p:nvPr>
            <p:ph type="title"/>
          </p:nvPr>
        </p:nvSpPr>
        <p:spPr>
          <a:xfrm>
            <a:off x="839788" y="365125"/>
            <a:ext cx="10515600" cy="1325563"/>
          </a:xfrm>
        </p:spPr>
        <p:txBody>
          <a:bodyPr/>
          <a:lstStyle/>
          <a:p>
            <a:r>
              <a:rPr lang="nl-NL"/>
              <a:t>Klik om stijl te bewerken</a:t>
            </a:r>
            <a:endParaRPr lang="en-GB"/>
          </a:p>
        </p:txBody>
      </p:sp>
      <p:sp>
        <p:nvSpPr>
          <p:cNvPr id="3" name="Tijdelijke aanduiding voor tekst 2">
            <a:extLst>
              <a:ext uri="{FF2B5EF4-FFF2-40B4-BE49-F238E27FC236}">
                <a16:creationId xmlns:a16="http://schemas.microsoft.com/office/drawing/2014/main" id="{CF7A747E-B299-0940-8415-E6A1B191D4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nl-NL"/>
              <a:t>Tekststijl van het model bewerken
Tweede niveau
Derde niveau
Vierde niveau
Vijfde niveau</a:t>
            </a:r>
            <a:endParaRPr lang="en-GB"/>
          </a:p>
        </p:txBody>
      </p:sp>
      <p:sp>
        <p:nvSpPr>
          <p:cNvPr id="4" name="Tijdelijke aanduiding voor inhoud 3">
            <a:extLst>
              <a:ext uri="{FF2B5EF4-FFF2-40B4-BE49-F238E27FC236}">
                <a16:creationId xmlns:a16="http://schemas.microsoft.com/office/drawing/2014/main" id="{7E6B9CC9-A660-1B40-B98A-14E15A08E015}"/>
              </a:ext>
            </a:extLst>
          </p:cNvPr>
          <p:cNvSpPr>
            <a:spLocks noGrp="1"/>
          </p:cNvSpPr>
          <p:nvPr>
            <p:ph sz="half" idx="2"/>
          </p:nvPr>
        </p:nvSpPr>
        <p:spPr>
          <a:xfrm>
            <a:off x="839788" y="2505075"/>
            <a:ext cx="5157787" cy="3684588"/>
          </a:xfrm>
        </p:spPr>
        <p:txBody>
          <a:bodyPr/>
          <a:lstStyle/>
          <a:p>
            <a:r>
              <a:rPr lang="nl-NL"/>
              <a:t>Tekststijl van het model bewerken
Tweede niveau
Derde niveau
Vierde niveau
Vijfde niveau</a:t>
            </a:r>
            <a:endParaRPr lang="en-GB"/>
          </a:p>
        </p:txBody>
      </p:sp>
      <p:sp>
        <p:nvSpPr>
          <p:cNvPr id="5" name="Tijdelijke aanduiding voor tekst 4">
            <a:extLst>
              <a:ext uri="{FF2B5EF4-FFF2-40B4-BE49-F238E27FC236}">
                <a16:creationId xmlns:a16="http://schemas.microsoft.com/office/drawing/2014/main" id="{6255997A-5266-2D4E-B1FF-5EEDD1E8F2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nl-NL"/>
              <a:t>Tekststijl van het model bewerken
Tweede niveau
Derde niveau
Vierde niveau
Vijfde niveau</a:t>
            </a:r>
            <a:endParaRPr lang="en-GB"/>
          </a:p>
        </p:txBody>
      </p:sp>
      <p:sp>
        <p:nvSpPr>
          <p:cNvPr id="6" name="Tijdelijke aanduiding voor inhoud 5">
            <a:extLst>
              <a:ext uri="{FF2B5EF4-FFF2-40B4-BE49-F238E27FC236}">
                <a16:creationId xmlns:a16="http://schemas.microsoft.com/office/drawing/2014/main" id="{77C01ECD-5333-424C-8872-06FC3F838939}"/>
              </a:ext>
            </a:extLst>
          </p:cNvPr>
          <p:cNvSpPr>
            <a:spLocks noGrp="1"/>
          </p:cNvSpPr>
          <p:nvPr>
            <p:ph sz="quarter" idx="4"/>
          </p:nvPr>
        </p:nvSpPr>
        <p:spPr>
          <a:xfrm>
            <a:off x="6172200" y="2505075"/>
            <a:ext cx="5183188" cy="3684588"/>
          </a:xfrm>
        </p:spPr>
        <p:txBody>
          <a:bodyPr/>
          <a:lstStyle/>
          <a:p>
            <a:r>
              <a:rPr lang="nl-NL"/>
              <a:t>Tekststijl van het model bewerken
Tweede niveau
Derde niveau
Vierde niveau
Vijfde niveau</a:t>
            </a:r>
            <a:endParaRPr lang="en-GB"/>
          </a:p>
        </p:txBody>
      </p:sp>
      <p:sp>
        <p:nvSpPr>
          <p:cNvPr id="7" name="Tijdelijke aanduiding voor datum 6">
            <a:extLst>
              <a:ext uri="{FF2B5EF4-FFF2-40B4-BE49-F238E27FC236}">
                <a16:creationId xmlns:a16="http://schemas.microsoft.com/office/drawing/2014/main" id="{D1C8C064-A901-4C4C-9632-1FAC8E1AF5A8}"/>
              </a:ext>
            </a:extLst>
          </p:cNvPr>
          <p:cNvSpPr>
            <a:spLocks noGrp="1"/>
          </p:cNvSpPr>
          <p:nvPr>
            <p:ph type="dt" sz="half" idx="10"/>
          </p:nvPr>
        </p:nvSpPr>
        <p:spPr>
          <a:xfrm>
            <a:off x="838200" y="6356350"/>
            <a:ext cx="2743200" cy="365125"/>
          </a:xfrm>
          <a:prstGeom prst="rect">
            <a:avLst/>
          </a:prstGeom>
        </p:spPr>
        <p:txBody>
          <a:bodyPr/>
          <a:lstStyle/>
          <a:p>
            <a:fld id="{F5B66D9E-7BA4-5D44-94F8-3382770AEF0D}" type="datetimeFigureOut">
              <a:rPr lang="en-GB" smtClean="0"/>
              <a:t>03/12/2023</a:t>
            </a:fld>
            <a:endParaRPr lang="en-GB"/>
          </a:p>
        </p:txBody>
      </p:sp>
      <p:sp>
        <p:nvSpPr>
          <p:cNvPr id="8" name="Tijdelijke aanduiding voor voettekst 7">
            <a:extLst>
              <a:ext uri="{FF2B5EF4-FFF2-40B4-BE49-F238E27FC236}">
                <a16:creationId xmlns:a16="http://schemas.microsoft.com/office/drawing/2014/main" id="{29465416-F049-064F-A2FA-345136231E5E}"/>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9" name="Tijdelijke aanduiding voor dianummer 8">
            <a:extLst>
              <a:ext uri="{FF2B5EF4-FFF2-40B4-BE49-F238E27FC236}">
                <a16:creationId xmlns:a16="http://schemas.microsoft.com/office/drawing/2014/main" id="{B39DC522-CE52-274A-8919-35163745D75D}"/>
              </a:ext>
            </a:extLst>
          </p:cNvPr>
          <p:cNvSpPr>
            <a:spLocks noGrp="1"/>
          </p:cNvSpPr>
          <p:nvPr>
            <p:ph type="sldNum" sz="quarter" idx="12"/>
          </p:nvPr>
        </p:nvSpPr>
        <p:spPr>
          <a:xfrm>
            <a:off x="8610600" y="6356350"/>
            <a:ext cx="2743200" cy="365125"/>
          </a:xfrm>
          <a:prstGeom prst="rect">
            <a:avLst/>
          </a:prstGeom>
        </p:spPr>
        <p:txBody>
          <a:bodyPr/>
          <a:lstStyle/>
          <a:p>
            <a:fld id="{15CB69EA-2EB2-2544-939D-244085D0D8B8}" type="slidenum">
              <a:rPr lang="en-GB" smtClean="0"/>
              <a:t>‹nr.›</a:t>
            </a:fld>
            <a:endParaRPr lang="en-GB"/>
          </a:p>
        </p:txBody>
      </p:sp>
    </p:spTree>
    <p:extLst>
      <p:ext uri="{BB962C8B-B14F-4D97-AF65-F5344CB8AC3E}">
        <p14:creationId xmlns:p14="http://schemas.microsoft.com/office/powerpoint/2010/main" val="359872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8F56F5-FDE0-BC41-8418-E2C1FB13F128}"/>
              </a:ext>
            </a:extLst>
          </p:cNvPr>
          <p:cNvSpPr>
            <a:spLocks noGrp="1"/>
          </p:cNvSpPr>
          <p:nvPr>
            <p:ph type="title"/>
          </p:nvPr>
        </p:nvSpPr>
        <p:spPr/>
        <p:txBody>
          <a:bodyPr/>
          <a:lstStyle/>
          <a:p>
            <a:r>
              <a:rPr lang="nl-NL"/>
              <a:t>Klik om stijl te bewerken</a:t>
            </a:r>
            <a:endParaRPr lang="en-GB"/>
          </a:p>
        </p:txBody>
      </p:sp>
      <p:sp>
        <p:nvSpPr>
          <p:cNvPr id="3" name="Tijdelijke aanduiding voor datum 2">
            <a:extLst>
              <a:ext uri="{FF2B5EF4-FFF2-40B4-BE49-F238E27FC236}">
                <a16:creationId xmlns:a16="http://schemas.microsoft.com/office/drawing/2014/main" id="{27968FCC-9DFA-924F-8E2E-FFE3F44183B8}"/>
              </a:ext>
            </a:extLst>
          </p:cNvPr>
          <p:cNvSpPr>
            <a:spLocks noGrp="1"/>
          </p:cNvSpPr>
          <p:nvPr>
            <p:ph type="dt" sz="half" idx="10"/>
          </p:nvPr>
        </p:nvSpPr>
        <p:spPr>
          <a:xfrm>
            <a:off x="838200" y="6356350"/>
            <a:ext cx="2743200" cy="365125"/>
          </a:xfrm>
          <a:prstGeom prst="rect">
            <a:avLst/>
          </a:prstGeom>
        </p:spPr>
        <p:txBody>
          <a:bodyPr/>
          <a:lstStyle/>
          <a:p>
            <a:fld id="{F5B66D9E-7BA4-5D44-94F8-3382770AEF0D}" type="datetimeFigureOut">
              <a:rPr lang="en-GB" smtClean="0"/>
              <a:t>03/12/2023</a:t>
            </a:fld>
            <a:endParaRPr lang="en-GB"/>
          </a:p>
        </p:txBody>
      </p:sp>
      <p:sp>
        <p:nvSpPr>
          <p:cNvPr id="4" name="Tijdelijke aanduiding voor voettekst 3">
            <a:extLst>
              <a:ext uri="{FF2B5EF4-FFF2-40B4-BE49-F238E27FC236}">
                <a16:creationId xmlns:a16="http://schemas.microsoft.com/office/drawing/2014/main" id="{61BC57F9-E3AD-3B4B-8453-0C9C883507A2}"/>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Tijdelijke aanduiding voor dianummer 4">
            <a:extLst>
              <a:ext uri="{FF2B5EF4-FFF2-40B4-BE49-F238E27FC236}">
                <a16:creationId xmlns:a16="http://schemas.microsoft.com/office/drawing/2014/main" id="{77EBF22B-0773-C54D-B5F0-C3C7944945B6}"/>
              </a:ext>
            </a:extLst>
          </p:cNvPr>
          <p:cNvSpPr>
            <a:spLocks noGrp="1"/>
          </p:cNvSpPr>
          <p:nvPr>
            <p:ph type="sldNum" sz="quarter" idx="12"/>
          </p:nvPr>
        </p:nvSpPr>
        <p:spPr>
          <a:xfrm>
            <a:off x="8610600" y="6356350"/>
            <a:ext cx="2743200" cy="365125"/>
          </a:xfrm>
          <a:prstGeom prst="rect">
            <a:avLst/>
          </a:prstGeom>
        </p:spPr>
        <p:txBody>
          <a:bodyPr/>
          <a:lstStyle/>
          <a:p>
            <a:fld id="{15CB69EA-2EB2-2544-939D-244085D0D8B8}" type="slidenum">
              <a:rPr lang="en-GB" smtClean="0"/>
              <a:t>‹nr.›</a:t>
            </a:fld>
            <a:endParaRPr lang="en-GB"/>
          </a:p>
        </p:txBody>
      </p:sp>
    </p:spTree>
    <p:extLst>
      <p:ext uri="{BB962C8B-B14F-4D97-AF65-F5344CB8AC3E}">
        <p14:creationId xmlns:p14="http://schemas.microsoft.com/office/powerpoint/2010/main" val="2181637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EEA02139-C698-A741-9961-A094BB341BF1}"/>
              </a:ext>
            </a:extLst>
          </p:cNvPr>
          <p:cNvSpPr>
            <a:spLocks noGrp="1"/>
          </p:cNvSpPr>
          <p:nvPr>
            <p:ph type="dt" sz="half" idx="10"/>
          </p:nvPr>
        </p:nvSpPr>
        <p:spPr>
          <a:xfrm>
            <a:off x="838200" y="6356350"/>
            <a:ext cx="2743200" cy="365125"/>
          </a:xfrm>
          <a:prstGeom prst="rect">
            <a:avLst/>
          </a:prstGeom>
        </p:spPr>
        <p:txBody>
          <a:bodyPr/>
          <a:lstStyle/>
          <a:p>
            <a:fld id="{F5B66D9E-7BA4-5D44-94F8-3382770AEF0D}" type="datetimeFigureOut">
              <a:rPr lang="en-GB" smtClean="0"/>
              <a:t>03/12/2023</a:t>
            </a:fld>
            <a:endParaRPr lang="en-GB"/>
          </a:p>
        </p:txBody>
      </p:sp>
      <p:sp>
        <p:nvSpPr>
          <p:cNvPr id="3" name="Tijdelijke aanduiding voor voettekst 2">
            <a:extLst>
              <a:ext uri="{FF2B5EF4-FFF2-40B4-BE49-F238E27FC236}">
                <a16:creationId xmlns:a16="http://schemas.microsoft.com/office/drawing/2014/main" id="{54BB79AF-5A4F-9D42-BAA1-338689792903}"/>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4" name="Tijdelijke aanduiding voor dianummer 3">
            <a:extLst>
              <a:ext uri="{FF2B5EF4-FFF2-40B4-BE49-F238E27FC236}">
                <a16:creationId xmlns:a16="http://schemas.microsoft.com/office/drawing/2014/main" id="{653DA9AB-4949-5448-A0EC-71198FC49ADE}"/>
              </a:ext>
            </a:extLst>
          </p:cNvPr>
          <p:cNvSpPr>
            <a:spLocks noGrp="1"/>
          </p:cNvSpPr>
          <p:nvPr>
            <p:ph type="sldNum" sz="quarter" idx="12"/>
          </p:nvPr>
        </p:nvSpPr>
        <p:spPr>
          <a:xfrm>
            <a:off x="8610600" y="6356350"/>
            <a:ext cx="2743200" cy="365125"/>
          </a:xfrm>
          <a:prstGeom prst="rect">
            <a:avLst/>
          </a:prstGeom>
        </p:spPr>
        <p:txBody>
          <a:bodyPr/>
          <a:lstStyle/>
          <a:p>
            <a:fld id="{15CB69EA-2EB2-2544-939D-244085D0D8B8}" type="slidenum">
              <a:rPr lang="en-GB" smtClean="0"/>
              <a:t>‹nr.›</a:t>
            </a:fld>
            <a:endParaRPr lang="en-GB"/>
          </a:p>
        </p:txBody>
      </p:sp>
    </p:spTree>
    <p:extLst>
      <p:ext uri="{BB962C8B-B14F-4D97-AF65-F5344CB8AC3E}">
        <p14:creationId xmlns:p14="http://schemas.microsoft.com/office/powerpoint/2010/main" val="3940883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43C9D5-2EC7-5041-8772-AC816C38C5D6}"/>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GB"/>
          </a:p>
        </p:txBody>
      </p:sp>
      <p:sp>
        <p:nvSpPr>
          <p:cNvPr id="3" name="Tijdelijke aanduiding voor inhoud 2">
            <a:extLst>
              <a:ext uri="{FF2B5EF4-FFF2-40B4-BE49-F238E27FC236}">
                <a16:creationId xmlns:a16="http://schemas.microsoft.com/office/drawing/2014/main" id="{8667FC5E-F27F-2F41-971D-92126C05D8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nl-NL"/>
              <a:t>Tekststijl van het model bewerken
Tweede niveau
Derde niveau
Vierde niveau
Vijfde niveau</a:t>
            </a:r>
            <a:endParaRPr lang="en-GB"/>
          </a:p>
        </p:txBody>
      </p:sp>
      <p:sp>
        <p:nvSpPr>
          <p:cNvPr id="4" name="Tijdelijke aanduiding voor tekst 3">
            <a:extLst>
              <a:ext uri="{FF2B5EF4-FFF2-40B4-BE49-F238E27FC236}">
                <a16:creationId xmlns:a16="http://schemas.microsoft.com/office/drawing/2014/main" id="{158B1FEC-15E7-204A-AA0A-906DDE8393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nl-NL"/>
              <a:t>Tekststijl van het model bewerken
Tweede niveau
Derde niveau
Vierde niveau
Vijfde niveau</a:t>
            </a:r>
            <a:endParaRPr lang="en-GB"/>
          </a:p>
        </p:txBody>
      </p:sp>
      <p:sp>
        <p:nvSpPr>
          <p:cNvPr id="5" name="Tijdelijke aanduiding voor datum 4">
            <a:extLst>
              <a:ext uri="{FF2B5EF4-FFF2-40B4-BE49-F238E27FC236}">
                <a16:creationId xmlns:a16="http://schemas.microsoft.com/office/drawing/2014/main" id="{3C97B3CB-8726-A744-8344-FE57B393D334}"/>
              </a:ext>
            </a:extLst>
          </p:cNvPr>
          <p:cNvSpPr>
            <a:spLocks noGrp="1"/>
          </p:cNvSpPr>
          <p:nvPr>
            <p:ph type="dt" sz="half" idx="10"/>
          </p:nvPr>
        </p:nvSpPr>
        <p:spPr>
          <a:xfrm>
            <a:off x="838200" y="6356350"/>
            <a:ext cx="2743200" cy="365125"/>
          </a:xfrm>
          <a:prstGeom prst="rect">
            <a:avLst/>
          </a:prstGeom>
        </p:spPr>
        <p:txBody>
          <a:bodyPr/>
          <a:lstStyle/>
          <a:p>
            <a:fld id="{F5B66D9E-7BA4-5D44-94F8-3382770AEF0D}" type="datetimeFigureOut">
              <a:rPr lang="en-GB" smtClean="0"/>
              <a:t>03/12/2023</a:t>
            </a:fld>
            <a:endParaRPr lang="en-GB"/>
          </a:p>
        </p:txBody>
      </p:sp>
      <p:sp>
        <p:nvSpPr>
          <p:cNvPr id="6" name="Tijdelijke aanduiding voor voettekst 5">
            <a:extLst>
              <a:ext uri="{FF2B5EF4-FFF2-40B4-BE49-F238E27FC236}">
                <a16:creationId xmlns:a16="http://schemas.microsoft.com/office/drawing/2014/main" id="{6126D364-7728-544E-A007-3D8E0DE264B4}"/>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Tijdelijke aanduiding voor dianummer 6">
            <a:extLst>
              <a:ext uri="{FF2B5EF4-FFF2-40B4-BE49-F238E27FC236}">
                <a16:creationId xmlns:a16="http://schemas.microsoft.com/office/drawing/2014/main" id="{A779C77E-FB43-7646-A141-EEBC0210C27B}"/>
              </a:ext>
            </a:extLst>
          </p:cNvPr>
          <p:cNvSpPr>
            <a:spLocks noGrp="1"/>
          </p:cNvSpPr>
          <p:nvPr>
            <p:ph type="sldNum" sz="quarter" idx="12"/>
          </p:nvPr>
        </p:nvSpPr>
        <p:spPr>
          <a:xfrm>
            <a:off x="8610600" y="6356350"/>
            <a:ext cx="2743200" cy="365125"/>
          </a:xfrm>
          <a:prstGeom prst="rect">
            <a:avLst/>
          </a:prstGeom>
        </p:spPr>
        <p:txBody>
          <a:bodyPr/>
          <a:lstStyle/>
          <a:p>
            <a:fld id="{15CB69EA-2EB2-2544-939D-244085D0D8B8}" type="slidenum">
              <a:rPr lang="en-GB" smtClean="0"/>
              <a:t>‹nr.›</a:t>
            </a:fld>
            <a:endParaRPr lang="en-GB"/>
          </a:p>
        </p:txBody>
      </p:sp>
    </p:spTree>
    <p:extLst>
      <p:ext uri="{BB962C8B-B14F-4D97-AF65-F5344CB8AC3E}">
        <p14:creationId xmlns:p14="http://schemas.microsoft.com/office/powerpoint/2010/main" val="810713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B21FDE-CE08-C047-9B3D-5BC7C8C2BACF}"/>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GB"/>
          </a:p>
        </p:txBody>
      </p:sp>
      <p:sp>
        <p:nvSpPr>
          <p:cNvPr id="3" name="Tijdelijke aanduiding voor afbeelding 2">
            <a:extLst>
              <a:ext uri="{FF2B5EF4-FFF2-40B4-BE49-F238E27FC236}">
                <a16:creationId xmlns:a16="http://schemas.microsoft.com/office/drawing/2014/main" id="{D27AA155-FB6E-A943-BDB0-4867AE96B3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ijdelijke aanduiding voor tekst 3">
            <a:extLst>
              <a:ext uri="{FF2B5EF4-FFF2-40B4-BE49-F238E27FC236}">
                <a16:creationId xmlns:a16="http://schemas.microsoft.com/office/drawing/2014/main" id="{6CC8D320-CC4E-1443-B728-37E4E155A4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nl-NL"/>
              <a:t>Tekststijl van het model bewerken
Tweede niveau
Derde niveau
Vierde niveau
Vijfde niveau</a:t>
            </a:r>
            <a:endParaRPr lang="en-GB"/>
          </a:p>
        </p:txBody>
      </p:sp>
      <p:sp>
        <p:nvSpPr>
          <p:cNvPr id="5" name="Tijdelijke aanduiding voor datum 4">
            <a:extLst>
              <a:ext uri="{FF2B5EF4-FFF2-40B4-BE49-F238E27FC236}">
                <a16:creationId xmlns:a16="http://schemas.microsoft.com/office/drawing/2014/main" id="{D6A05E39-6B94-024F-9071-E41FDB923BE9}"/>
              </a:ext>
            </a:extLst>
          </p:cNvPr>
          <p:cNvSpPr>
            <a:spLocks noGrp="1"/>
          </p:cNvSpPr>
          <p:nvPr>
            <p:ph type="dt" sz="half" idx="10"/>
          </p:nvPr>
        </p:nvSpPr>
        <p:spPr>
          <a:xfrm>
            <a:off x="838200" y="6356350"/>
            <a:ext cx="2743200" cy="365125"/>
          </a:xfrm>
          <a:prstGeom prst="rect">
            <a:avLst/>
          </a:prstGeom>
        </p:spPr>
        <p:txBody>
          <a:bodyPr/>
          <a:lstStyle/>
          <a:p>
            <a:fld id="{F5B66D9E-7BA4-5D44-94F8-3382770AEF0D}" type="datetimeFigureOut">
              <a:rPr lang="en-GB" smtClean="0"/>
              <a:t>03/12/2023</a:t>
            </a:fld>
            <a:endParaRPr lang="en-GB"/>
          </a:p>
        </p:txBody>
      </p:sp>
      <p:sp>
        <p:nvSpPr>
          <p:cNvPr id="6" name="Tijdelijke aanduiding voor voettekst 5">
            <a:extLst>
              <a:ext uri="{FF2B5EF4-FFF2-40B4-BE49-F238E27FC236}">
                <a16:creationId xmlns:a16="http://schemas.microsoft.com/office/drawing/2014/main" id="{EE36C285-D313-F64A-A3D6-3FFD3CCAFCE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Tijdelijke aanduiding voor dianummer 6">
            <a:extLst>
              <a:ext uri="{FF2B5EF4-FFF2-40B4-BE49-F238E27FC236}">
                <a16:creationId xmlns:a16="http://schemas.microsoft.com/office/drawing/2014/main" id="{95DC6926-53C0-AB42-8748-CA868AABAAE0}"/>
              </a:ext>
            </a:extLst>
          </p:cNvPr>
          <p:cNvSpPr>
            <a:spLocks noGrp="1"/>
          </p:cNvSpPr>
          <p:nvPr>
            <p:ph type="sldNum" sz="quarter" idx="12"/>
          </p:nvPr>
        </p:nvSpPr>
        <p:spPr>
          <a:xfrm>
            <a:off x="8610600" y="6356350"/>
            <a:ext cx="2743200" cy="365125"/>
          </a:xfrm>
          <a:prstGeom prst="rect">
            <a:avLst/>
          </a:prstGeom>
        </p:spPr>
        <p:txBody>
          <a:bodyPr/>
          <a:lstStyle/>
          <a:p>
            <a:fld id="{15CB69EA-2EB2-2544-939D-244085D0D8B8}" type="slidenum">
              <a:rPr lang="en-GB" smtClean="0"/>
              <a:t>‹nr.›</a:t>
            </a:fld>
            <a:endParaRPr lang="en-GB"/>
          </a:p>
        </p:txBody>
      </p:sp>
    </p:spTree>
    <p:extLst>
      <p:ext uri="{BB962C8B-B14F-4D97-AF65-F5344CB8AC3E}">
        <p14:creationId xmlns:p14="http://schemas.microsoft.com/office/powerpoint/2010/main" val="2371959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6C79B98B-7659-D948-9CDA-BFEAD378C0C0}"/>
              </a:ext>
            </a:extLst>
          </p:cNvPr>
          <p:cNvSpPr>
            <a:spLocks noGrp="1"/>
          </p:cNvSpPr>
          <p:nvPr>
            <p:ph type="title"/>
          </p:nvPr>
        </p:nvSpPr>
        <p:spPr>
          <a:xfrm>
            <a:off x="2754996" y="452486"/>
            <a:ext cx="9349020" cy="895547"/>
          </a:xfrm>
          <a:prstGeom prst="rect">
            <a:avLst/>
          </a:prstGeom>
          <a:solidFill>
            <a:srgbClr val="3624A7"/>
          </a:solidFill>
        </p:spPr>
        <p:txBody>
          <a:bodyPr vert="horz" lIns="91440" tIns="45720" rIns="91440" bIns="45720" rtlCol="0" anchor="ctr">
            <a:normAutofit/>
          </a:bodyPr>
          <a:lstStyle/>
          <a:p>
            <a:r>
              <a:rPr lang="nl-NL" dirty="0"/>
              <a:t>Klik om stijl te bewerken</a:t>
            </a:r>
            <a:endParaRPr lang="en-GB" dirty="0"/>
          </a:p>
        </p:txBody>
      </p:sp>
      <p:sp>
        <p:nvSpPr>
          <p:cNvPr id="3" name="Tijdelijke aanduiding voor tekst 2">
            <a:extLst>
              <a:ext uri="{FF2B5EF4-FFF2-40B4-BE49-F238E27FC236}">
                <a16:creationId xmlns:a16="http://schemas.microsoft.com/office/drawing/2014/main" id="{792AA3CC-A139-D24F-8EA3-2E3CD8DF3CC9}"/>
              </a:ext>
            </a:extLst>
          </p:cNvPr>
          <p:cNvSpPr>
            <a:spLocks noGrp="1"/>
          </p:cNvSpPr>
          <p:nvPr>
            <p:ph type="body" idx="1"/>
          </p:nvPr>
        </p:nvSpPr>
        <p:spPr>
          <a:xfrm>
            <a:off x="543219" y="1825625"/>
            <a:ext cx="11560797" cy="4914540"/>
          </a:xfrm>
          <a:prstGeom prst="rect">
            <a:avLst/>
          </a:prstGeom>
        </p:spPr>
        <p:txBody>
          <a:bodyPr vert="horz" lIns="91440" tIns="45720" rIns="91440" bIns="45720" rtlCol="0">
            <a:normAutofit/>
          </a:bodyPr>
          <a:lstStyle/>
          <a:p>
            <a:r>
              <a:rPr lang="nl-NL" dirty="0"/>
              <a:t>Tekststijl van het model bewerken
Tweede niveau
Derde niveau
Vierde niveau
Vijfde niveau</a:t>
            </a:r>
            <a:endParaRPr lang="en-GB" dirty="0"/>
          </a:p>
        </p:txBody>
      </p:sp>
      <p:pic>
        <p:nvPicPr>
          <p:cNvPr id="7" name="Picture 18" descr="FL-EUR Logo">
            <a:extLst>
              <a:ext uri="{FF2B5EF4-FFF2-40B4-BE49-F238E27FC236}">
                <a16:creationId xmlns:a16="http://schemas.microsoft.com/office/drawing/2014/main" id="{9A3C44E6-8B7B-2C49-BE75-7626956D07F7}"/>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544328" y="91141"/>
            <a:ext cx="2199740" cy="1618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14">
            <a:extLst>
              <a:ext uri="{FF2B5EF4-FFF2-40B4-BE49-F238E27FC236}">
                <a16:creationId xmlns:a16="http://schemas.microsoft.com/office/drawing/2014/main" id="{5D40CDE2-BBDD-954E-9791-D56D830FC2B0}"/>
              </a:ext>
            </a:extLst>
          </p:cNvPr>
          <p:cNvSpPr>
            <a:spLocks noChangeArrowheads="1"/>
          </p:cNvSpPr>
          <p:nvPr userDrawn="1"/>
        </p:nvSpPr>
        <p:spPr bwMode="auto">
          <a:xfrm>
            <a:off x="9819" y="1556792"/>
            <a:ext cx="533400" cy="533400"/>
          </a:xfrm>
          <a:prstGeom prst="rect">
            <a:avLst/>
          </a:prstGeom>
          <a:solidFill>
            <a:srgbClr val="E40083">
              <a:alpha val="3098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2400">
                <a:solidFill>
                  <a:srgbClr val="251B6B"/>
                </a:solidFill>
                <a:latin typeface="Arial" panose="020B0604020202020204" pitchFamily="34" charset="0"/>
              </a:defRPr>
            </a:lvl1pPr>
            <a:lvl2pPr marL="742950" indent="-285750">
              <a:spcBef>
                <a:spcPct val="20000"/>
              </a:spcBef>
              <a:buFont typeface="Arial" panose="020B0604020202020204" pitchFamily="34" charset="0"/>
              <a:buChar char="–"/>
              <a:defRPr sz="2000">
                <a:solidFill>
                  <a:srgbClr val="251B6B"/>
                </a:solidFill>
                <a:latin typeface="Arial" panose="020B0604020202020204" pitchFamily="34" charset="0"/>
              </a:defRPr>
            </a:lvl2pPr>
            <a:lvl3pPr marL="1143000" indent="-228600">
              <a:spcBef>
                <a:spcPct val="20000"/>
              </a:spcBef>
              <a:buFont typeface="Arial" panose="020B0604020202020204" pitchFamily="34" charset="0"/>
              <a:buChar char="•"/>
              <a:defRPr sz="2000">
                <a:solidFill>
                  <a:srgbClr val="251B6B"/>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rgbClr val="251B6B"/>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rgbClr val="251B6B"/>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9pPr>
          </a:lstStyle>
          <a:p>
            <a:pPr eaLnBrk="1" hangingPunct="1">
              <a:spcBef>
                <a:spcPct val="0"/>
              </a:spcBef>
              <a:buFontTx/>
              <a:buNone/>
            </a:pPr>
            <a:endParaRPr lang="en-GB" altLang="nl-NL" sz="1800">
              <a:solidFill>
                <a:schemeClr val="tx1"/>
              </a:solidFill>
            </a:endParaRPr>
          </a:p>
        </p:txBody>
      </p:sp>
      <p:sp>
        <p:nvSpPr>
          <p:cNvPr id="9" name="Rectangle 15">
            <a:extLst>
              <a:ext uri="{FF2B5EF4-FFF2-40B4-BE49-F238E27FC236}">
                <a16:creationId xmlns:a16="http://schemas.microsoft.com/office/drawing/2014/main" id="{AE5A13B5-B515-4848-A29C-5C81F704E26F}"/>
              </a:ext>
            </a:extLst>
          </p:cNvPr>
          <p:cNvSpPr>
            <a:spLocks noChangeArrowheads="1"/>
          </p:cNvSpPr>
          <p:nvPr userDrawn="1"/>
        </p:nvSpPr>
        <p:spPr bwMode="auto">
          <a:xfrm>
            <a:off x="0" y="908050"/>
            <a:ext cx="533400" cy="533400"/>
          </a:xfrm>
          <a:prstGeom prst="rect">
            <a:avLst/>
          </a:prstGeom>
          <a:solidFill>
            <a:srgbClr val="790E8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2400">
                <a:solidFill>
                  <a:srgbClr val="251B6B"/>
                </a:solidFill>
                <a:latin typeface="Arial" panose="020B0604020202020204" pitchFamily="34" charset="0"/>
              </a:defRPr>
            </a:lvl1pPr>
            <a:lvl2pPr marL="742950" indent="-285750">
              <a:spcBef>
                <a:spcPct val="20000"/>
              </a:spcBef>
              <a:buFont typeface="Arial" panose="020B0604020202020204" pitchFamily="34" charset="0"/>
              <a:buChar char="–"/>
              <a:defRPr sz="2000">
                <a:solidFill>
                  <a:srgbClr val="251B6B"/>
                </a:solidFill>
                <a:latin typeface="Arial" panose="020B0604020202020204" pitchFamily="34" charset="0"/>
              </a:defRPr>
            </a:lvl2pPr>
            <a:lvl3pPr marL="1143000" indent="-228600">
              <a:spcBef>
                <a:spcPct val="20000"/>
              </a:spcBef>
              <a:buFont typeface="Arial" panose="020B0604020202020204" pitchFamily="34" charset="0"/>
              <a:buChar char="•"/>
              <a:defRPr sz="2000">
                <a:solidFill>
                  <a:srgbClr val="251B6B"/>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rgbClr val="251B6B"/>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rgbClr val="251B6B"/>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9pPr>
          </a:lstStyle>
          <a:p>
            <a:pPr eaLnBrk="1" hangingPunct="1">
              <a:spcBef>
                <a:spcPct val="0"/>
              </a:spcBef>
              <a:buFontTx/>
              <a:buNone/>
            </a:pPr>
            <a:endParaRPr lang="en-GB" altLang="nl-NL" sz="1800">
              <a:solidFill>
                <a:schemeClr val="tx1"/>
              </a:solidFill>
            </a:endParaRPr>
          </a:p>
        </p:txBody>
      </p:sp>
      <p:sp>
        <p:nvSpPr>
          <p:cNvPr id="10" name="Rectangle 5">
            <a:extLst>
              <a:ext uri="{FF2B5EF4-FFF2-40B4-BE49-F238E27FC236}">
                <a16:creationId xmlns:a16="http://schemas.microsoft.com/office/drawing/2014/main" id="{4B90C708-ADED-6A42-9FC6-792E07E46A96}"/>
              </a:ext>
            </a:extLst>
          </p:cNvPr>
          <p:cNvSpPr>
            <a:spLocks noChangeArrowheads="1"/>
          </p:cNvSpPr>
          <p:nvPr userDrawn="1"/>
        </p:nvSpPr>
        <p:spPr bwMode="auto">
          <a:xfrm>
            <a:off x="0" y="0"/>
            <a:ext cx="533400" cy="762000"/>
          </a:xfrm>
          <a:prstGeom prst="rect">
            <a:avLst/>
          </a:prstGeom>
          <a:solidFill>
            <a:srgbClr val="18276E"/>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2400">
                <a:solidFill>
                  <a:srgbClr val="251B6B"/>
                </a:solidFill>
                <a:latin typeface="Arial" panose="020B0604020202020204" pitchFamily="34" charset="0"/>
              </a:defRPr>
            </a:lvl1pPr>
            <a:lvl2pPr marL="742950" indent="-285750">
              <a:spcBef>
                <a:spcPct val="20000"/>
              </a:spcBef>
              <a:buFont typeface="Arial" panose="020B0604020202020204" pitchFamily="34" charset="0"/>
              <a:buChar char="–"/>
              <a:defRPr sz="2000">
                <a:solidFill>
                  <a:srgbClr val="251B6B"/>
                </a:solidFill>
                <a:latin typeface="Arial" panose="020B0604020202020204" pitchFamily="34" charset="0"/>
              </a:defRPr>
            </a:lvl2pPr>
            <a:lvl3pPr marL="1143000" indent="-228600">
              <a:spcBef>
                <a:spcPct val="20000"/>
              </a:spcBef>
              <a:buFont typeface="Arial" panose="020B0604020202020204" pitchFamily="34" charset="0"/>
              <a:buChar char="•"/>
              <a:defRPr sz="2000">
                <a:solidFill>
                  <a:srgbClr val="251B6B"/>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rgbClr val="251B6B"/>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rgbClr val="251B6B"/>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9pPr>
          </a:lstStyle>
          <a:p>
            <a:pPr eaLnBrk="1" hangingPunct="1">
              <a:spcBef>
                <a:spcPct val="0"/>
              </a:spcBef>
              <a:buFontTx/>
              <a:buNone/>
            </a:pPr>
            <a:endParaRPr lang="en-GB" altLang="nl-NL" sz="1800">
              <a:solidFill>
                <a:schemeClr val="tx1"/>
              </a:solidFill>
            </a:endParaRPr>
          </a:p>
        </p:txBody>
      </p:sp>
      <p:sp>
        <p:nvSpPr>
          <p:cNvPr id="11" name="Rectangle 13">
            <a:extLst>
              <a:ext uri="{FF2B5EF4-FFF2-40B4-BE49-F238E27FC236}">
                <a16:creationId xmlns:a16="http://schemas.microsoft.com/office/drawing/2014/main" id="{43C47BC4-39A8-B74D-A043-0E5FD3D5049E}"/>
              </a:ext>
            </a:extLst>
          </p:cNvPr>
          <p:cNvSpPr>
            <a:spLocks noChangeArrowheads="1"/>
          </p:cNvSpPr>
          <p:nvPr userDrawn="1"/>
        </p:nvSpPr>
        <p:spPr bwMode="auto">
          <a:xfrm>
            <a:off x="0" y="2205038"/>
            <a:ext cx="533400" cy="533400"/>
          </a:xfrm>
          <a:prstGeom prst="rect">
            <a:avLst/>
          </a:prstGeom>
          <a:solidFill>
            <a:srgbClr val="F8B100">
              <a:alpha val="3098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2400">
                <a:solidFill>
                  <a:srgbClr val="251B6B"/>
                </a:solidFill>
                <a:latin typeface="Arial" panose="020B0604020202020204" pitchFamily="34" charset="0"/>
              </a:defRPr>
            </a:lvl1pPr>
            <a:lvl2pPr marL="742950" indent="-285750">
              <a:spcBef>
                <a:spcPct val="20000"/>
              </a:spcBef>
              <a:buFont typeface="Arial" panose="020B0604020202020204" pitchFamily="34" charset="0"/>
              <a:buChar char="–"/>
              <a:defRPr sz="2000">
                <a:solidFill>
                  <a:srgbClr val="251B6B"/>
                </a:solidFill>
                <a:latin typeface="Arial" panose="020B0604020202020204" pitchFamily="34" charset="0"/>
              </a:defRPr>
            </a:lvl2pPr>
            <a:lvl3pPr marL="1143000" indent="-228600">
              <a:spcBef>
                <a:spcPct val="20000"/>
              </a:spcBef>
              <a:buFont typeface="Arial" panose="020B0604020202020204" pitchFamily="34" charset="0"/>
              <a:buChar char="•"/>
              <a:defRPr sz="2000">
                <a:solidFill>
                  <a:srgbClr val="251B6B"/>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rgbClr val="251B6B"/>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rgbClr val="251B6B"/>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9pPr>
          </a:lstStyle>
          <a:p>
            <a:pPr eaLnBrk="1" hangingPunct="1">
              <a:spcBef>
                <a:spcPct val="0"/>
              </a:spcBef>
              <a:buFontTx/>
              <a:buNone/>
            </a:pPr>
            <a:endParaRPr lang="en-GB" altLang="nl-NL" sz="1800">
              <a:solidFill>
                <a:schemeClr val="tx1"/>
              </a:solidFill>
            </a:endParaRPr>
          </a:p>
        </p:txBody>
      </p:sp>
      <p:sp>
        <p:nvSpPr>
          <p:cNvPr id="12" name="Rectangle 12">
            <a:extLst>
              <a:ext uri="{FF2B5EF4-FFF2-40B4-BE49-F238E27FC236}">
                <a16:creationId xmlns:a16="http://schemas.microsoft.com/office/drawing/2014/main" id="{596FCB95-577C-8B46-B694-8FF7FECDB751}"/>
              </a:ext>
            </a:extLst>
          </p:cNvPr>
          <p:cNvSpPr>
            <a:spLocks noChangeArrowheads="1"/>
          </p:cNvSpPr>
          <p:nvPr userDrawn="1"/>
        </p:nvSpPr>
        <p:spPr bwMode="auto">
          <a:xfrm>
            <a:off x="0" y="2852738"/>
            <a:ext cx="533400" cy="533400"/>
          </a:xfrm>
          <a:prstGeom prst="rect">
            <a:avLst/>
          </a:prstGeom>
          <a:solidFill>
            <a:srgbClr val="EC6D00">
              <a:alpha val="3098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2400">
                <a:solidFill>
                  <a:srgbClr val="251B6B"/>
                </a:solidFill>
                <a:latin typeface="Arial" panose="020B0604020202020204" pitchFamily="34" charset="0"/>
              </a:defRPr>
            </a:lvl1pPr>
            <a:lvl2pPr marL="742950" indent="-285750">
              <a:spcBef>
                <a:spcPct val="20000"/>
              </a:spcBef>
              <a:buFont typeface="Arial" panose="020B0604020202020204" pitchFamily="34" charset="0"/>
              <a:buChar char="–"/>
              <a:defRPr sz="2000">
                <a:solidFill>
                  <a:srgbClr val="251B6B"/>
                </a:solidFill>
                <a:latin typeface="Arial" panose="020B0604020202020204" pitchFamily="34" charset="0"/>
              </a:defRPr>
            </a:lvl2pPr>
            <a:lvl3pPr marL="1143000" indent="-228600">
              <a:spcBef>
                <a:spcPct val="20000"/>
              </a:spcBef>
              <a:buFont typeface="Arial" panose="020B0604020202020204" pitchFamily="34" charset="0"/>
              <a:buChar char="•"/>
              <a:defRPr sz="2000">
                <a:solidFill>
                  <a:srgbClr val="251B6B"/>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rgbClr val="251B6B"/>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rgbClr val="251B6B"/>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9pPr>
          </a:lstStyle>
          <a:p>
            <a:pPr eaLnBrk="1" hangingPunct="1">
              <a:spcBef>
                <a:spcPct val="0"/>
              </a:spcBef>
              <a:buFontTx/>
              <a:buNone/>
            </a:pPr>
            <a:endParaRPr lang="en-GB" altLang="nl-NL" sz="1800">
              <a:solidFill>
                <a:schemeClr val="tx1"/>
              </a:solidFill>
            </a:endParaRPr>
          </a:p>
        </p:txBody>
      </p:sp>
      <p:sp>
        <p:nvSpPr>
          <p:cNvPr id="13" name="Rectangle 11">
            <a:extLst>
              <a:ext uri="{FF2B5EF4-FFF2-40B4-BE49-F238E27FC236}">
                <a16:creationId xmlns:a16="http://schemas.microsoft.com/office/drawing/2014/main" id="{CFF1A8F2-6103-9D4E-B782-6C46496C27C9}"/>
              </a:ext>
            </a:extLst>
          </p:cNvPr>
          <p:cNvSpPr>
            <a:spLocks noChangeArrowheads="1"/>
          </p:cNvSpPr>
          <p:nvPr userDrawn="1"/>
        </p:nvSpPr>
        <p:spPr bwMode="auto">
          <a:xfrm>
            <a:off x="0" y="3500438"/>
            <a:ext cx="533400" cy="533400"/>
          </a:xfrm>
          <a:prstGeom prst="rect">
            <a:avLst/>
          </a:prstGeom>
          <a:solidFill>
            <a:srgbClr val="C2D000">
              <a:alpha val="3098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2400">
                <a:solidFill>
                  <a:srgbClr val="251B6B"/>
                </a:solidFill>
                <a:latin typeface="Arial" panose="020B0604020202020204" pitchFamily="34" charset="0"/>
              </a:defRPr>
            </a:lvl1pPr>
            <a:lvl2pPr marL="742950" indent="-285750">
              <a:spcBef>
                <a:spcPct val="20000"/>
              </a:spcBef>
              <a:buFont typeface="Arial" panose="020B0604020202020204" pitchFamily="34" charset="0"/>
              <a:buChar char="–"/>
              <a:defRPr sz="2000">
                <a:solidFill>
                  <a:srgbClr val="251B6B"/>
                </a:solidFill>
                <a:latin typeface="Arial" panose="020B0604020202020204" pitchFamily="34" charset="0"/>
              </a:defRPr>
            </a:lvl2pPr>
            <a:lvl3pPr marL="1143000" indent="-228600">
              <a:spcBef>
                <a:spcPct val="20000"/>
              </a:spcBef>
              <a:buFont typeface="Arial" panose="020B0604020202020204" pitchFamily="34" charset="0"/>
              <a:buChar char="•"/>
              <a:defRPr sz="2000">
                <a:solidFill>
                  <a:srgbClr val="251B6B"/>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rgbClr val="251B6B"/>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rgbClr val="251B6B"/>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9pPr>
          </a:lstStyle>
          <a:p>
            <a:pPr eaLnBrk="1" hangingPunct="1">
              <a:spcBef>
                <a:spcPct val="0"/>
              </a:spcBef>
              <a:buFontTx/>
              <a:buNone/>
            </a:pPr>
            <a:endParaRPr lang="en-GB" altLang="nl-NL" sz="1800">
              <a:solidFill>
                <a:schemeClr val="tx1"/>
              </a:solidFill>
            </a:endParaRPr>
          </a:p>
        </p:txBody>
      </p:sp>
      <p:sp>
        <p:nvSpPr>
          <p:cNvPr id="14" name="Rectangle 10">
            <a:extLst>
              <a:ext uri="{FF2B5EF4-FFF2-40B4-BE49-F238E27FC236}">
                <a16:creationId xmlns:a16="http://schemas.microsoft.com/office/drawing/2014/main" id="{8BA03111-44E9-B44F-8969-A5D1A3854236}"/>
              </a:ext>
            </a:extLst>
          </p:cNvPr>
          <p:cNvSpPr>
            <a:spLocks noChangeArrowheads="1"/>
          </p:cNvSpPr>
          <p:nvPr userDrawn="1"/>
        </p:nvSpPr>
        <p:spPr bwMode="auto">
          <a:xfrm>
            <a:off x="0" y="4149725"/>
            <a:ext cx="533400" cy="533400"/>
          </a:xfrm>
          <a:prstGeom prst="rect">
            <a:avLst/>
          </a:prstGeom>
          <a:solidFill>
            <a:srgbClr val="6CB21B">
              <a:alpha val="3098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2400">
                <a:solidFill>
                  <a:srgbClr val="251B6B"/>
                </a:solidFill>
                <a:latin typeface="Arial" panose="020B0604020202020204" pitchFamily="34" charset="0"/>
              </a:defRPr>
            </a:lvl1pPr>
            <a:lvl2pPr marL="742950" indent="-285750">
              <a:spcBef>
                <a:spcPct val="20000"/>
              </a:spcBef>
              <a:buFont typeface="Arial" panose="020B0604020202020204" pitchFamily="34" charset="0"/>
              <a:buChar char="–"/>
              <a:defRPr sz="2000">
                <a:solidFill>
                  <a:srgbClr val="251B6B"/>
                </a:solidFill>
                <a:latin typeface="Arial" panose="020B0604020202020204" pitchFamily="34" charset="0"/>
              </a:defRPr>
            </a:lvl2pPr>
            <a:lvl3pPr marL="1143000" indent="-228600">
              <a:spcBef>
                <a:spcPct val="20000"/>
              </a:spcBef>
              <a:buFont typeface="Arial" panose="020B0604020202020204" pitchFamily="34" charset="0"/>
              <a:buChar char="•"/>
              <a:defRPr sz="2000">
                <a:solidFill>
                  <a:srgbClr val="251B6B"/>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rgbClr val="251B6B"/>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rgbClr val="251B6B"/>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9pPr>
          </a:lstStyle>
          <a:p>
            <a:pPr eaLnBrk="1" hangingPunct="1">
              <a:spcBef>
                <a:spcPct val="0"/>
              </a:spcBef>
              <a:buFontTx/>
              <a:buNone/>
            </a:pPr>
            <a:endParaRPr lang="en-GB" altLang="nl-NL" sz="1800">
              <a:solidFill>
                <a:schemeClr val="tx1"/>
              </a:solidFill>
            </a:endParaRPr>
          </a:p>
        </p:txBody>
      </p:sp>
      <p:sp>
        <p:nvSpPr>
          <p:cNvPr id="15" name="Rectangle 9">
            <a:extLst>
              <a:ext uri="{FF2B5EF4-FFF2-40B4-BE49-F238E27FC236}">
                <a16:creationId xmlns:a16="http://schemas.microsoft.com/office/drawing/2014/main" id="{623911C1-71FC-CB48-8C74-52F045335DC0}"/>
              </a:ext>
            </a:extLst>
          </p:cNvPr>
          <p:cNvSpPr>
            <a:spLocks noChangeArrowheads="1"/>
          </p:cNvSpPr>
          <p:nvPr userDrawn="1"/>
        </p:nvSpPr>
        <p:spPr bwMode="auto">
          <a:xfrm>
            <a:off x="0" y="4797425"/>
            <a:ext cx="533400" cy="533400"/>
          </a:xfrm>
          <a:prstGeom prst="rect">
            <a:avLst/>
          </a:prstGeom>
          <a:solidFill>
            <a:srgbClr val="009836">
              <a:alpha val="3098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2400">
                <a:solidFill>
                  <a:srgbClr val="251B6B"/>
                </a:solidFill>
                <a:latin typeface="Arial" panose="020B0604020202020204" pitchFamily="34" charset="0"/>
              </a:defRPr>
            </a:lvl1pPr>
            <a:lvl2pPr marL="742950" indent="-285750">
              <a:spcBef>
                <a:spcPct val="20000"/>
              </a:spcBef>
              <a:buFont typeface="Arial" panose="020B0604020202020204" pitchFamily="34" charset="0"/>
              <a:buChar char="–"/>
              <a:defRPr sz="2000">
                <a:solidFill>
                  <a:srgbClr val="251B6B"/>
                </a:solidFill>
                <a:latin typeface="Arial" panose="020B0604020202020204" pitchFamily="34" charset="0"/>
              </a:defRPr>
            </a:lvl2pPr>
            <a:lvl3pPr marL="1143000" indent="-228600">
              <a:spcBef>
                <a:spcPct val="20000"/>
              </a:spcBef>
              <a:buFont typeface="Arial" panose="020B0604020202020204" pitchFamily="34" charset="0"/>
              <a:buChar char="•"/>
              <a:defRPr sz="2000">
                <a:solidFill>
                  <a:srgbClr val="251B6B"/>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rgbClr val="251B6B"/>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rgbClr val="251B6B"/>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9pPr>
          </a:lstStyle>
          <a:p>
            <a:pPr eaLnBrk="1" hangingPunct="1">
              <a:spcBef>
                <a:spcPct val="0"/>
              </a:spcBef>
              <a:buFontTx/>
              <a:buNone/>
            </a:pPr>
            <a:endParaRPr lang="en-GB" altLang="nl-NL" sz="1800">
              <a:solidFill>
                <a:schemeClr val="tx1"/>
              </a:solidFill>
            </a:endParaRPr>
          </a:p>
        </p:txBody>
      </p:sp>
      <p:sp>
        <p:nvSpPr>
          <p:cNvPr id="16" name="Rectangle 16">
            <a:extLst>
              <a:ext uri="{FF2B5EF4-FFF2-40B4-BE49-F238E27FC236}">
                <a16:creationId xmlns:a16="http://schemas.microsoft.com/office/drawing/2014/main" id="{4771CE3E-71A3-6A43-A7D4-FCDCC1A4233D}"/>
              </a:ext>
            </a:extLst>
          </p:cNvPr>
          <p:cNvSpPr>
            <a:spLocks noChangeArrowheads="1"/>
          </p:cNvSpPr>
          <p:nvPr userDrawn="1"/>
        </p:nvSpPr>
        <p:spPr bwMode="auto">
          <a:xfrm>
            <a:off x="0" y="5445125"/>
            <a:ext cx="533400" cy="533400"/>
          </a:xfrm>
          <a:prstGeom prst="rect">
            <a:avLst/>
          </a:prstGeom>
          <a:solidFill>
            <a:srgbClr val="00A1B3">
              <a:alpha val="3098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2400">
                <a:solidFill>
                  <a:srgbClr val="251B6B"/>
                </a:solidFill>
                <a:latin typeface="Arial" panose="020B0604020202020204" pitchFamily="34" charset="0"/>
              </a:defRPr>
            </a:lvl1pPr>
            <a:lvl2pPr marL="742950" indent="-285750">
              <a:spcBef>
                <a:spcPct val="20000"/>
              </a:spcBef>
              <a:buFont typeface="Arial" panose="020B0604020202020204" pitchFamily="34" charset="0"/>
              <a:buChar char="–"/>
              <a:defRPr sz="2000">
                <a:solidFill>
                  <a:srgbClr val="251B6B"/>
                </a:solidFill>
                <a:latin typeface="Arial" panose="020B0604020202020204" pitchFamily="34" charset="0"/>
              </a:defRPr>
            </a:lvl2pPr>
            <a:lvl3pPr marL="1143000" indent="-228600">
              <a:spcBef>
                <a:spcPct val="20000"/>
              </a:spcBef>
              <a:buFont typeface="Arial" panose="020B0604020202020204" pitchFamily="34" charset="0"/>
              <a:buChar char="•"/>
              <a:defRPr sz="2000">
                <a:solidFill>
                  <a:srgbClr val="251B6B"/>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rgbClr val="251B6B"/>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rgbClr val="251B6B"/>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9pPr>
          </a:lstStyle>
          <a:p>
            <a:pPr eaLnBrk="1" hangingPunct="1">
              <a:spcBef>
                <a:spcPct val="0"/>
              </a:spcBef>
              <a:buFontTx/>
              <a:buNone/>
            </a:pPr>
            <a:endParaRPr lang="en-GB" altLang="nl-NL" sz="1800">
              <a:solidFill>
                <a:schemeClr val="tx1"/>
              </a:solidFill>
            </a:endParaRPr>
          </a:p>
        </p:txBody>
      </p:sp>
      <p:sp>
        <p:nvSpPr>
          <p:cNvPr id="17" name="Rectangle 6">
            <a:extLst>
              <a:ext uri="{FF2B5EF4-FFF2-40B4-BE49-F238E27FC236}">
                <a16:creationId xmlns:a16="http://schemas.microsoft.com/office/drawing/2014/main" id="{B5429501-891A-3046-A1B3-B37F35236DFA}"/>
              </a:ext>
            </a:extLst>
          </p:cNvPr>
          <p:cNvSpPr>
            <a:spLocks noChangeArrowheads="1"/>
          </p:cNvSpPr>
          <p:nvPr userDrawn="1"/>
        </p:nvSpPr>
        <p:spPr bwMode="auto">
          <a:xfrm>
            <a:off x="0" y="6096000"/>
            <a:ext cx="533400" cy="762000"/>
          </a:xfrm>
          <a:prstGeom prst="rect">
            <a:avLst/>
          </a:prstGeom>
          <a:solidFill>
            <a:srgbClr val="18276E"/>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2400">
                <a:solidFill>
                  <a:srgbClr val="251B6B"/>
                </a:solidFill>
                <a:latin typeface="Arial" panose="020B0604020202020204" pitchFamily="34" charset="0"/>
              </a:defRPr>
            </a:lvl1pPr>
            <a:lvl2pPr marL="742950" indent="-285750">
              <a:spcBef>
                <a:spcPct val="20000"/>
              </a:spcBef>
              <a:buFont typeface="Arial" panose="020B0604020202020204" pitchFamily="34" charset="0"/>
              <a:buChar char="–"/>
              <a:defRPr sz="2000">
                <a:solidFill>
                  <a:srgbClr val="251B6B"/>
                </a:solidFill>
                <a:latin typeface="Arial" panose="020B0604020202020204" pitchFamily="34" charset="0"/>
              </a:defRPr>
            </a:lvl2pPr>
            <a:lvl3pPr marL="1143000" indent="-228600">
              <a:spcBef>
                <a:spcPct val="20000"/>
              </a:spcBef>
              <a:buFont typeface="Arial" panose="020B0604020202020204" pitchFamily="34" charset="0"/>
              <a:buChar char="•"/>
              <a:defRPr sz="2000">
                <a:solidFill>
                  <a:srgbClr val="251B6B"/>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rgbClr val="251B6B"/>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rgbClr val="251B6B"/>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9pPr>
          </a:lstStyle>
          <a:p>
            <a:pPr eaLnBrk="1" hangingPunct="1">
              <a:spcBef>
                <a:spcPct val="0"/>
              </a:spcBef>
              <a:buFontTx/>
              <a:buNone/>
            </a:pPr>
            <a:endParaRPr lang="en-GB" altLang="nl-NL" sz="1800">
              <a:solidFill>
                <a:schemeClr val="tx1"/>
              </a:solidFill>
            </a:endParaRPr>
          </a:p>
        </p:txBody>
      </p:sp>
    </p:spTree>
    <p:extLst>
      <p:ext uri="{BB962C8B-B14F-4D97-AF65-F5344CB8AC3E}">
        <p14:creationId xmlns:p14="http://schemas.microsoft.com/office/powerpoint/2010/main" val="1698594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2800" b="1"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rgbClr val="261D6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fl-eur.eu/member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ext Box 3">
            <a:extLst>
              <a:ext uri="{FF2B5EF4-FFF2-40B4-BE49-F238E27FC236}">
                <a16:creationId xmlns:a16="http://schemas.microsoft.com/office/drawing/2014/main" id="{FB19D402-991F-63CF-B70B-6CA8837DD13B}"/>
              </a:ext>
            </a:extLst>
          </p:cNvPr>
          <p:cNvSpPr txBox="1">
            <a:spLocks noChangeArrowheads="1"/>
          </p:cNvSpPr>
          <p:nvPr/>
        </p:nvSpPr>
        <p:spPr bwMode="auto">
          <a:xfrm>
            <a:off x="1828800" y="61722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400">
                <a:solidFill>
                  <a:srgbClr val="251B6B"/>
                </a:solidFill>
                <a:latin typeface="Arial" panose="020B0604020202020204" pitchFamily="34" charset="0"/>
              </a:defRPr>
            </a:lvl1pPr>
            <a:lvl2pPr marL="742950" indent="-285750">
              <a:spcBef>
                <a:spcPct val="20000"/>
              </a:spcBef>
              <a:buFont typeface="Arial" panose="020B0604020202020204" pitchFamily="34" charset="0"/>
              <a:buChar char="–"/>
              <a:defRPr sz="2000">
                <a:solidFill>
                  <a:srgbClr val="251B6B"/>
                </a:solidFill>
                <a:latin typeface="Arial" panose="020B0604020202020204" pitchFamily="34" charset="0"/>
              </a:defRPr>
            </a:lvl2pPr>
            <a:lvl3pPr marL="1143000" indent="-228600">
              <a:spcBef>
                <a:spcPct val="20000"/>
              </a:spcBef>
              <a:buFont typeface="Arial" panose="020B0604020202020204" pitchFamily="34" charset="0"/>
              <a:buChar char="•"/>
              <a:defRPr sz="2000">
                <a:solidFill>
                  <a:srgbClr val="251B6B"/>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rgbClr val="251B6B"/>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rgbClr val="251B6B"/>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9pPr>
          </a:lstStyle>
          <a:p>
            <a:pPr>
              <a:spcBef>
                <a:spcPct val="50000"/>
              </a:spcBef>
              <a:buFontTx/>
              <a:buNone/>
            </a:pPr>
            <a:endParaRPr lang="en-GB" altLang="nl-NL">
              <a:solidFill>
                <a:schemeClr val="tx1"/>
              </a:solidFill>
              <a:latin typeface="Times" pitchFamily="2" charset="0"/>
            </a:endParaRPr>
          </a:p>
        </p:txBody>
      </p:sp>
      <p:pic>
        <p:nvPicPr>
          <p:cNvPr id="44045" name="Picture 18" descr="FL-EUR Logo">
            <a:extLst>
              <a:ext uri="{FF2B5EF4-FFF2-40B4-BE49-F238E27FC236}">
                <a16:creationId xmlns:a16="http://schemas.microsoft.com/office/drawing/2014/main" id="{989C6863-8516-BB91-7219-C81293914D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7069" y="0"/>
            <a:ext cx="4073628" cy="29977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Afbeelding 2" descr="Afbeelding met tekst, logo, Lettertype, Elektrisch blauw&#10;&#10;Automatisch gegenereerde beschrijving">
            <a:extLst>
              <a:ext uri="{FF2B5EF4-FFF2-40B4-BE49-F238E27FC236}">
                <a16:creationId xmlns:a16="http://schemas.microsoft.com/office/drawing/2014/main" id="{8148E647-FEB5-09DF-9D91-9BC0224F1B6F}"/>
              </a:ext>
            </a:extLst>
          </p:cNvPr>
          <p:cNvPicPr>
            <a:picLocks noChangeAspect="1"/>
          </p:cNvPicPr>
          <p:nvPr/>
        </p:nvPicPr>
        <p:blipFill rotWithShape="1">
          <a:blip r:embed="rId4">
            <a:extLst>
              <a:ext uri="{28A0092B-C50C-407E-A947-70E740481C1C}">
                <a14:useLocalDpi xmlns:a14="http://schemas.microsoft.com/office/drawing/2010/main" val="0"/>
              </a:ext>
            </a:extLst>
          </a:blip>
          <a:srcRect r="51784"/>
          <a:stretch/>
        </p:blipFill>
        <p:spPr bwMode="auto">
          <a:xfrm>
            <a:off x="577669" y="104389"/>
            <a:ext cx="2155591" cy="1658428"/>
          </a:xfrm>
          <a:prstGeom prst="rect">
            <a:avLst/>
          </a:prstGeom>
          <a:ln>
            <a:noFill/>
          </a:ln>
          <a:extLst>
            <a:ext uri="{53640926-AAD7-44D8-BBD7-CCE9431645EC}">
              <a14:shadowObscured xmlns:a14="http://schemas.microsoft.com/office/drawing/2010/main"/>
            </a:ext>
          </a:extLst>
        </p:spPr>
      </p:pic>
      <p:pic>
        <p:nvPicPr>
          <p:cNvPr id="4" name="Afbeelding 3">
            <a:extLst>
              <a:ext uri="{FF2B5EF4-FFF2-40B4-BE49-F238E27FC236}">
                <a16:creationId xmlns:a16="http://schemas.microsoft.com/office/drawing/2014/main" id="{A9290986-097E-EB7F-A210-8AD92D895098}"/>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9153939" y="396875"/>
            <a:ext cx="2697429" cy="806448"/>
          </a:xfrm>
          <a:prstGeom prst="rect">
            <a:avLst/>
          </a:prstGeom>
          <a:noFill/>
        </p:spPr>
      </p:pic>
      <p:pic>
        <p:nvPicPr>
          <p:cNvPr id="5" name="Afbeelding 4" descr="Afbeelding met tekening, clipart, Kinderkunst, illustratie&#10;&#10;Automatisch gegenereerde beschrijving">
            <a:extLst>
              <a:ext uri="{FF2B5EF4-FFF2-40B4-BE49-F238E27FC236}">
                <a16:creationId xmlns:a16="http://schemas.microsoft.com/office/drawing/2014/main" id="{CA4577DB-FF47-3A51-E4AE-D26648918D1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16154" y="5277678"/>
            <a:ext cx="1580322" cy="1580322"/>
          </a:xfrm>
          <a:prstGeom prst="rect">
            <a:avLst/>
          </a:prstGeom>
        </p:spPr>
      </p:pic>
      <p:pic>
        <p:nvPicPr>
          <p:cNvPr id="6" name="Afbeelding 5" descr="Afbeelding met tekst, Lettertype, schermopname, ontwerp&#10;&#10;Automatisch gegenereerde beschrijving">
            <a:extLst>
              <a:ext uri="{FF2B5EF4-FFF2-40B4-BE49-F238E27FC236}">
                <a16:creationId xmlns:a16="http://schemas.microsoft.com/office/drawing/2014/main" id="{998B5FFA-AACC-6252-0490-FEEBDBC2CFC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63067" y="5836825"/>
            <a:ext cx="2828479" cy="1021175"/>
          </a:xfrm>
          <a:prstGeom prst="rect">
            <a:avLst/>
          </a:prstGeom>
        </p:spPr>
      </p:pic>
      <p:sp>
        <p:nvSpPr>
          <p:cNvPr id="7" name="Rechthoek 6">
            <a:extLst>
              <a:ext uri="{FF2B5EF4-FFF2-40B4-BE49-F238E27FC236}">
                <a16:creationId xmlns:a16="http://schemas.microsoft.com/office/drawing/2014/main" id="{5DAF4462-58DA-5988-6381-AE545ED0C9B6}"/>
              </a:ext>
            </a:extLst>
          </p:cNvPr>
          <p:cNvSpPr/>
          <p:nvPr/>
        </p:nvSpPr>
        <p:spPr>
          <a:xfrm>
            <a:off x="0" y="1010837"/>
            <a:ext cx="12324521" cy="5433219"/>
          </a:xfrm>
          <a:prstGeom prst="rect">
            <a:avLst/>
          </a:prstGeom>
        </p:spPr>
        <p:txBody>
          <a:bodyPr wrap="square">
            <a:spAutoFit/>
          </a:bodyPr>
          <a:lstStyle/>
          <a:p>
            <a:endParaRPr lang="nl-NL" sz="2000" dirty="0">
              <a:solidFill>
                <a:srgbClr val="002060"/>
              </a:solidFill>
              <a:effectLst/>
              <a:latin typeface="Times New Roman" panose="02020603050405020304" pitchFamily="18" charset="0"/>
              <a:cs typeface="Times New Roman" panose="02020603050405020304" pitchFamily="18" charset="0"/>
            </a:endParaRPr>
          </a:p>
          <a:p>
            <a:pPr algn="ctr">
              <a:lnSpc>
                <a:spcPct val="107000"/>
              </a:lnSpc>
              <a:spcAft>
                <a:spcPts val="800"/>
              </a:spcAft>
            </a:pPr>
            <a:endParaRPr lang="en-GB" sz="2800" b="1" dirty="0">
              <a:solidFill>
                <a:srgbClr val="002060"/>
              </a:solidFill>
              <a:effectLst>
                <a:outerShdw blurRad="50800" dist="50800" dir="5400000" algn="ctr" rotWithShape="0">
                  <a:schemeClr val="bg2"/>
                </a:outerShdw>
              </a:effectLst>
              <a:latin typeface="Arial" panose="020B0604020202020204" pitchFamily="34" charset="0"/>
              <a:ea typeface="Times New Roman" panose="02020603050405020304" pitchFamily="18" charset="0"/>
              <a:cs typeface="Arial" panose="020B0604020202020204" pitchFamily="34" charset="0"/>
            </a:endParaRPr>
          </a:p>
          <a:p>
            <a:pPr algn="ctr">
              <a:lnSpc>
                <a:spcPct val="107000"/>
              </a:lnSpc>
              <a:spcAft>
                <a:spcPts val="800"/>
              </a:spcAft>
            </a:pPr>
            <a:endParaRPr lang="en-GB" sz="2800" b="1" dirty="0">
              <a:solidFill>
                <a:srgbClr val="002060"/>
              </a:solidFill>
              <a:effectLst>
                <a:outerShdw blurRad="50800" dist="50800" dir="5400000" algn="ctr" rotWithShape="0">
                  <a:schemeClr val="bg2"/>
                </a:outerShdw>
              </a:effectLst>
              <a:latin typeface="Arial" panose="020B0604020202020204" pitchFamily="34" charset="0"/>
              <a:ea typeface="Times New Roman" panose="02020603050405020304" pitchFamily="18" charset="0"/>
              <a:cs typeface="Arial" panose="020B0604020202020204" pitchFamily="34" charset="0"/>
            </a:endParaRPr>
          </a:p>
          <a:p>
            <a:pPr algn="ctr">
              <a:lnSpc>
                <a:spcPct val="107000"/>
              </a:lnSpc>
              <a:spcAft>
                <a:spcPts val="800"/>
              </a:spcAft>
            </a:pPr>
            <a:endParaRPr lang="en-GB" sz="2800" b="1" dirty="0">
              <a:solidFill>
                <a:srgbClr val="002060"/>
              </a:solidFill>
              <a:effectLst>
                <a:outerShdw blurRad="50800" dist="50800" dir="5400000" algn="ctr" rotWithShape="0">
                  <a:schemeClr val="bg2"/>
                </a:outerShdw>
              </a:effectLst>
              <a:latin typeface="Arial" panose="020B0604020202020204" pitchFamily="34" charset="0"/>
              <a:ea typeface="Times New Roman" panose="02020603050405020304" pitchFamily="18" charset="0"/>
              <a:cs typeface="Arial" panose="020B0604020202020204" pitchFamily="34" charset="0"/>
            </a:endParaRPr>
          </a:p>
          <a:p>
            <a:pPr algn="ctr">
              <a:lnSpc>
                <a:spcPct val="107000"/>
              </a:lnSpc>
              <a:spcAft>
                <a:spcPts val="800"/>
              </a:spcAft>
            </a:pPr>
            <a:r>
              <a:rPr lang="en-GB" sz="3600" b="1" dirty="0">
                <a:solidFill>
                  <a:srgbClr val="002060"/>
                </a:solidFill>
                <a:effectLst>
                  <a:outerShdw blurRad="50800" dist="50800" dir="5400000" algn="ctr" rotWithShape="0">
                    <a:schemeClr val="bg2"/>
                  </a:outerShdw>
                </a:effectLst>
                <a:latin typeface="Arial" panose="020B0604020202020204" pitchFamily="34" charset="0"/>
                <a:ea typeface="Times New Roman" panose="02020603050405020304" pitchFamily="18" charset="0"/>
                <a:cs typeface="Arial" panose="020B0604020202020204" pitchFamily="34" charset="0"/>
              </a:rPr>
              <a:t>2</a:t>
            </a:r>
            <a:r>
              <a:rPr lang="en-GB" sz="3600" b="1" baseline="30000" dirty="0">
                <a:solidFill>
                  <a:srgbClr val="002060"/>
                </a:solidFill>
                <a:effectLst>
                  <a:outerShdw blurRad="50800" dist="50800" dir="5400000" algn="ctr" rotWithShape="0">
                    <a:schemeClr val="bg2"/>
                  </a:outerShdw>
                </a:effectLst>
                <a:latin typeface="Arial" panose="020B0604020202020204" pitchFamily="34" charset="0"/>
                <a:ea typeface="Times New Roman" panose="02020603050405020304" pitchFamily="18" charset="0"/>
                <a:cs typeface="Arial" panose="020B0604020202020204" pitchFamily="34" charset="0"/>
              </a:rPr>
              <a:t>ND</a:t>
            </a:r>
            <a:r>
              <a:rPr lang="en-GB" sz="3600" b="1" dirty="0">
                <a:solidFill>
                  <a:srgbClr val="002060"/>
                </a:solidFill>
                <a:effectLst>
                  <a:outerShdw blurRad="50800" dist="50800" dir="5400000" algn="ctr" rotWithShape="0">
                    <a:schemeClr val="bg2"/>
                  </a:outerShdw>
                </a:effectLst>
                <a:latin typeface="Arial" panose="020B0604020202020204" pitchFamily="34" charset="0"/>
                <a:ea typeface="Times New Roman" panose="02020603050405020304" pitchFamily="18" charset="0"/>
                <a:cs typeface="Arial" panose="020B0604020202020204" pitchFamily="34" charset="0"/>
              </a:rPr>
              <a:t> FL-EUR CONFERENCE</a:t>
            </a:r>
            <a:endParaRPr lang="en-GB" sz="3600" kern="1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algn="ctr"/>
            <a:r>
              <a:rPr lang="en-GB" sz="2400" b="1" dirty="0">
                <a:solidFill>
                  <a:srgbClr val="002060"/>
                </a:solidFill>
                <a:effectLst>
                  <a:outerShdw blurRad="50800" dist="50800" dir="5400000" algn="ctr" rotWithShape="0">
                    <a:schemeClr val="bg2"/>
                  </a:outerShdw>
                </a:effectLst>
                <a:latin typeface="Arial" panose="020B0604020202020204" pitchFamily="34" charset="0"/>
                <a:ea typeface="Times New Roman" panose="02020603050405020304" pitchFamily="18" charset="0"/>
                <a:cs typeface="Arial" panose="020B0604020202020204" pitchFamily="34" charset="0"/>
              </a:rPr>
              <a:t>EUROPEAN PATHWAYS FOR SUPPORTING AND PROTECTING ADULTS: </a:t>
            </a:r>
          </a:p>
          <a:p>
            <a:pPr algn="ctr"/>
            <a:r>
              <a:rPr lang="en-GB" sz="2400" b="1" dirty="0">
                <a:solidFill>
                  <a:srgbClr val="002060"/>
                </a:solidFill>
                <a:effectLst>
                  <a:outerShdw blurRad="50800" dist="50800" dir="5400000" algn="ctr" rotWithShape="0">
                    <a:schemeClr val="bg2"/>
                  </a:outerShdw>
                </a:effectLst>
                <a:latin typeface="Arial" panose="020B0604020202020204" pitchFamily="34" charset="0"/>
                <a:ea typeface="Times New Roman" panose="02020603050405020304" pitchFamily="18" charset="0"/>
                <a:cs typeface="Arial" panose="020B0604020202020204" pitchFamily="34" charset="0"/>
              </a:rPr>
              <a:t>FIRST RESULTS FROM THE FL-EUR NATIONAL REPORTS</a:t>
            </a:r>
          </a:p>
          <a:p>
            <a:pPr algn="ctr"/>
            <a:r>
              <a:rPr lang="en-GB" sz="2400" b="1" dirty="0">
                <a:solidFill>
                  <a:srgbClr val="002060"/>
                </a:solidFill>
                <a:effectLst>
                  <a:outerShdw blurRad="50800" dist="50800" dir="5400000" algn="ctr" rotWithShape="0">
                    <a:schemeClr val="bg2"/>
                  </a:outerShdw>
                </a:effectLst>
                <a:latin typeface="Arial" panose="020B0604020202020204" pitchFamily="34" charset="0"/>
                <a:ea typeface="Times New Roman" panose="02020603050405020304" pitchFamily="18" charset="0"/>
                <a:cs typeface="Arial" panose="020B0604020202020204" pitchFamily="34" charset="0"/>
              </a:rPr>
              <a:t> AND INSIGHTS FROM OTHER PROJECTS </a:t>
            </a:r>
          </a:p>
          <a:p>
            <a:pPr algn="ctr"/>
            <a:endParaRPr lang="en-GB" altLang="nl-NL" sz="2000" b="1" dirty="0">
              <a:solidFill>
                <a:srgbClr val="002060"/>
              </a:solidFill>
              <a:effectLst>
                <a:outerShdw blurRad="50800" dist="50800" dir="5400000" algn="ctr" rotWithShape="0">
                  <a:schemeClr val="bg2"/>
                </a:outerShdw>
              </a:effectLst>
              <a:latin typeface="Arial" panose="020B0604020202020204" pitchFamily="34" charset="0"/>
              <a:cs typeface="Arial" panose="020B0604020202020204" pitchFamily="34" charset="0"/>
            </a:endParaRPr>
          </a:p>
          <a:p>
            <a:pPr algn="ctr"/>
            <a:endParaRPr lang="en-GB" altLang="nl-NL" sz="2000" b="1" dirty="0">
              <a:solidFill>
                <a:srgbClr val="002060"/>
              </a:solidFill>
              <a:effectLst>
                <a:outerShdw blurRad="50800" dist="50800" dir="5400000" algn="ctr" rotWithShape="0">
                  <a:schemeClr val="bg2"/>
                </a:outerShdw>
              </a:effectLst>
              <a:latin typeface="Arial" panose="020B0604020202020204" pitchFamily="34" charset="0"/>
              <a:cs typeface="Arial" panose="020B0604020202020204" pitchFamily="34" charset="0"/>
            </a:endParaRPr>
          </a:p>
          <a:p>
            <a:pPr algn="ctr"/>
            <a:r>
              <a:rPr lang="en-GB" altLang="nl-NL" sz="2000" b="1" dirty="0">
                <a:solidFill>
                  <a:srgbClr val="002060"/>
                </a:solidFill>
                <a:effectLst>
                  <a:outerShdw blurRad="50800" dist="50800" dir="5400000" algn="ctr" rotWithShape="0">
                    <a:schemeClr val="bg2"/>
                  </a:outerShdw>
                </a:effectLst>
                <a:latin typeface="Arial" panose="020B0604020202020204" pitchFamily="34" charset="0"/>
                <a:cs typeface="Arial" panose="020B0604020202020204" pitchFamily="34" charset="0"/>
              </a:rPr>
              <a:t> 24 NOVEMBER</a:t>
            </a:r>
            <a:r>
              <a:rPr lang="en-GB" sz="2000" b="1" dirty="0">
                <a:solidFill>
                  <a:srgbClr val="002060"/>
                </a:solidFill>
                <a:effectLst>
                  <a:outerShdw blurRad="50800" dist="50800" dir="5400000" algn="ctr" rotWithShape="0">
                    <a:schemeClr val="bg2"/>
                  </a:outerShdw>
                </a:effectLst>
                <a:latin typeface="Arial" panose="020B0604020202020204" pitchFamily="34" charset="0"/>
                <a:ea typeface="Times New Roman" panose="02020603050405020304" pitchFamily="18" charset="0"/>
                <a:cs typeface="Arial" panose="020B0604020202020204" pitchFamily="34" charset="0"/>
              </a:rPr>
              <a:t> 2024</a:t>
            </a:r>
          </a:p>
          <a:p>
            <a:pPr algn="ctr"/>
            <a:r>
              <a:rPr lang="en-GB" sz="2000" b="1" dirty="0">
                <a:solidFill>
                  <a:srgbClr val="002060"/>
                </a:solidFill>
                <a:effectLst>
                  <a:outerShdw blurRad="50800" dist="50800" dir="5400000" algn="ctr" rotWithShape="0">
                    <a:schemeClr val="bg2"/>
                  </a:outerShdw>
                </a:effectLst>
                <a:latin typeface="Arial" panose="020B0604020202020204" pitchFamily="34" charset="0"/>
                <a:ea typeface="Times New Roman" panose="02020603050405020304" pitchFamily="18" charset="0"/>
                <a:cs typeface="Arial" panose="020B0604020202020204" pitchFamily="34" charset="0"/>
              </a:rPr>
              <a:t> AMSTERDAM</a:t>
            </a:r>
            <a:endParaRPr lang="en-GB" altLang="nl-NL" sz="2000" b="1" dirty="0">
              <a:solidFill>
                <a:srgbClr val="002060"/>
              </a:solidFill>
              <a:effectLst>
                <a:outerShdw blurRad="50800" dist="50800" dir="5400000" algn="ctr" rotWithShape="0">
                  <a:schemeClr val="bg2"/>
                </a:outerShdw>
              </a:effectLst>
              <a:latin typeface="Arial" panose="020B0604020202020204" pitchFamily="34" charset="0"/>
              <a:cs typeface="Arial" panose="020B0604020202020204" pitchFamily="34" charset="0"/>
            </a:endParaRPr>
          </a:p>
          <a:p>
            <a:pPr algn="ctr"/>
            <a:endParaRPr lang="en-GB" sz="2000" b="1" dirty="0">
              <a:solidFill>
                <a:srgbClr val="002060"/>
              </a:solidFill>
              <a:effectLst>
                <a:outerShdw blurRad="50800" dist="50800" dir="5400000" algn="ctr" rotWithShape="0">
                  <a:schemeClr val="bg2"/>
                </a:outerShdw>
              </a:effectLst>
              <a:latin typeface="Arial" panose="020B0604020202020204" pitchFamily="34" charset="0"/>
              <a:ea typeface="Times New Roman" panose="02020603050405020304" pitchFamily="18"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41F5AE-9D7B-3C98-83AE-C134EF2ABB96}"/>
              </a:ext>
            </a:extLst>
          </p:cNvPr>
          <p:cNvSpPr>
            <a:spLocks noGrp="1"/>
          </p:cNvSpPr>
          <p:nvPr>
            <p:ph type="title"/>
          </p:nvPr>
        </p:nvSpPr>
        <p:spPr/>
        <p:txBody>
          <a:bodyPr>
            <a:normAutofit fontScale="90000"/>
          </a:bodyPr>
          <a:lstStyle/>
          <a:p>
            <a:br>
              <a:rPr lang="en-GB" b="1" dirty="0"/>
            </a:br>
            <a:r>
              <a:rPr lang="en-GB" b="1" dirty="0"/>
              <a:t>Analysing reports: first results</a:t>
            </a:r>
            <a:br>
              <a:rPr lang="en-GB" b="1" dirty="0"/>
            </a:br>
            <a:endParaRPr dirty="0"/>
          </a:p>
        </p:txBody>
      </p:sp>
      <p:sp>
        <p:nvSpPr>
          <p:cNvPr id="4" name="Rectangle 2">
            <a:extLst>
              <a:ext uri="{FF2B5EF4-FFF2-40B4-BE49-F238E27FC236}">
                <a16:creationId xmlns:a16="http://schemas.microsoft.com/office/drawing/2014/main" id="{4E3BD0C2-F468-678A-3002-D54304A84733}"/>
              </a:ext>
            </a:extLst>
          </p:cNvPr>
          <p:cNvSpPr txBox="1">
            <a:spLocks/>
          </p:cNvSpPr>
          <p:nvPr/>
        </p:nvSpPr>
        <p:spPr>
          <a:xfrm>
            <a:off x="993424" y="2354056"/>
            <a:ext cx="8532813" cy="362174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rgbClr val="261D6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nl-BE" b="1" dirty="0">
                <a:solidFill>
                  <a:srgbClr val="00B050"/>
                </a:solidFill>
              </a:rPr>
              <a:t> </a:t>
            </a:r>
            <a:r>
              <a:rPr lang="en-GB" b="1" dirty="0">
                <a:solidFill>
                  <a:srgbClr val="00B050"/>
                </a:solidFill>
                <a:latin typeface="Calibri" panose="020F0502020204030204" pitchFamily="34" charset="0"/>
                <a:cs typeface="Calibri" panose="020F0502020204030204" pitchFamily="34" charset="0"/>
              </a:rPr>
              <a:t>Work in progress!</a:t>
            </a:r>
            <a:endParaRPr lang="nl-BE" b="1" dirty="0">
              <a:solidFill>
                <a:srgbClr val="00B050"/>
              </a:solidFill>
              <a:latin typeface="Calibri" panose="020F0502020204030204" pitchFamily="34" charset="0"/>
              <a:cs typeface="Calibri" panose="020F0502020204030204" pitchFamily="34" charset="0"/>
            </a:endParaRPr>
          </a:p>
          <a:p>
            <a:pPr>
              <a:defRPr/>
            </a:pPr>
            <a:r>
              <a:rPr lang="nl-BE" b="1" dirty="0">
                <a:latin typeface="Calibri" panose="020F0502020204030204" pitchFamily="34" charset="0"/>
                <a:cs typeface="Calibri" panose="020F0502020204030204" pitchFamily="34" charset="0"/>
              </a:rPr>
              <a:t>Quick scan of 27 FL-EUR Reports </a:t>
            </a:r>
            <a:r>
              <a:rPr lang="nl-BE" sz="2400" dirty="0"/>
              <a:t>(4 were not yet available)</a:t>
            </a:r>
          </a:p>
          <a:p>
            <a:pPr>
              <a:defRPr/>
            </a:pPr>
            <a:endParaRPr lang="nl-BE" sz="2400" dirty="0"/>
          </a:p>
        </p:txBody>
      </p:sp>
    </p:spTree>
    <p:extLst>
      <p:ext uri="{BB962C8B-B14F-4D97-AF65-F5344CB8AC3E}">
        <p14:creationId xmlns:p14="http://schemas.microsoft.com/office/powerpoint/2010/main" val="3406375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41F5AE-9D7B-3C98-83AE-C134EF2ABB96}"/>
              </a:ext>
            </a:extLst>
          </p:cNvPr>
          <p:cNvSpPr>
            <a:spLocks noGrp="1"/>
          </p:cNvSpPr>
          <p:nvPr>
            <p:ph type="title"/>
          </p:nvPr>
        </p:nvSpPr>
        <p:spPr/>
        <p:txBody>
          <a:bodyPr>
            <a:normAutofit fontScale="90000"/>
          </a:bodyPr>
          <a:lstStyle/>
          <a:p>
            <a:br>
              <a:rPr lang="en-GB" b="1" dirty="0"/>
            </a:br>
            <a:br>
              <a:rPr lang="en-GB" b="1" dirty="0"/>
            </a:br>
            <a:r>
              <a:rPr lang="en-GB" b="1" dirty="0"/>
              <a:t> </a:t>
            </a:r>
            <a:br>
              <a:rPr lang="en-GB" b="1" dirty="0"/>
            </a:br>
            <a:br>
              <a:rPr lang="en-GB" b="1" dirty="0"/>
            </a:br>
            <a:r>
              <a:rPr lang="en-GB" b="1" dirty="0"/>
              <a:t>    Legal reform</a:t>
            </a:r>
            <a:br>
              <a:rPr lang="en-GB" b="1" dirty="0"/>
            </a:br>
            <a:br>
              <a:rPr lang="en-GB" b="1" dirty="0"/>
            </a:br>
            <a:br>
              <a:rPr lang="en-GB" b="1" dirty="0"/>
            </a:br>
            <a:br>
              <a:rPr lang="en-GB" b="1" dirty="0"/>
            </a:br>
            <a:endParaRPr dirty="0"/>
          </a:p>
        </p:txBody>
      </p:sp>
      <p:graphicFrame>
        <p:nvGraphicFramePr>
          <p:cNvPr id="3" name="Diagram 2">
            <a:extLst>
              <a:ext uri="{FF2B5EF4-FFF2-40B4-BE49-F238E27FC236}">
                <a16:creationId xmlns:a16="http://schemas.microsoft.com/office/drawing/2014/main" id="{356B1AE8-64E7-B431-53DA-7D79405EEA95}"/>
              </a:ext>
            </a:extLst>
          </p:cNvPr>
          <p:cNvGraphicFramePr/>
          <p:nvPr>
            <p:extLst>
              <p:ext uri="{D42A27DB-BD31-4B8C-83A1-F6EECF244321}">
                <p14:modId xmlns:p14="http://schemas.microsoft.com/office/powerpoint/2010/main" val="3886182902"/>
              </p:ext>
            </p:extLst>
          </p:nvPr>
        </p:nvGraphicFramePr>
        <p:xfrm>
          <a:off x="695400" y="900259"/>
          <a:ext cx="10801200" cy="43651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kstvak 3">
            <a:extLst>
              <a:ext uri="{FF2B5EF4-FFF2-40B4-BE49-F238E27FC236}">
                <a16:creationId xmlns:a16="http://schemas.microsoft.com/office/drawing/2014/main" id="{EA26D0C7-A669-95D4-ECB4-CF8E56D43671}"/>
              </a:ext>
            </a:extLst>
          </p:cNvPr>
          <p:cNvSpPr txBox="1"/>
          <p:nvPr/>
        </p:nvSpPr>
        <p:spPr>
          <a:xfrm>
            <a:off x="806588" y="4412418"/>
            <a:ext cx="1779443" cy="830997"/>
          </a:xfrm>
          <a:prstGeom prst="rect">
            <a:avLst/>
          </a:prstGeom>
          <a:noFill/>
        </p:spPr>
        <p:txBody>
          <a:bodyPr wrap="square" rtlCol="0">
            <a:spAutoFit/>
          </a:bodyPr>
          <a:lstStyle/>
          <a:p>
            <a:r>
              <a:rPr lang="en-GB" sz="1600" dirty="0">
                <a:solidFill>
                  <a:srgbClr val="002060"/>
                </a:solidFill>
              </a:rPr>
              <a:t>Finland,</a:t>
            </a:r>
          </a:p>
          <a:p>
            <a:r>
              <a:rPr lang="en-GB" sz="1600" dirty="0">
                <a:solidFill>
                  <a:srgbClr val="002060"/>
                </a:solidFill>
              </a:rPr>
              <a:t>Ireland Germany, Norway</a:t>
            </a:r>
          </a:p>
        </p:txBody>
      </p:sp>
      <p:sp>
        <p:nvSpPr>
          <p:cNvPr id="5" name="Tekstvak 4">
            <a:extLst>
              <a:ext uri="{FF2B5EF4-FFF2-40B4-BE49-F238E27FC236}">
                <a16:creationId xmlns:a16="http://schemas.microsoft.com/office/drawing/2014/main" id="{05F4BFF6-E419-35ED-A26A-249791097C5D}"/>
              </a:ext>
            </a:extLst>
          </p:cNvPr>
          <p:cNvSpPr txBox="1"/>
          <p:nvPr/>
        </p:nvSpPr>
        <p:spPr>
          <a:xfrm>
            <a:off x="7205472" y="4422786"/>
            <a:ext cx="2130552" cy="1323439"/>
          </a:xfrm>
          <a:prstGeom prst="rect">
            <a:avLst/>
          </a:prstGeom>
          <a:noFill/>
        </p:spPr>
        <p:txBody>
          <a:bodyPr wrap="square" rtlCol="0">
            <a:spAutoFit/>
          </a:bodyPr>
          <a:lstStyle/>
          <a:p>
            <a:r>
              <a:rPr lang="en-GB" sz="1600" dirty="0">
                <a:solidFill>
                  <a:srgbClr val="002060"/>
                </a:solidFill>
              </a:rPr>
              <a:t>England &amp; Wales, Denmark, Hungary, Lithuania, Scotland, Sweden, Switzerland</a:t>
            </a:r>
          </a:p>
          <a:p>
            <a:r>
              <a:rPr lang="en-GB" sz="1600" dirty="0">
                <a:solidFill>
                  <a:srgbClr val="002060"/>
                </a:solidFill>
              </a:rPr>
              <a:t>  </a:t>
            </a:r>
          </a:p>
        </p:txBody>
      </p:sp>
      <p:sp>
        <p:nvSpPr>
          <p:cNvPr id="9" name="Tekstvak 8">
            <a:extLst>
              <a:ext uri="{FF2B5EF4-FFF2-40B4-BE49-F238E27FC236}">
                <a16:creationId xmlns:a16="http://schemas.microsoft.com/office/drawing/2014/main" id="{29CC0732-1F12-0DF1-A83E-E8AEB14067CA}"/>
              </a:ext>
            </a:extLst>
          </p:cNvPr>
          <p:cNvSpPr txBox="1"/>
          <p:nvPr/>
        </p:nvSpPr>
        <p:spPr>
          <a:xfrm>
            <a:off x="9505292" y="4412418"/>
            <a:ext cx="1991307" cy="1323439"/>
          </a:xfrm>
          <a:prstGeom prst="rect">
            <a:avLst/>
          </a:prstGeom>
          <a:noFill/>
        </p:spPr>
        <p:txBody>
          <a:bodyPr wrap="square" rtlCol="0">
            <a:spAutoFit/>
          </a:bodyPr>
          <a:lstStyle/>
          <a:p>
            <a:r>
              <a:rPr lang="en-GB" sz="1600" dirty="0">
                <a:solidFill>
                  <a:srgbClr val="261D60"/>
                </a:solidFill>
              </a:rPr>
              <a:t>Bulgaria,  </a:t>
            </a:r>
            <a:r>
              <a:rPr lang="en-GB" sz="1600" dirty="0">
                <a:solidFill>
                  <a:srgbClr val="002060"/>
                </a:solidFill>
              </a:rPr>
              <a:t>Croatia, Estonia, Greece, </a:t>
            </a:r>
            <a:r>
              <a:rPr lang="en-GB" sz="1600" dirty="0">
                <a:solidFill>
                  <a:srgbClr val="261D60"/>
                </a:solidFill>
              </a:rPr>
              <a:t>The Netherlands, </a:t>
            </a:r>
            <a:r>
              <a:rPr lang="en-GB" sz="1600" dirty="0">
                <a:solidFill>
                  <a:srgbClr val="002060"/>
                </a:solidFill>
              </a:rPr>
              <a:t>Poland, </a:t>
            </a:r>
            <a:r>
              <a:rPr lang="en-GB" sz="1600" dirty="0">
                <a:solidFill>
                  <a:srgbClr val="261D60"/>
                </a:solidFill>
              </a:rPr>
              <a:t>Russia, Serbia, </a:t>
            </a:r>
            <a:r>
              <a:rPr lang="en-GB" sz="1600" dirty="0">
                <a:solidFill>
                  <a:srgbClr val="002060"/>
                </a:solidFill>
              </a:rPr>
              <a:t>Ukraine</a:t>
            </a:r>
            <a:endParaRPr lang="en-GB" sz="1600" dirty="0">
              <a:solidFill>
                <a:srgbClr val="261D60"/>
              </a:solidFill>
            </a:endParaRPr>
          </a:p>
        </p:txBody>
      </p:sp>
      <p:sp>
        <p:nvSpPr>
          <p:cNvPr id="10" name="Tekstvak 9">
            <a:extLst>
              <a:ext uri="{FF2B5EF4-FFF2-40B4-BE49-F238E27FC236}">
                <a16:creationId xmlns:a16="http://schemas.microsoft.com/office/drawing/2014/main" id="{72DE3C3F-4C39-8C19-966B-DBBA7613577A}"/>
              </a:ext>
            </a:extLst>
          </p:cNvPr>
          <p:cNvSpPr txBox="1"/>
          <p:nvPr/>
        </p:nvSpPr>
        <p:spPr>
          <a:xfrm>
            <a:off x="5146812" y="4380827"/>
            <a:ext cx="1898375" cy="1354217"/>
          </a:xfrm>
          <a:prstGeom prst="rect">
            <a:avLst/>
          </a:prstGeom>
          <a:noFill/>
        </p:spPr>
        <p:txBody>
          <a:bodyPr wrap="square" rtlCol="0">
            <a:spAutoFit/>
          </a:bodyPr>
          <a:lstStyle/>
          <a:p>
            <a:r>
              <a:rPr lang="en-GB" sz="1600" dirty="0">
                <a:solidFill>
                  <a:srgbClr val="002060"/>
                </a:solidFill>
              </a:rPr>
              <a:t>Austria, Belgium, Czechia, Portugal, Romania, Slovenia, Spain</a:t>
            </a:r>
          </a:p>
          <a:p>
            <a:endParaRPr lang="en-GB" dirty="0">
              <a:solidFill>
                <a:srgbClr val="002060"/>
              </a:solidFill>
            </a:endParaRPr>
          </a:p>
        </p:txBody>
      </p:sp>
    </p:spTree>
    <p:extLst>
      <p:ext uri="{BB962C8B-B14F-4D97-AF65-F5344CB8AC3E}">
        <p14:creationId xmlns:p14="http://schemas.microsoft.com/office/powerpoint/2010/main" val="411937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41F5AE-9D7B-3C98-83AE-C134EF2ABB96}"/>
              </a:ext>
            </a:extLst>
          </p:cNvPr>
          <p:cNvSpPr>
            <a:spLocks noGrp="1"/>
          </p:cNvSpPr>
          <p:nvPr>
            <p:ph type="title"/>
          </p:nvPr>
        </p:nvSpPr>
        <p:spPr/>
        <p:txBody>
          <a:bodyPr>
            <a:normAutofit fontScale="90000"/>
          </a:bodyPr>
          <a:lstStyle/>
          <a:p>
            <a:br>
              <a:rPr lang="en-GB" b="1" dirty="0"/>
            </a:br>
            <a:r>
              <a:rPr lang="en-GB" b="1" dirty="0"/>
              <a:t> </a:t>
            </a:r>
            <a:br>
              <a:rPr lang="en-GB" b="1" dirty="0"/>
            </a:br>
            <a:r>
              <a:rPr lang="en-GB" b="1" dirty="0"/>
              <a:t>Paradigm shift : Article 12 VN CRPD</a:t>
            </a:r>
            <a:br>
              <a:rPr lang="nl-NL" b="1" dirty="0"/>
            </a:br>
            <a:br>
              <a:rPr lang="en-GB" b="1" dirty="0"/>
            </a:br>
            <a:endParaRPr dirty="0"/>
          </a:p>
        </p:txBody>
      </p:sp>
      <p:sp>
        <p:nvSpPr>
          <p:cNvPr id="4" name="Rectangle 2">
            <a:extLst>
              <a:ext uri="{FF2B5EF4-FFF2-40B4-BE49-F238E27FC236}">
                <a16:creationId xmlns:a16="http://schemas.microsoft.com/office/drawing/2014/main" id="{4E3BD0C2-F468-678A-3002-D54304A84733}"/>
              </a:ext>
            </a:extLst>
          </p:cNvPr>
          <p:cNvSpPr txBox="1">
            <a:spLocks/>
          </p:cNvSpPr>
          <p:nvPr/>
        </p:nvSpPr>
        <p:spPr>
          <a:xfrm>
            <a:off x="1032061" y="1710112"/>
            <a:ext cx="10955723" cy="4964112"/>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rgbClr val="261D6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1. States Parties reaffirm that persons with disabilities have the right to recognition everywhere as persons before the law.</a:t>
            </a:r>
          </a:p>
          <a:p>
            <a:r>
              <a:rPr lang="en-GB" dirty="0"/>
              <a:t>2. States Parties shall recognize that persons with disabilities </a:t>
            </a:r>
            <a:r>
              <a:rPr lang="en-GB" dirty="0">
                <a:solidFill>
                  <a:srgbClr val="00B050"/>
                </a:solidFill>
              </a:rPr>
              <a:t>enjoy legal capacity on an equal basis with others in all aspects of life</a:t>
            </a:r>
            <a:r>
              <a:rPr lang="en-GB" dirty="0"/>
              <a:t>.</a:t>
            </a:r>
          </a:p>
          <a:p>
            <a:r>
              <a:rPr lang="en-GB" dirty="0"/>
              <a:t>3. States Parties shall take appropriate measures to provide access by persons with disabilities </a:t>
            </a:r>
            <a:r>
              <a:rPr lang="en-GB" dirty="0">
                <a:solidFill>
                  <a:srgbClr val="00B050"/>
                </a:solidFill>
              </a:rPr>
              <a:t>to the support they may require in exercising their legal capacity</a:t>
            </a:r>
            <a:r>
              <a:rPr lang="en-GB" dirty="0"/>
              <a:t>.</a:t>
            </a:r>
          </a:p>
          <a:p>
            <a:r>
              <a:rPr lang="en-GB" dirty="0"/>
              <a:t>4. States Parties shall ensure that all measures that relate to the exercise of legal capacity provide for appropriate and effective safeguards to prevent abuse in accordance with international human rights law. Such safeguards shall ensure that measures relating to the exercise of legal capacity respect the rights, will and preferences of the person, are free of conflict of interest and undue influence, are </a:t>
            </a:r>
            <a:r>
              <a:rPr lang="en-GB" dirty="0">
                <a:solidFill>
                  <a:srgbClr val="00B050"/>
                </a:solidFill>
              </a:rPr>
              <a:t>proportional </a:t>
            </a:r>
            <a:r>
              <a:rPr lang="en-GB" dirty="0"/>
              <a:t>and </a:t>
            </a:r>
            <a:r>
              <a:rPr lang="en-GB" dirty="0">
                <a:solidFill>
                  <a:srgbClr val="00B050"/>
                </a:solidFill>
              </a:rPr>
              <a:t>tailored </a:t>
            </a:r>
            <a:r>
              <a:rPr lang="en-GB" dirty="0"/>
              <a:t>to the person’s circumstances, apply for the shortest time possible and are subject to regular review by a competent, independent and impartial authority or judicial body. The safeguards shall be proportional to the degree to which such measures affect the person’s rights and interests.</a:t>
            </a:r>
          </a:p>
          <a:p>
            <a:pPr>
              <a:defRPr/>
            </a:pPr>
            <a:endParaRPr lang="en-GB" dirty="0"/>
          </a:p>
        </p:txBody>
      </p:sp>
    </p:spTree>
    <p:extLst>
      <p:ext uri="{BB962C8B-B14F-4D97-AF65-F5344CB8AC3E}">
        <p14:creationId xmlns:p14="http://schemas.microsoft.com/office/powerpoint/2010/main" val="2879451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41F5AE-9D7B-3C98-83AE-C134EF2ABB96}"/>
              </a:ext>
            </a:extLst>
          </p:cNvPr>
          <p:cNvSpPr>
            <a:spLocks noGrp="1"/>
          </p:cNvSpPr>
          <p:nvPr>
            <p:ph type="title"/>
          </p:nvPr>
        </p:nvSpPr>
        <p:spPr/>
        <p:txBody>
          <a:bodyPr>
            <a:normAutofit fontScale="90000"/>
          </a:bodyPr>
          <a:lstStyle/>
          <a:p>
            <a:br>
              <a:rPr lang="en-GB" b="1" dirty="0"/>
            </a:br>
            <a:br>
              <a:rPr lang="en-GB" b="1" dirty="0"/>
            </a:br>
            <a:r>
              <a:rPr lang="en-GB" b="1" dirty="0"/>
              <a:t>Paradigm </a:t>
            </a:r>
            <a:r>
              <a:rPr lang="nl-NL" b="1" dirty="0"/>
              <a:t>shift: moderate view </a:t>
            </a:r>
            <a:br>
              <a:rPr lang="en-GB" b="1" dirty="0"/>
            </a:br>
            <a:br>
              <a:rPr lang="en-GB" b="1" dirty="0"/>
            </a:br>
            <a:endParaRPr dirty="0"/>
          </a:p>
        </p:txBody>
      </p:sp>
      <p:sp>
        <p:nvSpPr>
          <p:cNvPr id="3" name="Rectangle 2">
            <a:extLst>
              <a:ext uri="{FF2B5EF4-FFF2-40B4-BE49-F238E27FC236}">
                <a16:creationId xmlns:a16="http://schemas.microsoft.com/office/drawing/2014/main" id="{A8A3B29A-1456-B727-9485-DCAF40AB68A8}"/>
              </a:ext>
            </a:extLst>
          </p:cNvPr>
          <p:cNvSpPr txBox="1">
            <a:spLocks/>
          </p:cNvSpPr>
          <p:nvPr/>
        </p:nvSpPr>
        <p:spPr>
          <a:xfrm>
            <a:off x="874776" y="1867726"/>
            <a:ext cx="10442448" cy="47799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rgbClr val="261D6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endParaRPr lang="en-GB" dirty="0"/>
          </a:p>
          <a:p>
            <a:pPr>
              <a:defRPr/>
            </a:pPr>
            <a:r>
              <a:rPr lang="en-GB" dirty="0"/>
              <a:t>Supported decision-making only if and as far as needed (</a:t>
            </a:r>
            <a:r>
              <a:rPr lang="en-GB" dirty="0">
                <a:solidFill>
                  <a:srgbClr val="00B050"/>
                </a:solidFill>
              </a:rPr>
              <a:t>principle of necessity and proportionality</a:t>
            </a:r>
            <a:r>
              <a:rPr lang="en-GB" dirty="0"/>
              <a:t>) </a:t>
            </a:r>
          </a:p>
          <a:p>
            <a:pPr>
              <a:defRPr/>
            </a:pPr>
            <a:r>
              <a:rPr lang="en-GB" dirty="0"/>
              <a:t>‘Support before representation’: substitute decision-making/representation – as last resort (</a:t>
            </a:r>
            <a:r>
              <a:rPr lang="en-GB" dirty="0">
                <a:solidFill>
                  <a:srgbClr val="00B050"/>
                </a:solidFill>
              </a:rPr>
              <a:t>principle of subsidiarity</a:t>
            </a:r>
            <a:r>
              <a:rPr lang="en-GB" dirty="0"/>
              <a:t>)</a:t>
            </a:r>
          </a:p>
          <a:p>
            <a:pPr>
              <a:defRPr/>
            </a:pPr>
            <a:r>
              <a:rPr lang="en-GB" dirty="0"/>
              <a:t>Application of measures does not </a:t>
            </a:r>
            <a:r>
              <a:rPr lang="en-GB" dirty="0">
                <a:solidFill>
                  <a:srgbClr val="00B050"/>
                </a:solidFill>
              </a:rPr>
              <a:t>automatically</a:t>
            </a:r>
            <a:r>
              <a:rPr lang="en-GB" dirty="0"/>
              <a:t> lead to limitation of legal capacity </a:t>
            </a:r>
          </a:p>
          <a:p>
            <a:pPr>
              <a:defRPr/>
            </a:pPr>
            <a:r>
              <a:rPr lang="en-GB" dirty="0"/>
              <a:t>From objective best interest principle to own will and preferences principle </a:t>
            </a:r>
          </a:p>
        </p:txBody>
      </p:sp>
    </p:spTree>
    <p:extLst>
      <p:ext uri="{BB962C8B-B14F-4D97-AF65-F5344CB8AC3E}">
        <p14:creationId xmlns:p14="http://schemas.microsoft.com/office/powerpoint/2010/main" val="1090193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41F5AE-9D7B-3C98-83AE-C134EF2ABB96}"/>
              </a:ext>
            </a:extLst>
          </p:cNvPr>
          <p:cNvSpPr>
            <a:spLocks noGrp="1"/>
          </p:cNvSpPr>
          <p:nvPr>
            <p:ph type="title"/>
          </p:nvPr>
        </p:nvSpPr>
        <p:spPr/>
        <p:txBody>
          <a:bodyPr>
            <a:normAutofit fontScale="90000"/>
          </a:bodyPr>
          <a:lstStyle/>
          <a:p>
            <a:br>
              <a:rPr lang="en-GB" b="1" dirty="0"/>
            </a:br>
            <a:br>
              <a:rPr lang="en-GB" b="1" dirty="0"/>
            </a:br>
            <a:r>
              <a:rPr lang="en-GB" b="1" dirty="0"/>
              <a:t> </a:t>
            </a:r>
            <a:br>
              <a:rPr lang="en-GB" b="1" dirty="0"/>
            </a:br>
            <a:r>
              <a:rPr lang="en-GB" b="1" dirty="0"/>
              <a:t>     Paradigm shift in practice  </a:t>
            </a:r>
            <a:br>
              <a:rPr lang="en-GB" b="1" dirty="0"/>
            </a:br>
            <a:br>
              <a:rPr lang="en-GB" b="1" dirty="0"/>
            </a:br>
            <a:br>
              <a:rPr lang="en-GB" b="1" dirty="0"/>
            </a:br>
            <a:endParaRPr dirty="0"/>
          </a:p>
        </p:txBody>
      </p:sp>
      <p:graphicFrame>
        <p:nvGraphicFramePr>
          <p:cNvPr id="3" name="Diagram 2">
            <a:extLst>
              <a:ext uri="{FF2B5EF4-FFF2-40B4-BE49-F238E27FC236}">
                <a16:creationId xmlns:a16="http://schemas.microsoft.com/office/drawing/2014/main" id="{356B1AE8-64E7-B431-53DA-7D79405EEA95}"/>
              </a:ext>
            </a:extLst>
          </p:cNvPr>
          <p:cNvGraphicFramePr/>
          <p:nvPr>
            <p:extLst>
              <p:ext uri="{D42A27DB-BD31-4B8C-83A1-F6EECF244321}">
                <p14:modId xmlns:p14="http://schemas.microsoft.com/office/powerpoint/2010/main" val="4207777731"/>
              </p:ext>
            </p:extLst>
          </p:nvPr>
        </p:nvGraphicFramePr>
        <p:xfrm>
          <a:off x="695400" y="1238140"/>
          <a:ext cx="108012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kstvak 3">
            <a:extLst>
              <a:ext uri="{FF2B5EF4-FFF2-40B4-BE49-F238E27FC236}">
                <a16:creationId xmlns:a16="http://schemas.microsoft.com/office/drawing/2014/main" id="{A8CFF261-EC52-0AF8-DAB9-4236A704B78A}"/>
              </a:ext>
            </a:extLst>
          </p:cNvPr>
          <p:cNvSpPr txBox="1"/>
          <p:nvPr/>
        </p:nvSpPr>
        <p:spPr>
          <a:xfrm>
            <a:off x="822562" y="5327373"/>
            <a:ext cx="3246783" cy="1077218"/>
          </a:xfrm>
          <a:prstGeom prst="rect">
            <a:avLst/>
          </a:prstGeom>
          <a:noFill/>
        </p:spPr>
        <p:txBody>
          <a:bodyPr wrap="square" rtlCol="0">
            <a:spAutoFit/>
          </a:bodyPr>
          <a:lstStyle/>
          <a:p>
            <a:r>
              <a:rPr lang="en-GB" sz="1600" dirty="0">
                <a:solidFill>
                  <a:srgbClr val="002060"/>
                </a:solidFill>
              </a:rPr>
              <a:t>Bulgaria, Croatia, Greece, England &amp; Wales, Estonia, Hungary, The Netherlands, Poland, Russia, Servia, Ukraine </a:t>
            </a:r>
          </a:p>
        </p:txBody>
      </p:sp>
      <p:sp>
        <p:nvSpPr>
          <p:cNvPr id="6" name="Tekstvak 5">
            <a:extLst>
              <a:ext uri="{FF2B5EF4-FFF2-40B4-BE49-F238E27FC236}">
                <a16:creationId xmlns:a16="http://schemas.microsoft.com/office/drawing/2014/main" id="{97A9965A-5F40-DAB8-8BFA-7DBB26FC10E1}"/>
              </a:ext>
            </a:extLst>
          </p:cNvPr>
          <p:cNvSpPr txBox="1"/>
          <p:nvPr/>
        </p:nvSpPr>
        <p:spPr>
          <a:xfrm>
            <a:off x="8228539" y="5327374"/>
            <a:ext cx="3246783" cy="584775"/>
          </a:xfrm>
          <a:prstGeom prst="rect">
            <a:avLst/>
          </a:prstGeom>
          <a:noFill/>
        </p:spPr>
        <p:txBody>
          <a:bodyPr wrap="square" rtlCol="0">
            <a:spAutoFit/>
          </a:bodyPr>
          <a:lstStyle/>
          <a:p>
            <a:r>
              <a:rPr lang="en-GB" sz="1600" dirty="0">
                <a:solidFill>
                  <a:srgbClr val="002060"/>
                </a:solidFill>
              </a:rPr>
              <a:t>Belgium, Czechia, Germany, Ireland; Romania, Slovenia, Spain</a:t>
            </a:r>
          </a:p>
        </p:txBody>
      </p:sp>
      <p:sp>
        <p:nvSpPr>
          <p:cNvPr id="7" name="Tekstvak 6">
            <a:extLst>
              <a:ext uri="{FF2B5EF4-FFF2-40B4-BE49-F238E27FC236}">
                <a16:creationId xmlns:a16="http://schemas.microsoft.com/office/drawing/2014/main" id="{0069EB03-AA4C-0CD9-5B10-1CD0415146E9}"/>
              </a:ext>
            </a:extLst>
          </p:cNvPr>
          <p:cNvSpPr txBox="1"/>
          <p:nvPr/>
        </p:nvSpPr>
        <p:spPr>
          <a:xfrm>
            <a:off x="4374340" y="5327373"/>
            <a:ext cx="3246783" cy="1384995"/>
          </a:xfrm>
          <a:prstGeom prst="rect">
            <a:avLst/>
          </a:prstGeom>
          <a:noFill/>
        </p:spPr>
        <p:txBody>
          <a:bodyPr wrap="square" rtlCol="0">
            <a:spAutoFit/>
          </a:bodyPr>
          <a:lstStyle/>
          <a:p>
            <a:r>
              <a:rPr lang="en-GB" sz="1600" dirty="0">
                <a:solidFill>
                  <a:srgbClr val="002060"/>
                </a:solidFill>
              </a:rPr>
              <a:t>Austria, Czechia, Denmark, France, Hungary, Italy, Portugal, Scotland, </a:t>
            </a:r>
            <a:r>
              <a:rPr lang="en-GB" sz="1600" dirty="0">
                <a:solidFill>
                  <a:srgbClr val="002060"/>
                </a:solidFill>
                <a:latin typeface="Times New Roman" panose="02020603050405020304" pitchFamily="18" charset="0"/>
                <a:ea typeface="Times New Roman" panose="02020603050405020304" pitchFamily="18" charset="0"/>
              </a:rPr>
              <a:t>Sweden</a:t>
            </a:r>
            <a:r>
              <a:rPr lang="en-GB" sz="1600">
                <a:solidFill>
                  <a:srgbClr val="002060"/>
                </a:solidFill>
                <a:latin typeface="Times New Roman" panose="02020603050405020304" pitchFamily="18" charset="0"/>
                <a:ea typeface="Times New Roman" panose="02020603050405020304" pitchFamily="18" charset="0"/>
              </a:rPr>
              <a:t>, Switzerland </a:t>
            </a:r>
            <a:endParaRPr lang="en-GB" sz="1600" dirty="0">
              <a:solidFill>
                <a:srgbClr val="002060"/>
              </a:solidFill>
            </a:endParaRPr>
          </a:p>
          <a:p>
            <a:endParaRPr lang="en-GB" sz="1800" dirty="0">
              <a:solidFill>
                <a:srgbClr val="002060"/>
              </a:solidFill>
            </a:endParaRPr>
          </a:p>
          <a:p>
            <a:r>
              <a:rPr lang="en-GB" dirty="0">
                <a:solidFill>
                  <a:srgbClr val="002060"/>
                </a:solidFill>
              </a:rPr>
              <a:t> </a:t>
            </a:r>
          </a:p>
        </p:txBody>
      </p:sp>
    </p:spTree>
    <p:extLst>
      <p:ext uri="{BB962C8B-B14F-4D97-AF65-F5344CB8AC3E}">
        <p14:creationId xmlns:p14="http://schemas.microsoft.com/office/powerpoint/2010/main" val="40155793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41F5AE-9D7B-3C98-83AE-C134EF2ABB96}"/>
              </a:ext>
            </a:extLst>
          </p:cNvPr>
          <p:cNvSpPr>
            <a:spLocks noGrp="1"/>
          </p:cNvSpPr>
          <p:nvPr>
            <p:ph type="title"/>
          </p:nvPr>
        </p:nvSpPr>
        <p:spPr/>
        <p:txBody>
          <a:bodyPr>
            <a:normAutofit fontScale="90000"/>
          </a:bodyPr>
          <a:lstStyle/>
          <a:p>
            <a:br>
              <a:rPr lang="en-GB" b="1" dirty="0"/>
            </a:br>
            <a:r>
              <a:rPr lang="en-GB" b="1" dirty="0"/>
              <a:t>Paradigm shift ultimate viewed: system of measures</a:t>
            </a:r>
            <a:br>
              <a:rPr lang="en-GB" b="1" dirty="0"/>
            </a:br>
            <a:endParaRPr dirty="0"/>
          </a:p>
        </p:txBody>
      </p:sp>
      <p:sp>
        <p:nvSpPr>
          <p:cNvPr id="4" name="Rectangle 2">
            <a:extLst>
              <a:ext uri="{FF2B5EF4-FFF2-40B4-BE49-F238E27FC236}">
                <a16:creationId xmlns:a16="http://schemas.microsoft.com/office/drawing/2014/main" id="{4E3BD0C2-F468-678A-3002-D54304A84733}"/>
              </a:ext>
            </a:extLst>
          </p:cNvPr>
          <p:cNvSpPr txBox="1">
            <a:spLocks/>
          </p:cNvSpPr>
          <p:nvPr/>
        </p:nvSpPr>
        <p:spPr>
          <a:xfrm>
            <a:off x="832105" y="1710112"/>
            <a:ext cx="11155680" cy="4964112"/>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rgbClr val="261D6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002060"/>
              </a:buClr>
              <a:buNone/>
              <a:defRPr/>
            </a:pPr>
            <a:endParaRPr lang="en-GB" dirty="0"/>
          </a:p>
          <a:p>
            <a:pPr marL="0" indent="0">
              <a:buClr>
                <a:srgbClr val="002060"/>
              </a:buClr>
              <a:buNone/>
              <a:defRPr/>
            </a:pPr>
            <a:r>
              <a:rPr lang="en-GB" dirty="0"/>
              <a:t>‘States parties must “review the laws allowing for guardianship and trusteeship, and take action to develop laws and policies to </a:t>
            </a:r>
            <a:r>
              <a:rPr lang="en-GB" dirty="0">
                <a:solidFill>
                  <a:srgbClr val="00B050"/>
                </a:solidFill>
              </a:rPr>
              <a:t>replace regimes of substitute decision-making by supported decision-making</a:t>
            </a:r>
            <a:r>
              <a:rPr lang="en-GB" dirty="0"/>
              <a:t>, which respects the person’s autonomy, will and preferences”.’</a:t>
            </a:r>
          </a:p>
          <a:p>
            <a:pPr marL="0" indent="0">
              <a:buClr>
                <a:srgbClr val="002060"/>
              </a:buClr>
              <a:buNone/>
              <a:defRPr/>
            </a:pPr>
            <a:r>
              <a:rPr lang="en-GB" sz="2000" b="1" dirty="0">
                <a:effectLst/>
                <a:latin typeface="Calibri" panose="020F0502020204030204" pitchFamily="34" charset="0"/>
                <a:ea typeface="Calibri" panose="020F0502020204030204" pitchFamily="34" charset="0"/>
                <a:cs typeface="Times New Roman" panose="02020603050405020304" pitchFamily="18" charset="0"/>
              </a:rPr>
              <a:t>CRPD Committee General Comment para. 26</a:t>
            </a:r>
            <a:endParaRPr lang="en-GB" sz="2000" b="1" dirty="0"/>
          </a:p>
          <a:p>
            <a:pPr marL="0" indent="0">
              <a:buClr>
                <a:srgbClr val="002060"/>
              </a:buClr>
              <a:buNone/>
              <a:defRPr/>
            </a:pPr>
            <a:endParaRPr lang="en-GB" dirty="0"/>
          </a:p>
          <a:p>
            <a:pPr marL="0" indent="0">
              <a:buClr>
                <a:srgbClr val="002060"/>
              </a:buClr>
              <a:buNone/>
              <a:defRPr/>
            </a:pPr>
            <a:r>
              <a:rPr lang="en-GB" dirty="0"/>
              <a:t>‘States parties’ obligation to replace substitute decision-making regimes by supported decision-making requires both the </a:t>
            </a:r>
            <a:r>
              <a:rPr lang="en-GB" dirty="0">
                <a:solidFill>
                  <a:srgbClr val="00B050"/>
                </a:solidFill>
              </a:rPr>
              <a:t>abolition of substitute decision-making regimes</a:t>
            </a:r>
            <a:r>
              <a:rPr lang="en-GB" dirty="0"/>
              <a:t> and the </a:t>
            </a:r>
            <a:r>
              <a:rPr lang="en-GB" dirty="0">
                <a:solidFill>
                  <a:srgbClr val="00B050"/>
                </a:solidFill>
              </a:rPr>
              <a:t>development of supported decision-making alternatives</a:t>
            </a:r>
            <a:r>
              <a:rPr lang="en-GB" dirty="0"/>
              <a:t>. </a:t>
            </a:r>
            <a:r>
              <a:rPr lang="en-GB" dirty="0">
                <a:solidFill>
                  <a:srgbClr val="00B050"/>
                </a:solidFill>
              </a:rPr>
              <a:t>The development of supported decision-making systems in parallel with the maintenance of substitute decision-making regimes is not sufficient to comply with article 12 of the Convention</a:t>
            </a:r>
            <a:r>
              <a:rPr lang="en-GB" dirty="0"/>
              <a:t>’</a:t>
            </a:r>
          </a:p>
          <a:p>
            <a:pPr marL="0" indent="0">
              <a:buClr>
                <a:srgbClr val="002060"/>
              </a:buClr>
              <a:buNone/>
              <a:defRPr/>
            </a:pPr>
            <a:r>
              <a:rPr lang="en-GB" sz="2000" b="1" dirty="0">
                <a:effectLst/>
                <a:latin typeface="Calibri" panose="020F0502020204030204" pitchFamily="34" charset="0"/>
                <a:ea typeface="Calibri" panose="020F0502020204030204" pitchFamily="34" charset="0"/>
                <a:cs typeface="Times New Roman" panose="02020603050405020304" pitchFamily="18" charset="0"/>
              </a:rPr>
              <a:t>CRPD Committee General Comment para. 28</a:t>
            </a:r>
            <a:endParaRPr lang="en-GB" sz="2000" b="1" dirty="0"/>
          </a:p>
        </p:txBody>
      </p:sp>
    </p:spTree>
    <p:extLst>
      <p:ext uri="{BB962C8B-B14F-4D97-AF65-F5344CB8AC3E}">
        <p14:creationId xmlns:p14="http://schemas.microsoft.com/office/powerpoint/2010/main" val="4178848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41F5AE-9D7B-3C98-83AE-C134EF2ABB96}"/>
              </a:ext>
            </a:extLst>
          </p:cNvPr>
          <p:cNvSpPr>
            <a:spLocks noGrp="1"/>
          </p:cNvSpPr>
          <p:nvPr>
            <p:ph type="title"/>
          </p:nvPr>
        </p:nvSpPr>
        <p:spPr/>
        <p:txBody>
          <a:bodyPr>
            <a:normAutofit fontScale="90000"/>
          </a:bodyPr>
          <a:lstStyle/>
          <a:p>
            <a:br>
              <a:rPr lang="en-GB" b="1" dirty="0"/>
            </a:br>
            <a:r>
              <a:rPr lang="en-GB" b="1" dirty="0"/>
              <a:t>Paradigm shift ultimate viewed: system of measures</a:t>
            </a:r>
            <a:br>
              <a:rPr lang="en-GB" b="1" dirty="0"/>
            </a:br>
            <a:endParaRPr dirty="0"/>
          </a:p>
        </p:txBody>
      </p:sp>
      <p:sp>
        <p:nvSpPr>
          <p:cNvPr id="4" name="Rectangle 2">
            <a:extLst>
              <a:ext uri="{FF2B5EF4-FFF2-40B4-BE49-F238E27FC236}">
                <a16:creationId xmlns:a16="http://schemas.microsoft.com/office/drawing/2014/main" id="{4E3BD0C2-F468-678A-3002-D54304A84733}"/>
              </a:ext>
            </a:extLst>
          </p:cNvPr>
          <p:cNvSpPr txBox="1">
            <a:spLocks/>
          </p:cNvSpPr>
          <p:nvPr/>
        </p:nvSpPr>
        <p:spPr>
          <a:xfrm>
            <a:off x="1032061" y="1710112"/>
            <a:ext cx="10955723" cy="49641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rgbClr val="261D6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002060"/>
              </a:buClr>
              <a:buNone/>
              <a:defRPr/>
            </a:pPr>
            <a:r>
              <a:rPr lang="en-GB" dirty="0"/>
              <a:t>‘Substitute decision-making regimes can take many different forms, including</a:t>
            </a:r>
          </a:p>
          <a:p>
            <a:pPr marL="0" indent="0">
              <a:buClr>
                <a:srgbClr val="002060"/>
              </a:buClr>
              <a:buNone/>
              <a:defRPr/>
            </a:pPr>
            <a:r>
              <a:rPr lang="en-GB" dirty="0"/>
              <a:t>plenary guardianship, judicial interdiction and partial guardianship. However, these regimes have certain common characteristics: they can be defined as systems where </a:t>
            </a:r>
          </a:p>
          <a:p>
            <a:pPr marL="514350" indent="-514350">
              <a:buClr>
                <a:srgbClr val="002060"/>
              </a:buClr>
              <a:buAutoNum type="romanLcParenBoth"/>
              <a:defRPr/>
            </a:pPr>
            <a:r>
              <a:rPr lang="en-GB" dirty="0">
                <a:solidFill>
                  <a:srgbClr val="00B050"/>
                </a:solidFill>
              </a:rPr>
              <a:t>Legal capacity is removed from a person</a:t>
            </a:r>
            <a:r>
              <a:rPr lang="en-GB" dirty="0"/>
              <a:t>, even if this is in respect of a single decision; </a:t>
            </a:r>
            <a:endParaRPr lang="en-GB" dirty="0">
              <a:solidFill>
                <a:srgbClr val="002060"/>
              </a:solidFill>
            </a:endParaRPr>
          </a:p>
          <a:p>
            <a:pPr marL="514350" indent="-514350">
              <a:buClr>
                <a:srgbClr val="002060"/>
              </a:buClr>
              <a:buAutoNum type="romanLcParenBoth"/>
              <a:defRPr/>
            </a:pPr>
            <a:r>
              <a:rPr lang="en-GB" dirty="0">
                <a:solidFill>
                  <a:srgbClr val="00B050"/>
                </a:solidFill>
              </a:rPr>
              <a:t>substitute decision-maker can be appointed by someone other than the person </a:t>
            </a:r>
            <a:r>
              <a:rPr lang="en-GB" dirty="0"/>
              <a:t>concerned, and this can be done against his or her will; and</a:t>
            </a:r>
          </a:p>
          <a:p>
            <a:pPr marL="514350" indent="-514350">
              <a:buClr>
                <a:srgbClr val="002060"/>
              </a:buClr>
              <a:buAutoNum type="romanLcParenBoth"/>
              <a:defRPr/>
            </a:pPr>
            <a:r>
              <a:rPr lang="en-GB" dirty="0"/>
              <a:t> (iii) any </a:t>
            </a:r>
            <a:r>
              <a:rPr lang="en-GB" dirty="0">
                <a:solidFill>
                  <a:srgbClr val="00B050"/>
                </a:solidFill>
              </a:rPr>
              <a:t>decision made </a:t>
            </a:r>
            <a:r>
              <a:rPr lang="en-GB" dirty="0"/>
              <a:t>b</a:t>
            </a:r>
            <a:r>
              <a:rPr lang="en-GB" dirty="0">
                <a:solidFill>
                  <a:srgbClr val="00B050"/>
                </a:solidFill>
              </a:rPr>
              <a:t>y a substitute decision-maker is based </a:t>
            </a:r>
            <a:r>
              <a:rPr lang="en-GB" dirty="0"/>
              <a:t>on what is believed to be in the </a:t>
            </a:r>
            <a:r>
              <a:rPr lang="en-GB" dirty="0">
                <a:solidFill>
                  <a:srgbClr val="00B050"/>
                </a:solidFill>
              </a:rPr>
              <a:t>objective “best interests” </a:t>
            </a:r>
            <a:r>
              <a:rPr lang="en-GB" dirty="0"/>
              <a:t>of the person concerned, as opposed to being based on the person’s own will and preferences.’</a:t>
            </a:r>
          </a:p>
          <a:p>
            <a:pPr marL="0" indent="0">
              <a:buClr>
                <a:srgbClr val="002060"/>
              </a:buClr>
              <a:buNone/>
              <a:defRPr/>
            </a:pPr>
            <a:r>
              <a:rPr lang="en-GB" sz="2000" b="1" dirty="0">
                <a:effectLst/>
                <a:latin typeface="Calibri" panose="020F0502020204030204" pitchFamily="34" charset="0"/>
                <a:ea typeface="Calibri" panose="020F0502020204030204" pitchFamily="34" charset="0"/>
                <a:cs typeface="Times New Roman" panose="02020603050405020304" pitchFamily="18" charset="0"/>
              </a:rPr>
              <a:t>CRPD Committee General Comment para. 27</a:t>
            </a:r>
            <a:endParaRPr lang="en-GB" sz="2000" b="1" dirty="0"/>
          </a:p>
        </p:txBody>
      </p:sp>
    </p:spTree>
    <p:extLst>
      <p:ext uri="{BB962C8B-B14F-4D97-AF65-F5344CB8AC3E}">
        <p14:creationId xmlns:p14="http://schemas.microsoft.com/office/powerpoint/2010/main" val="2429950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41F5AE-9D7B-3C98-83AE-C134EF2ABB96}"/>
              </a:ext>
            </a:extLst>
          </p:cNvPr>
          <p:cNvSpPr>
            <a:spLocks noGrp="1"/>
          </p:cNvSpPr>
          <p:nvPr>
            <p:ph type="title"/>
          </p:nvPr>
        </p:nvSpPr>
        <p:spPr/>
        <p:txBody>
          <a:bodyPr>
            <a:normAutofit fontScale="90000"/>
          </a:bodyPr>
          <a:lstStyle/>
          <a:p>
            <a:br>
              <a:rPr lang="en-GB" b="1" dirty="0"/>
            </a:br>
            <a:r>
              <a:rPr lang="en-GB" b="1" dirty="0"/>
              <a:t>Paradigm shift: quotes   </a:t>
            </a:r>
            <a:br>
              <a:rPr lang="en-GB" b="1" dirty="0"/>
            </a:br>
            <a:endParaRPr lang="en-GB" dirty="0"/>
          </a:p>
        </p:txBody>
      </p:sp>
      <p:sp>
        <p:nvSpPr>
          <p:cNvPr id="4" name="Rectangle 2">
            <a:extLst>
              <a:ext uri="{FF2B5EF4-FFF2-40B4-BE49-F238E27FC236}">
                <a16:creationId xmlns:a16="http://schemas.microsoft.com/office/drawing/2014/main" id="{4E3BD0C2-F468-678A-3002-D54304A84733}"/>
              </a:ext>
            </a:extLst>
          </p:cNvPr>
          <p:cNvSpPr txBox="1">
            <a:spLocks/>
          </p:cNvSpPr>
          <p:nvPr/>
        </p:nvSpPr>
        <p:spPr>
          <a:xfrm>
            <a:off x="1032061" y="1710112"/>
            <a:ext cx="10955723" cy="4964112"/>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rgbClr val="261D6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Clr>
                <a:srgbClr val="002060"/>
              </a:buClr>
              <a:buNone/>
              <a:defRPr/>
            </a:pPr>
            <a:r>
              <a:rPr lang="en-GB" b="1" dirty="0">
                <a:effectLst/>
                <a:latin typeface="Calibri" panose="020F0502020204030204" pitchFamily="34" charset="0"/>
                <a:ea typeface="Times New Roman" panose="02020603050405020304" pitchFamily="18" charset="0"/>
                <a:cs typeface="Calibri" panose="020F0502020204030204" pitchFamily="34" charset="0"/>
              </a:rPr>
              <a:t>Denmark: </a:t>
            </a:r>
            <a:r>
              <a:rPr lang="en-GB" dirty="0">
                <a:effectLst/>
                <a:latin typeface="Calibri" panose="020F0502020204030204" pitchFamily="34" charset="0"/>
                <a:ea typeface="Times New Roman" panose="02020603050405020304" pitchFamily="18" charset="0"/>
                <a:cs typeface="Calibri" panose="020F0502020204030204" pitchFamily="34" charset="0"/>
              </a:rPr>
              <a:t>This is not possible to assess in a neutral way. In Danish legislation substituted decision-making is not seen as problematic in itself. It will therefore be wrong to assess the system in terms of transitioning from this to supported decision-making as the transition is probably more of a transition from substitute decision-making to self determination. The latter transition has been on its way for approximately 60-70 years and substituted decision-making is as a result only a possibility in limited situations.</a:t>
            </a:r>
          </a:p>
          <a:p>
            <a:pPr marL="0" indent="0">
              <a:lnSpc>
                <a:spcPct val="110000"/>
              </a:lnSpc>
              <a:buClr>
                <a:srgbClr val="002060"/>
              </a:buClr>
              <a:buNone/>
              <a:defRPr/>
            </a:pPr>
            <a:r>
              <a:rPr lang="en-GB" b="1" dirty="0">
                <a:latin typeface="Calibri" panose="020F0502020204030204" pitchFamily="34" charset="0"/>
                <a:ea typeface="Calibri" panose="020F0502020204030204" pitchFamily="34" charset="0"/>
                <a:cs typeface="Calibri" panose="020F0502020204030204" pitchFamily="34" charset="0"/>
              </a:rPr>
              <a:t>Germany</a:t>
            </a:r>
            <a:r>
              <a:rPr lang="en-GB" dirty="0">
                <a:latin typeface="Calibri" panose="020F0502020204030204" pitchFamily="34" charset="0"/>
                <a:ea typeface="Calibri" panose="020F0502020204030204" pitchFamily="34" charset="0"/>
                <a:cs typeface="Calibri" panose="020F0502020204030204" pitchFamily="34" charset="0"/>
              </a:rPr>
              <a:t>: </a:t>
            </a:r>
            <a:r>
              <a:rPr lang="en-GB" dirty="0">
                <a:effectLst/>
                <a:latin typeface="Calibri" panose="020F0502020204030204" pitchFamily="34" charset="0"/>
                <a:ea typeface="Calibri" panose="020F0502020204030204" pitchFamily="34" charset="0"/>
                <a:cs typeface="Calibri" panose="020F0502020204030204" pitchFamily="34" charset="0"/>
              </a:rPr>
              <a:t>The focus is on strengthening the participation and involvement of the vulnerable adult in the procedure and on emphasising subsidiarity and proportionality as expressed in the principle of necessity. Greater consideration is also to be given to ‘other assistance’ that avoids the appointment of a custodian. Thus</a:t>
            </a:r>
            <a:r>
              <a:rPr lang="en-GB"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 ‘support before representation’ </a:t>
            </a:r>
            <a:r>
              <a:rPr lang="en-GB" dirty="0">
                <a:effectLst/>
                <a:latin typeface="Calibri" panose="020F0502020204030204" pitchFamily="34" charset="0"/>
                <a:ea typeface="Calibri" panose="020F0502020204030204" pitchFamily="34" charset="0"/>
                <a:cs typeface="Calibri" panose="020F0502020204030204" pitchFamily="34" charset="0"/>
              </a:rPr>
              <a:t>is to be further promoted, </a:t>
            </a:r>
            <a:r>
              <a:rPr lang="en-GB"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even if the instrument of substituted decision-making is not completely abolished (which is not intended in the future either). </a:t>
            </a:r>
            <a:endParaRPr lang="en-GB" dirty="0">
              <a:solidFill>
                <a:srgbClr val="00B050"/>
              </a:solidFill>
              <a:effectLst/>
              <a:latin typeface="Calibri" panose="020F0502020204030204" pitchFamily="34" charset="0"/>
              <a:ea typeface="Times New Roman" panose="02020603050405020304" pitchFamily="18" charset="0"/>
              <a:cs typeface="Calibri" panose="020F0502020204030204" pitchFamily="34" charset="0"/>
            </a:endParaRPr>
          </a:p>
          <a:p>
            <a:pPr marL="0" indent="0">
              <a:buClr>
                <a:srgbClr val="002060"/>
              </a:buClr>
              <a:buNone/>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Clr>
                <a:srgbClr val="002060"/>
              </a:buClr>
              <a:buNone/>
              <a:defRPr/>
            </a:pPr>
            <a:endParaRPr lang="en-GB" sz="2000" b="1" dirty="0"/>
          </a:p>
        </p:txBody>
      </p:sp>
    </p:spTree>
    <p:extLst>
      <p:ext uri="{BB962C8B-B14F-4D97-AF65-F5344CB8AC3E}">
        <p14:creationId xmlns:p14="http://schemas.microsoft.com/office/powerpoint/2010/main" val="39525814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41F5AE-9D7B-3C98-83AE-C134EF2ABB96}"/>
              </a:ext>
            </a:extLst>
          </p:cNvPr>
          <p:cNvSpPr>
            <a:spLocks noGrp="1"/>
          </p:cNvSpPr>
          <p:nvPr>
            <p:ph type="title"/>
          </p:nvPr>
        </p:nvSpPr>
        <p:spPr/>
        <p:txBody>
          <a:bodyPr>
            <a:normAutofit fontScale="90000"/>
          </a:bodyPr>
          <a:lstStyle/>
          <a:p>
            <a:br>
              <a:rPr lang="en-GB" b="1" dirty="0"/>
            </a:br>
            <a:br>
              <a:rPr lang="en-GB" b="1" dirty="0"/>
            </a:br>
            <a:r>
              <a:rPr lang="en-GB" b="1" dirty="0"/>
              <a:t> </a:t>
            </a:r>
            <a:br>
              <a:rPr lang="en-GB" b="1" dirty="0"/>
            </a:br>
            <a:r>
              <a:rPr lang="en-GB" b="1" dirty="0"/>
              <a:t>     Paradigm shift: system of measures </a:t>
            </a:r>
            <a:br>
              <a:rPr lang="en-GB" b="1" dirty="0"/>
            </a:br>
            <a:br>
              <a:rPr lang="en-GB" b="1" dirty="0"/>
            </a:br>
            <a:br>
              <a:rPr lang="en-GB" b="1" dirty="0"/>
            </a:br>
            <a:endParaRPr lang="en-GB" dirty="0"/>
          </a:p>
        </p:txBody>
      </p:sp>
      <p:graphicFrame>
        <p:nvGraphicFramePr>
          <p:cNvPr id="3" name="Diagram 2">
            <a:extLst>
              <a:ext uri="{FF2B5EF4-FFF2-40B4-BE49-F238E27FC236}">
                <a16:creationId xmlns:a16="http://schemas.microsoft.com/office/drawing/2014/main" id="{356B1AE8-64E7-B431-53DA-7D79405EEA95}"/>
              </a:ext>
            </a:extLst>
          </p:cNvPr>
          <p:cNvGraphicFramePr/>
          <p:nvPr>
            <p:extLst>
              <p:ext uri="{D42A27DB-BD31-4B8C-83A1-F6EECF244321}">
                <p14:modId xmlns:p14="http://schemas.microsoft.com/office/powerpoint/2010/main" val="4019328345"/>
              </p:ext>
            </p:extLst>
          </p:nvPr>
        </p:nvGraphicFramePr>
        <p:xfrm>
          <a:off x="87984" y="1275848"/>
          <a:ext cx="12016032" cy="39720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kstvak 3">
            <a:extLst>
              <a:ext uri="{FF2B5EF4-FFF2-40B4-BE49-F238E27FC236}">
                <a16:creationId xmlns:a16="http://schemas.microsoft.com/office/drawing/2014/main" id="{BCD92DFC-E0C6-9065-513D-38AE52395612}"/>
              </a:ext>
            </a:extLst>
          </p:cNvPr>
          <p:cNvSpPr txBox="1"/>
          <p:nvPr/>
        </p:nvSpPr>
        <p:spPr>
          <a:xfrm>
            <a:off x="9208008" y="4249012"/>
            <a:ext cx="2770632" cy="2308324"/>
          </a:xfrm>
          <a:prstGeom prst="rect">
            <a:avLst/>
          </a:prstGeom>
          <a:noFill/>
        </p:spPr>
        <p:txBody>
          <a:bodyPr wrap="square" rtlCol="0">
            <a:spAutoFit/>
          </a:bodyPr>
          <a:lstStyle/>
          <a:p>
            <a:r>
              <a:rPr lang="en-GB" sz="1600" dirty="0">
                <a:solidFill>
                  <a:srgbClr val="002060"/>
                </a:solidFill>
              </a:rPr>
              <a:t>Austria, Belgium, Croatia Czechia, Denmark, England &amp; Wales, Estonia, Finland, France,  Germany, Greece, Hungary, Ireland, Italy, the Netherlands, Norway, Portugal, Romania, Scotland, Slovenia, Spain, Sweden, Switzerland, Ukraine </a:t>
            </a:r>
          </a:p>
        </p:txBody>
      </p:sp>
      <p:sp>
        <p:nvSpPr>
          <p:cNvPr id="6" name="Tekstvak 5">
            <a:extLst>
              <a:ext uri="{FF2B5EF4-FFF2-40B4-BE49-F238E27FC236}">
                <a16:creationId xmlns:a16="http://schemas.microsoft.com/office/drawing/2014/main" id="{F563C78B-2E31-577F-DC1B-4002003C087F}"/>
              </a:ext>
            </a:extLst>
          </p:cNvPr>
          <p:cNvSpPr txBox="1"/>
          <p:nvPr/>
        </p:nvSpPr>
        <p:spPr>
          <a:xfrm>
            <a:off x="6615690" y="4278364"/>
            <a:ext cx="1926336" cy="1323439"/>
          </a:xfrm>
          <a:prstGeom prst="rect">
            <a:avLst/>
          </a:prstGeom>
          <a:noFill/>
        </p:spPr>
        <p:txBody>
          <a:bodyPr wrap="square" rtlCol="0">
            <a:spAutoFit/>
          </a:bodyPr>
          <a:lstStyle/>
          <a:p>
            <a:r>
              <a:rPr lang="en-GB" sz="1600" dirty="0">
                <a:solidFill>
                  <a:srgbClr val="002060"/>
                </a:solidFill>
                <a:effectLst/>
                <a:ea typeface="Calibri" panose="020F0502020204030204" pitchFamily="34" charset="0"/>
                <a:cs typeface="Times New Roman" panose="02020603050405020304" pitchFamily="18" charset="0"/>
              </a:rPr>
              <a:t>Germany: ‘other assistance’</a:t>
            </a:r>
          </a:p>
          <a:p>
            <a:r>
              <a:rPr lang="en-GB" sz="1600" dirty="0">
                <a:solidFill>
                  <a:srgbClr val="002060"/>
                </a:solidFill>
                <a:effectLst/>
                <a:ea typeface="Times New Roman" panose="02020603050405020304" pitchFamily="18" charset="0"/>
                <a:cs typeface="Times New Roman" panose="02020603050405020304" pitchFamily="18" charset="0"/>
              </a:rPr>
              <a:t>Spain: </a:t>
            </a:r>
            <a:r>
              <a:rPr lang="nl-NL" sz="1600" i="1" dirty="0">
                <a:solidFill>
                  <a:srgbClr val="002060"/>
                </a:solidFill>
                <a:effectLst/>
                <a:ea typeface="Calibri" panose="020F0502020204030204" pitchFamily="34" charset="0"/>
                <a:cs typeface="Times New Roman" panose="02020603050405020304" pitchFamily="18" charset="0"/>
              </a:rPr>
              <a:t>de facto</a:t>
            </a:r>
            <a:r>
              <a:rPr lang="nl-NL" sz="1600" dirty="0">
                <a:solidFill>
                  <a:srgbClr val="002060"/>
                </a:solidFill>
                <a:effectLst/>
                <a:ea typeface="Calibri" panose="020F0502020204030204" pitchFamily="34" charset="0"/>
                <a:cs typeface="Times New Roman" panose="02020603050405020304" pitchFamily="18" charset="0"/>
              </a:rPr>
              <a:t> </a:t>
            </a:r>
            <a:r>
              <a:rPr lang="nl-NL" sz="1600" dirty="0" err="1">
                <a:solidFill>
                  <a:srgbClr val="002060"/>
                </a:solidFill>
                <a:effectLst/>
                <a:ea typeface="Calibri" panose="020F0502020204030204" pitchFamily="34" charset="0"/>
                <a:cs typeface="Times New Roman" panose="02020603050405020304" pitchFamily="18" charset="0"/>
              </a:rPr>
              <a:t>custody</a:t>
            </a:r>
            <a:r>
              <a:rPr lang="nl-NL" sz="1600" dirty="0">
                <a:solidFill>
                  <a:srgbClr val="002060"/>
                </a:solidFill>
                <a:effectLst/>
                <a:ea typeface="Calibri" panose="020F0502020204030204" pitchFamily="34" charset="0"/>
                <a:cs typeface="Times New Roman" panose="02020603050405020304" pitchFamily="18" charset="0"/>
              </a:rPr>
              <a:t> (</a:t>
            </a:r>
            <a:r>
              <a:rPr lang="en-GB" sz="1600" i="1" dirty="0" err="1">
                <a:solidFill>
                  <a:srgbClr val="002060"/>
                </a:solidFill>
                <a:ea typeface="Calibri" panose="020F0502020204030204" pitchFamily="34" charset="0"/>
                <a:cs typeface="Times New Roman" panose="02020603050405020304" pitchFamily="18" charset="0"/>
              </a:rPr>
              <a:t>g</a:t>
            </a:r>
            <a:r>
              <a:rPr lang="en-GB" sz="1600" i="1" dirty="0" err="1">
                <a:solidFill>
                  <a:srgbClr val="002060"/>
                </a:solidFill>
                <a:effectLst/>
                <a:ea typeface="Times New Roman" panose="02020603050405020304" pitchFamily="18" charset="0"/>
                <a:cs typeface="Times New Roman" panose="02020603050405020304" pitchFamily="18" charset="0"/>
              </a:rPr>
              <a:t>uarda</a:t>
            </a:r>
            <a:r>
              <a:rPr lang="en-GB" sz="1600" i="1" dirty="0">
                <a:solidFill>
                  <a:srgbClr val="002060"/>
                </a:solidFill>
                <a:effectLst/>
                <a:ea typeface="Times New Roman" panose="02020603050405020304" pitchFamily="18" charset="0"/>
                <a:cs typeface="Times New Roman" panose="02020603050405020304" pitchFamily="18" charset="0"/>
              </a:rPr>
              <a:t> de </a:t>
            </a:r>
            <a:r>
              <a:rPr lang="en-GB" sz="1600" i="1" dirty="0" err="1">
                <a:solidFill>
                  <a:srgbClr val="002060"/>
                </a:solidFill>
                <a:effectLst/>
                <a:ea typeface="Times New Roman" panose="02020603050405020304" pitchFamily="18" charset="0"/>
                <a:cs typeface="Times New Roman" panose="02020603050405020304" pitchFamily="18" charset="0"/>
              </a:rPr>
              <a:t>hecho</a:t>
            </a:r>
            <a:r>
              <a:rPr lang="en-GB" sz="1600" i="1" dirty="0">
                <a:solidFill>
                  <a:srgbClr val="002060"/>
                </a:solidFill>
                <a:effectLst/>
                <a:ea typeface="Times New Roman" panose="02020603050405020304" pitchFamily="18" charset="0"/>
                <a:cs typeface="Times New Roman" panose="02020603050405020304" pitchFamily="18" charset="0"/>
              </a:rPr>
              <a:t>)</a:t>
            </a:r>
            <a:endParaRPr lang="en-GB" sz="1600" dirty="0">
              <a:solidFill>
                <a:srgbClr val="002060"/>
              </a:solidFill>
            </a:endParaRPr>
          </a:p>
        </p:txBody>
      </p:sp>
      <p:sp>
        <p:nvSpPr>
          <p:cNvPr id="8" name="Tekstvak 7">
            <a:extLst>
              <a:ext uri="{FF2B5EF4-FFF2-40B4-BE49-F238E27FC236}">
                <a16:creationId xmlns:a16="http://schemas.microsoft.com/office/drawing/2014/main" id="{049D59D8-85B9-313D-1139-5D0D3DEFA3D2}"/>
              </a:ext>
            </a:extLst>
          </p:cNvPr>
          <p:cNvSpPr txBox="1"/>
          <p:nvPr/>
        </p:nvSpPr>
        <p:spPr>
          <a:xfrm>
            <a:off x="546957" y="4232198"/>
            <a:ext cx="2092394" cy="2554545"/>
          </a:xfrm>
          <a:prstGeom prst="rect">
            <a:avLst/>
          </a:prstGeom>
          <a:noFill/>
        </p:spPr>
        <p:txBody>
          <a:bodyPr wrap="square" rtlCol="0">
            <a:spAutoFit/>
          </a:bodyPr>
          <a:lstStyle/>
          <a:p>
            <a:r>
              <a:rPr lang="en-GB" sz="1600" dirty="0">
                <a:solidFill>
                  <a:srgbClr val="002060"/>
                </a:solidFill>
              </a:rPr>
              <a:t>Austria, Bulgaria, Croatia, Denmark, Estonia, France, Greece, Hungary, Italy, Romania Russia, the Netherlands, Norway,  Poland, Portugal,  Scotland, Serbia,</a:t>
            </a:r>
            <a:r>
              <a:rPr lang="en-GB" sz="1600" dirty="0">
                <a:solidFill>
                  <a:srgbClr val="002060"/>
                </a:solidFill>
                <a:latin typeface="Times New Roman" panose="02020603050405020304" pitchFamily="18" charset="0"/>
                <a:ea typeface="Times New Roman" panose="02020603050405020304" pitchFamily="18" charset="0"/>
              </a:rPr>
              <a:t> Sweden, Switzerland,</a:t>
            </a:r>
            <a:r>
              <a:rPr lang="en-GB" sz="1600" dirty="0">
                <a:solidFill>
                  <a:srgbClr val="002060"/>
                </a:solidFill>
              </a:rPr>
              <a:t> Ukraine</a:t>
            </a:r>
          </a:p>
        </p:txBody>
      </p:sp>
      <p:sp>
        <p:nvSpPr>
          <p:cNvPr id="9" name="Tekstvak 8">
            <a:extLst>
              <a:ext uri="{FF2B5EF4-FFF2-40B4-BE49-F238E27FC236}">
                <a16:creationId xmlns:a16="http://schemas.microsoft.com/office/drawing/2014/main" id="{476BB851-6826-2F5F-CFA3-C78334DDA2DC}"/>
              </a:ext>
            </a:extLst>
          </p:cNvPr>
          <p:cNvSpPr txBox="1"/>
          <p:nvPr/>
        </p:nvSpPr>
        <p:spPr>
          <a:xfrm>
            <a:off x="3456650" y="4340463"/>
            <a:ext cx="2639350" cy="1815882"/>
          </a:xfrm>
          <a:prstGeom prst="rect">
            <a:avLst/>
          </a:prstGeom>
          <a:noFill/>
        </p:spPr>
        <p:txBody>
          <a:bodyPr wrap="square" rtlCol="0">
            <a:spAutoFit/>
          </a:bodyPr>
          <a:lstStyle/>
          <a:p>
            <a:r>
              <a:rPr lang="en-GB" sz="1600" dirty="0">
                <a:solidFill>
                  <a:srgbClr val="002060"/>
                </a:solidFill>
              </a:rPr>
              <a:t>Austria, Belgium, Czechia, Denmark Germany, France, Hungary, Ireland, Italy </a:t>
            </a:r>
            <a:r>
              <a:rPr lang="en-GB" sz="1200" dirty="0">
                <a:solidFill>
                  <a:srgbClr val="002060"/>
                </a:solidFill>
              </a:rPr>
              <a:t>(</a:t>
            </a:r>
            <a:r>
              <a:rPr lang="en-GB" sz="1200" dirty="0">
                <a:solidFill>
                  <a:srgbClr val="002060"/>
                </a:solidFill>
                <a:effectLst/>
                <a:latin typeface="Times New Roman" panose="02020603050405020304" pitchFamily="18" charset="0"/>
                <a:ea typeface="Times New Roman" panose="02020603050405020304" pitchFamily="18" charset="0"/>
              </a:rPr>
              <a:t>Support administration); </a:t>
            </a:r>
            <a:r>
              <a:rPr lang="en-GB" sz="1600" dirty="0">
                <a:solidFill>
                  <a:srgbClr val="002060"/>
                </a:solidFill>
                <a:effectLst/>
                <a:latin typeface="Times New Roman" panose="02020603050405020304" pitchFamily="18" charset="0"/>
                <a:ea typeface="Times New Roman" panose="02020603050405020304" pitchFamily="18" charset="0"/>
              </a:rPr>
              <a:t>Norway Portugal, </a:t>
            </a:r>
            <a:r>
              <a:rPr lang="en-GB" sz="1200" dirty="0">
                <a:solidFill>
                  <a:srgbClr val="002060"/>
                </a:solidFill>
                <a:effectLst/>
                <a:latin typeface="Times New Roman" panose="02020603050405020304" pitchFamily="18" charset="0"/>
                <a:ea typeface="Times New Roman" panose="02020603050405020304" pitchFamily="18" charset="0"/>
              </a:rPr>
              <a:t> </a:t>
            </a:r>
            <a:r>
              <a:rPr lang="en-GB" sz="1600" dirty="0">
                <a:solidFill>
                  <a:srgbClr val="002060"/>
                </a:solidFill>
                <a:effectLst/>
                <a:latin typeface="Times New Roman" panose="02020603050405020304" pitchFamily="18" charset="0"/>
                <a:ea typeface="Times New Roman" panose="02020603050405020304" pitchFamily="18" charset="0"/>
              </a:rPr>
              <a:t>Romania, Scotland</a:t>
            </a:r>
            <a:r>
              <a:rPr lang="en-GB" sz="1600" dirty="0">
                <a:solidFill>
                  <a:srgbClr val="002060"/>
                </a:solidFill>
                <a:latin typeface="Times New Roman" panose="02020603050405020304" pitchFamily="18" charset="0"/>
                <a:ea typeface="Times New Roman" panose="02020603050405020304" pitchFamily="18" charset="0"/>
              </a:rPr>
              <a:t>, Slovenia, Spain, Sweden, Switzerland, </a:t>
            </a:r>
            <a:r>
              <a:rPr lang="en-GB" sz="1600" dirty="0">
                <a:solidFill>
                  <a:srgbClr val="002060"/>
                </a:solidFill>
                <a:effectLst/>
                <a:latin typeface="Times New Roman" panose="02020603050405020304" pitchFamily="18" charset="0"/>
                <a:ea typeface="Times New Roman" panose="02020603050405020304" pitchFamily="18" charset="0"/>
              </a:rPr>
              <a:t> </a:t>
            </a:r>
            <a:endParaRPr lang="en-GB" sz="1600" dirty="0">
              <a:solidFill>
                <a:srgbClr val="002060"/>
              </a:solidFill>
            </a:endParaRPr>
          </a:p>
        </p:txBody>
      </p:sp>
    </p:spTree>
    <p:extLst>
      <p:ext uri="{BB962C8B-B14F-4D97-AF65-F5344CB8AC3E}">
        <p14:creationId xmlns:p14="http://schemas.microsoft.com/office/powerpoint/2010/main" val="18240452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41F5AE-9D7B-3C98-83AE-C134EF2ABB96}"/>
              </a:ext>
            </a:extLst>
          </p:cNvPr>
          <p:cNvSpPr>
            <a:spLocks noGrp="1"/>
          </p:cNvSpPr>
          <p:nvPr>
            <p:ph type="title"/>
          </p:nvPr>
        </p:nvSpPr>
        <p:spPr/>
        <p:txBody>
          <a:bodyPr>
            <a:normAutofit fontScale="90000"/>
          </a:bodyPr>
          <a:lstStyle/>
          <a:p>
            <a:br>
              <a:rPr lang="en-GB" b="1" dirty="0"/>
            </a:br>
            <a:r>
              <a:rPr lang="en-GB" b="1" dirty="0"/>
              <a:t>     Paradigm shift: limitation of legal capacity</a:t>
            </a:r>
            <a:br>
              <a:rPr lang="en-GB" b="1" dirty="0"/>
            </a:br>
            <a:endParaRPr dirty="0"/>
          </a:p>
        </p:txBody>
      </p:sp>
      <p:sp>
        <p:nvSpPr>
          <p:cNvPr id="4" name="Rectangle 2">
            <a:extLst>
              <a:ext uri="{FF2B5EF4-FFF2-40B4-BE49-F238E27FC236}">
                <a16:creationId xmlns:a16="http://schemas.microsoft.com/office/drawing/2014/main" id="{4E3BD0C2-F468-678A-3002-D54304A84733}"/>
              </a:ext>
            </a:extLst>
          </p:cNvPr>
          <p:cNvSpPr txBox="1">
            <a:spLocks/>
          </p:cNvSpPr>
          <p:nvPr/>
        </p:nvSpPr>
        <p:spPr>
          <a:xfrm>
            <a:off x="1032061" y="1710112"/>
            <a:ext cx="10955723" cy="49641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rgbClr val="261D6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lang="en-GB" dirty="0"/>
              <a:t>‘In most of the State party reports[…] the concepts of mental and legal capacity have been conflated so that where a person is considered to have impaired decision-making skills, often because of a cognitive or psychosocial disability, his or her legal capacity to make a particular decision is consequently removed. This is decided simply on the basis of the diagnosis of an impairment </a:t>
            </a:r>
            <a:r>
              <a:rPr lang="en-GB" dirty="0">
                <a:solidFill>
                  <a:srgbClr val="00B050"/>
                </a:solidFill>
              </a:rPr>
              <a:t>(status approach), </a:t>
            </a:r>
            <a:r>
              <a:rPr lang="en-GB" dirty="0"/>
              <a:t>or where a person makes a decision that is considered to have negative consequences </a:t>
            </a:r>
            <a:r>
              <a:rPr lang="en-GB" dirty="0">
                <a:solidFill>
                  <a:srgbClr val="00B050"/>
                </a:solidFill>
              </a:rPr>
              <a:t>(outcome approach), </a:t>
            </a:r>
            <a:r>
              <a:rPr lang="en-GB" dirty="0"/>
              <a:t>or where a person’s decision-making skills are considered to be deficient </a:t>
            </a:r>
            <a:r>
              <a:rPr lang="en-GB" dirty="0">
                <a:solidFill>
                  <a:srgbClr val="00B050"/>
                </a:solidFill>
              </a:rPr>
              <a:t>(functional approach).’ </a:t>
            </a:r>
          </a:p>
          <a:p>
            <a:pPr marL="0" indent="0">
              <a:buNone/>
              <a:defRPr/>
            </a:pPr>
            <a:r>
              <a:rPr lang="en-GB" dirty="0"/>
              <a:t>‘In all of those approaches, a person’s disability and/or decision-making skills are taken as legitimate grounds for denying his or her legal capacity and lowering his or her status as a person before the law. </a:t>
            </a:r>
            <a:r>
              <a:rPr lang="en-GB" dirty="0">
                <a:solidFill>
                  <a:srgbClr val="00B050"/>
                </a:solidFill>
              </a:rPr>
              <a:t>Article 12 does not permit such discriminatory denial of legal capacity</a:t>
            </a:r>
            <a:r>
              <a:rPr lang="en-GB" dirty="0"/>
              <a:t>, but, rather, requires that support be provided in the exercise of legal capacity.’</a:t>
            </a:r>
          </a:p>
          <a:p>
            <a:pPr marL="0" indent="0">
              <a:buNone/>
              <a:defRPr/>
            </a:pPr>
            <a:r>
              <a:rPr lang="nl-NL" sz="2000" b="1" dirty="0">
                <a:effectLst/>
                <a:latin typeface="Calibri" panose="020F0502020204030204" pitchFamily="34" charset="0"/>
                <a:ea typeface="Calibri" panose="020F0502020204030204" pitchFamily="34" charset="0"/>
                <a:cs typeface="Times New Roman" panose="02020603050405020304" pitchFamily="18" charset="0"/>
              </a:rPr>
              <a:t>General </a:t>
            </a:r>
            <a:r>
              <a:rPr lang="nl-NL" sz="2000" b="1" dirty="0" err="1">
                <a:effectLst/>
                <a:latin typeface="Calibri" panose="020F0502020204030204" pitchFamily="34" charset="0"/>
                <a:ea typeface="Calibri" panose="020F0502020204030204" pitchFamily="34" charset="0"/>
                <a:cs typeface="Times New Roman" panose="02020603050405020304" pitchFamily="18" charset="0"/>
              </a:rPr>
              <a:t>Comment</a:t>
            </a:r>
            <a:r>
              <a:rPr lang="nl-NL" sz="2000" b="1" dirty="0">
                <a:effectLst/>
                <a:latin typeface="Calibri" panose="020F0502020204030204" pitchFamily="34" charset="0"/>
                <a:ea typeface="Calibri" panose="020F0502020204030204" pitchFamily="34" charset="0"/>
                <a:cs typeface="Times New Roman" panose="02020603050405020304" pitchFamily="18" charset="0"/>
              </a:rPr>
              <a:t> </a:t>
            </a:r>
            <a:r>
              <a:rPr lang="nl-NL" sz="2000" b="1" dirty="0" err="1">
                <a:effectLst/>
                <a:latin typeface="Calibri" panose="020F0502020204030204" pitchFamily="34" charset="0"/>
                <a:ea typeface="Calibri" panose="020F0502020204030204" pitchFamily="34" charset="0"/>
                <a:cs typeface="Times New Roman" panose="02020603050405020304" pitchFamily="18" charset="0"/>
              </a:rPr>
              <a:t>to</a:t>
            </a:r>
            <a:r>
              <a:rPr lang="nl-NL" sz="2000" b="1" dirty="0">
                <a:effectLst/>
                <a:latin typeface="Calibri" panose="020F0502020204030204" pitchFamily="34" charset="0"/>
                <a:ea typeface="Calibri" panose="020F0502020204030204" pitchFamily="34" charset="0"/>
                <a:cs typeface="Times New Roman" panose="02020603050405020304" pitchFamily="18" charset="0"/>
              </a:rPr>
              <a:t> </a:t>
            </a:r>
            <a:r>
              <a:rPr lang="nl-NL" sz="2000" b="1" dirty="0" err="1">
                <a:effectLst/>
                <a:latin typeface="Calibri" panose="020F0502020204030204" pitchFamily="34" charset="0"/>
                <a:ea typeface="Calibri" panose="020F0502020204030204" pitchFamily="34" charset="0"/>
                <a:cs typeface="Times New Roman" panose="02020603050405020304" pitchFamily="18" charset="0"/>
              </a:rPr>
              <a:t>Article</a:t>
            </a:r>
            <a:r>
              <a:rPr lang="nl-NL" sz="2000" b="1" dirty="0">
                <a:effectLst/>
                <a:latin typeface="Calibri" panose="020F0502020204030204" pitchFamily="34" charset="0"/>
                <a:ea typeface="Calibri" panose="020F0502020204030204" pitchFamily="34" charset="0"/>
                <a:cs typeface="Times New Roman" panose="02020603050405020304" pitchFamily="18" charset="0"/>
              </a:rPr>
              <a:t> 12, para. 2 . </a:t>
            </a:r>
            <a:r>
              <a:rPr lang="nl-NL" sz="2000" b="1" dirty="0">
                <a:latin typeface="Calibri" panose="020F0502020204030204" pitchFamily="34" charset="0"/>
                <a:ea typeface="Calibri" panose="020F0502020204030204" pitchFamily="34" charset="0"/>
                <a:cs typeface="Times New Roman" panose="02020603050405020304" pitchFamily="18" charset="0"/>
              </a:rPr>
              <a:t>n</a:t>
            </a:r>
            <a:r>
              <a:rPr lang="nl-NL" sz="2000" b="1" dirty="0">
                <a:effectLst/>
                <a:latin typeface="Calibri" panose="020F0502020204030204" pitchFamily="34" charset="0"/>
                <a:ea typeface="Calibri" panose="020F0502020204030204" pitchFamily="34" charset="0"/>
                <a:cs typeface="Times New Roman" panose="02020603050405020304" pitchFamily="18" charset="0"/>
              </a:rPr>
              <a:t>. </a:t>
            </a:r>
            <a:r>
              <a:rPr lang="en-US" sz="2000" b="1" dirty="0">
                <a:effectLst/>
                <a:latin typeface="Calibri" panose="020F0502020204030204" pitchFamily="34" charset="0"/>
                <a:ea typeface="Calibri" panose="020F0502020204030204" pitchFamily="34" charset="0"/>
                <a:cs typeface="Times New Roman" panose="02020603050405020304" pitchFamily="18" charset="0"/>
              </a:rPr>
              <a:t>15.</a:t>
            </a:r>
            <a:endParaRPr lang="en-GB" sz="2000" b="1" dirty="0"/>
          </a:p>
        </p:txBody>
      </p:sp>
    </p:spTree>
    <p:extLst>
      <p:ext uri="{BB962C8B-B14F-4D97-AF65-F5344CB8AC3E}">
        <p14:creationId xmlns:p14="http://schemas.microsoft.com/office/powerpoint/2010/main" val="3690349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ext Box 3">
            <a:extLst>
              <a:ext uri="{FF2B5EF4-FFF2-40B4-BE49-F238E27FC236}">
                <a16:creationId xmlns:a16="http://schemas.microsoft.com/office/drawing/2014/main" id="{FB19D402-991F-63CF-B70B-6CA8837DD13B}"/>
              </a:ext>
            </a:extLst>
          </p:cNvPr>
          <p:cNvSpPr txBox="1">
            <a:spLocks noChangeArrowheads="1"/>
          </p:cNvSpPr>
          <p:nvPr/>
        </p:nvSpPr>
        <p:spPr bwMode="auto">
          <a:xfrm>
            <a:off x="1828800" y="61722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400">
                <a:solidFill>
                  <a:srgbClr val="251B6B"/>
                </a:solidFill>
                <a:latin typeface="Arial" panose="020B0604020202020204" pitchFamily="34" charset="0"/>
              </a:defRPr>
            </a:lvl1pPr>
            <a:lvl2pPr marL="742950" indent="-285750">
              <a:spcBef>
                <a:spcPct val="20000"/>
              </a:spcBef>
              <a:buFont typeface="Arial" panose="020B0604020202020204" pitchFamily="34" charset="0"/>
              <a:buChar char="–"/>
              <a:defRPr sz="2000">
                <a:solidFill>
                  <a:srgbClr val="251B6B"/>
                </a:solidFill>
                <a:latin typeface="Arial" panose="020B0604020202020204" pitchFamily="34" charset="0"/>
              </a:defRPr>
            </a:lvl2pPr>
            <a:lvl3pPr marL="1143000" indent="-228600">
              <a:spcBef>
                <a:spcPct val="20000"/>
              </a:spcBef>
              <a:buFont typeface="Arial" panose="020B0604020202020204" pitchFamily="34" charset="0"/>
              <a:buChar char="•"/>
              <a:defRPr sz="2000">
                <a:solidFill>
                  <a:srgbClr val="251B6B"/>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rgbClr val="251B6B"/>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rgbClr val="251B6B"/>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251B6B"/>
                </a:solidFill>
                <a:latin typeface="Arial" panose="020B0604020202020204" pitchFamily="34" charset="0"/>
              </a:defRPr>
            </a:lvl9pPr>
          </a:lstStyle>
          <a:p>
            <a:pPr>
              <a:spcBef>
                <a:spcPct val="50000"/>
              </a:spcBef>
              <a:buFontTx/>
              <a:buNone/>
            </a:pPr>
            <a:endParaRPr lang="en-GB" altLang="nl-NL">
              <a:solidFill>
                <a:schemeClr val="tx1"/>
              </a:solidFill>
              <a:latin typeface="Times" pitchFamily="2" charset="0"/>
            </a:endParaRPr>
          </a:p>
        </p:txBody>
      </p:sp>
      <p:pic>
        <p:nvPicPr>
          <p:cNvPr id="44045" name="Picture 18" descr="FL-EUR Logo">
            <a:extLst>
              <a:ext uri="{FF2B5EF4-FFF2-40B4-BE49-F238E27FC236}">
                <a16:creationId xmlns:a16="http://schemas.microsoft.com/office/drawing/2014/main" id="{989C6863-8516-BB91-7219-C81293914D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7069" y="0"/>
            <a:ext cx="4073628" cy="29977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Afbeelding 2" descr="Afbeelding met tekst, logo, Lettertype, Elektrisch blauw&#10;&#10;Automatisch gegenereerde beschrijving">
            <a:extLst>
              <a:ext uri="{FF2B5EF4-FFF2-40B4-BE49-F238E27FC236}">
                <a16:creationId xmlns:a16="http://schemas.microsoft.com/office/drawing/2014/main" id="{8148E647-FEB5-09DF-9D91-9BC0224F1B6F}"/>
              </a:ext>
            </a:extLst>
          </p:cNvPr>
          <p:cNvPicPr>
            <a:picLocks noChangeAspect="1"/>
          </p:cNvPicPr>
          <p:nvPr/>
        </p:nvPicPr>
        <p:blipFill rotWithShape="1">
          <a:blip r:embed="rId4">
            <a:extLst>
              <a:ext uri="{28A0092B-C50C-407E-A947-70E740481C1C}">
                <a14:useLocalDpi xmlns:a14="http://schemas.microsoft.com/office/drawing/2010/main" val="0"/>
              </a:ext>
            </a:extLst>
          </a:blip>
          <a:srcRect r="51784"/>
          <a:stretch/>
        </p:blipFill>
        <p:spPr bwMode="auto">
          <a:xfrm>
            <a:off x="577669" y="104389"/>
            <a:ext cx="2155591" cy="1658428"/>
          </a:xfrm>
          <a:prstGeom prst="rect">
            <a:avLst/>
          </a:prstGeom>
          <a:ln>
            <a:noFill/>
          </a:ln>
          <a:extLst>
            <a:ext uri="{53640926-AAD7-44D8-BBD7-CCE9431645EC}">
              <a14:shadowObscured xmlns:a14="http://schemas.microsoft.com/office/drawing/2010/main"/>
            </a:ext>
          </a:extLst>
        </p:spPr>
      </p:pic>
      <p:pic>
        <p:nvPicPr>
          <p:cNvPr id="4" name="Afbeelding 3">
            <a:extLst>
              <a:ext uri="{FF2B5EF4-FFF2-40B4-BE49-F238E27FC236}">
                <a16:creationId xmlns:a16="http://schemas.microsoft.com/office/drawing/2014/main" id="{A9290986-097E-EB7F-A210-8AD92D895098}"/>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9153939" y="396875"/>
            <a:ext cx="2697429" cy="806448"/>
          </a:xfrm>
          <a:prstGeom prst="rect">
            <a:avLst/>
          </a:prstGeom>
          <a:noFill/>
        </p:spPr>
      </p:pic>
      <p:pic>
        <p:nvPicPr>
          <p:cNvPr id="5" name="Afbeelding 4" descr="Afbeelding met tekening, clipart, Kinderkunst, illustratie&#10;&#10;Automatisch gegenereerde beschrijving">
            <a:extLst>
              <a:ext uri="{FF2B5EF4-FFF2-40B4-BE49-F238E27FC236}">
                <a16:creationId xmlns:a16="http://schemas.microsoft.com/office/drawing/2014/main" id="{CA4577DB-FF47-3A51-E4AE-D26648918D1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16154" y="5277678"/>
            <a:ext cx="1580322" cy="1580322"/>
          </a:xfrm>
          <a:prstGeom prst="rect">
            <a:avLst/>
          </a:prstGeom>
        </p:spPr>
      </p:pic>
      <p:pic>
        <p:nvPicPr>
          <p:cNvPr id="6" name="Afbeelding 5" descr="Afbeelding met tekst, Lettertype, schermopname, ontwerp&#10;&#10;Automatisch gegenereerde beschrijving">
            <a:extLst>
              <a:ext uri="{FF2B5EF4-FFF2-40B4-BE49-F238E27FC236}">
                <a16:creationId xmlns:a16="http://schemas.microsoft.com/office/drawing/2014/main" id="{998B5FFA-AACC-6252-0490-FEEBDBC2CFC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63067" y="5836825"/>
            <a:ext cx="2828479" cy="1021175"/>
          </a:xfrm>
          <a:prstGeom prst="rect">
            <a:avLst/>
          </a:prstGeom>
        </p:spPr>
      </p:pic>
      <p:sp>
        <p:nvSpPr>
          <p:cNvPr id="2" name="Rechthoek 1">
            <a:extLst>
              <a:ext uri="{FF2B5EF4-FFF2-40B4-BE49-F238E27FC236}">
                <a16:creationId xmlns:a16="http://schemas.microsoft.com/office/drawing/2014/main" id="{E6DEEB90-1B10-831C-936E-ACA78F278B25}"/>
              </a:ext>
            </a:extLst>
          </p:cNvPr>
          <p:cNvSpPr/>
          <p:nvPr/>
        </p:nvSpPr>
        <p:spPr>
          <a:xfrm>
            <a:off x="218662" y="1032975"/>
            <a:ext cx="11973338" cy="5620000"/>
          </a:xfrm>
          <a:prstGeom prst="rect">
            <a:avLst/>
          </a:prstGeom>
        </p:spPr>
        <p:txBody>
          <a:bodyPr wrap="square">
            <a:spAutoFit/>
          </a:bodyPr>
          <a:lstStyle/>
          <a:p>
            <a:pPr algn="ctr"/>
            <a:endParaRPr lang="nl-NL" sz="2000" dirty="0">
              <a:solidFill>
                <a:srgbClr val="002060"/>
              </a:solidFill>
              <a:latin typeface="Times New Roman" panose="02020603050405020304" pitchFamily="18" charset="0"/>
              <a:cs typeface="Times New Roman" panose="02020603050405020304" pitchFamily="18" charset="0"/>
            </a:endParaRPr>
          </a:p>
          <a:p>
            <a:pPr algn="ctr"/>
            <a:endParaRPr lang="nl-NL" sz="2000" b="1" dirty="0">
              <a:solidFill>
                <a:srgbClr val="002060"/>
              </a:solidFill>
              <a:effectLst>
                <a:outerShdw blurRad="50800" dist="50800" dir="5400000" algn="ctr" rotWithShape="0">
                  <a:schemeClr val="bg2"/>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lang="nl-NL" sz="2000" b="1" dirty="0">
              <a:solidFill>
                <a:srgbClr val="002060"/>
              </a:solidFill>
              <a:effectLst>
                <a:outerShdw blurRad="50800" dist="50800" dir="5400000" algn="ctr" rotWithShape="0">
                  <a:schemeClr val="bg2"/>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lang="nl-NL" sz="2000" b="1" dirty="0">
              <a:solidFill>
                <a:srgbClr val="002060"/>
              </a:solidFill>
              <a:effectLst>
                <a:outerShdw blurRad="50800" dist="50800" dir="5400000" algn="ctr" rotWithShape="0">
                  <a:schemeClr val="bg2"/>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lang="nl-NL" sz="2000" b="1" dirty="0">
              <a:solidFill>
                <a:srgbClr val="002060"/>
              </a:solidFill>
              <a:effectLst>
                <a:outerShdw blurRad="50800" dist="50800" dir="5400000" algn="ctr" rotWithShape="0">
                  <a:schemeClr val="bg2"/>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lang="nl-NL" sz="2000" b="1" dirty="0">
              <a:solidFill>
                <a:srgbClr val="002060"/>
              </a:solidFill>
              <a:effectLst>
                <a:outerShdw blurRad="50800" dist="50800" dir="5400000" algn="ctr" rotWithShape="0">
                  <a:schemeClr val="bg2"/>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lang="en-GB" sz="2000" b="1" dirty="0">
              <a:solidFill>
                <a:srgbClr val="002060"/>
              </a:solidFill>
              <a:effectLst>
                <a:outerShdw blurRad="50800" dist="50800" dir="5400000" algn="ctr" rotWithShape="0">
                  <a:schemeClr val="bg2"/>
                </a:outerShdw>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en-GB" sz="3200" b="1" dirty="0">
                <a:solidFill>
                  <a:srgbClr val="002060"/>
                </a:solidFill>
                <a:effectLst>
                  <a:outerShdw blurRad="50800" dist="50800" dir="5400000" algn="ctr" rotWithShape="0">
                    <a:schemeClr val="bg2"/>
                  </a:outerShdw>
                </a:effectLst>
                <a:latin typeface="Arial" panose="020B0604020202020204" pitchFamily="34" charset="0"/>
                <a:ea typeface="Times New Roman" panose="02020603050405020304" pitchFamily="18" charset="0"/>
                <a:cs typeface="Arial" panose="020B0604020202020204" pitchFamily="34" charset="0"/>
              </a:rPr>
              <a:t>FIRST RESULTS </a:t>
            </a:r>
          </a:p>
          <a:p>
            <a:pPr algn="ctr">
              <a:spcAft>
                <a:spcPts val="0"/>
              </a:spcAft>
            </a:pPr>
            <a:r>
              <a:rPr lang="en-GB" sz="3200" b="1" dirty="0">
                <a:solidFill>
                  <a:srgbClr val="002060"/>
                </a:solidFill>
                <a:effectLst>
                  <a:outerShdw blurRad="50800" dist="50800" dir="5400000" algn="ctr" rotWithShape="0">
                    <a:schemeClr val="bg2"/>
                  </a:outerShdw>
                </a:effectLst>
                <a:latin typeface="Arial" panose="020B0604020202020204" pitchFamily="34" charset="0"/>
                <a:ea typeface="Times New Roman" panose="02020603050405020304" pitchFamily="18" charset="0"/>
                <a:cs typeface="Arial" panose="020B0604020202020204" pitchFamily="34" charset="0"/>
              </a:rPr>
              <a:t>FROM THE FL-EUR NATIONAL REPORTS:</a:t>
            </a:r>
          </a:p>
          <a:p>
            <a:pPr algn="ctr">
              <a:spcAft>
                <a:spcPts val="0"/>
              </a:spcAft>
            </a:pPr>
            <a:r>
              <a:rPr lang="en-GB" sz="3200" b="1" dirty="0">
                <a:solidFill>
                  <a:srgbClr val="002060"/>
                </a:solidFill>
                <a:effectLst>
                  <a:outerShdw blurRad="50800" dist="50800" dir="5400000" algn="ctr" rotWithShape="0">
                    <a:schemeClr val="bg2"/>
                  </a:outerShdw>
                </a:effectLst>
                <a:latin typeface="Arial" panose="020B0604020202020204" pitchFamily="34" charset="0"/>
                <a:ea typeface="Times New Roman" panose="02020603050405020304" pitchFamily="18" charset="0"/>
                <a:cs typeface="Arial" panose="020B0604020202020204" pitchFamily="34" charset="0"/>
              </a:rPr>
              <a:t>GENERAL OVERVIEW</a:t>
            </a:r>
          </a:p>
          <a:p>
            <a:pPr algn="ctr">
              <a:spcAft>
                <a:spcPts val="0"/>
              </a:spcAft>
            </a:pPr>
            <a:r>
              <a:rPr lang="en-GB" sz="3200" b="1" dirty="0">
                <a:solidFill>
                  <a:srgbClr val="002060"/>
                </a:solidFill>
                <a:effectLst>
                  <a:outerShdw blurRad="50800" dist="50800" dir="5400000" algn="ctr" rotWithShape="0">
                    <a:schemeClr val="bg2"/>
                  </a:outerShdw>
                </a:effectLst>
                <a:latin typeface="Arial" panose="020B0604020202020204" pitchFamily="34" charset="0"/>
                <a:ea typeface="Times New Roman" panose="02020603050405020304" pitchFamily="18" charset="0"/>
                <a:cs typeface="Arial" panose="020B0604020202020204" pitchFamily="34" charset="0"/>
              </a:rPr>
              <a:t> </a:t>
            </a:r>
            <a:endParaRPr lang="en-GB" sz="2800" dirty="0">
              <a:solidFill>
                <a:srgbClr val="002060"/>
              </a:solidFill>
              <a:effectLst>
                <a:outerShdw blurRad="50800" dist="50800" dir="5400000" algn="ctr" rotWithShape="0">
                  <a:schemeClr val="bg2"/>
                </a:outerShdw>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endParaRPr lang="en-GB" sz="2400" dirty="0">
              <a:solidFill>
                <a:srgbClr val="002060"/>
              </a:solidFill>
              <a:effectLst>
                <a:outerShdw blurRad="50800" dist="50800" dir="5400000" algn="ctr" rotWithShape="0">
                  <a:schemeClr val="bg2"/>
                </a:outerShdw>
              </a:effectLst>
              <a:latin typeface="Arial" panose="020B0604020202020204" pitchFamily="34" charset="0"/>
              <a:ea typeface="Times New Roman" panose="02020603050405020304" pitchFamily="18" charset="0"/>
              <a:cs typeface="Arial" panose="020B0604020202020204" pitchFamily="34" charset="0"/>
            </a:endParaRPr>
          </a:p>
          <a:p>
            <a:pPr algn="ctr">
              <a:lnSpc>
                <a:spcPct val="80000"/>
              </a:lnSpc>
            </a:pPr>
            <a:r>
              <a:rPr lang="en-GB" altLang="nl-NL" sz="2400" b="1" dirty="0">
                <a:solidFill>
                  <a:srgbClr val="002060"/>
                </a:solidFill>
                <a:effectLst>
                  <a:outerShdw blurRad="50800" dist="50800" dir="5400000" algn="ctr" rotWithShape="0">
                    <a:schemeClr val="bg2"/>
                  </a:outerShdw>
                </a:effectLst>
                <a:latin typeface="Arial" panose="020B0604020202020204" pitchFamily="34" charset="0"/>
                <a:cs typeface="Arial" panose="020B0604020202020204" pitchFamily="34" charset="0"/>
              </a:rPr>
              <a:t>PROF. MASHA  ANTOKOLSKAIA</a:t>
            </a:r>
          </a:p>
          <a:p>
            <a:pPr algn="ctr">
              <a:lnSpc>
                <a:spcPct val="80000"/>
              </a:lnSpc>
            </a:pPr>
            <a:endParaRPr lang="en-GB" altLang="nl-NL" sz="2400" b="1" dirty="0">
              <a:solidFill>
                <a:srgbClr val="002060"/>
              </a:solidFill>
              <a:effectLst>
                <a:outerShdw blurRad="50800" dist="50800" dir="5400000" algn="ctr" rotWithShape="0">
                  <a:schemeClr val="bg2"/>
                </a:outerShdw>
              </a:effectLst>
              <a:latin typeface="Arial" panose="020B0604020202020204" pitchFamily="34" charset="0"/>
              <a:cs typeface="Arial" panose="020B0604020202020204" pitchFamily="34" charset="0"/>
            </a:endParaRPr>
          </a:p>
          <a:p>
            <a:pPr algn="ctr">
              <a:lnSpc>
                <a:spcPct val="80000"/>
              </a:lnSpc>
            </a:pPr>
            <a:endParaRPr lang="en-GB" altLang="nl-NL" b="1" dirty="0">
              <a:solidFill>
                <a:srgbClr val="002060"/>
              </a:solidFill>
              <a:effectLst>
                <a:outerShdw blurRad="50800" dist="50800" dir="5400000" algn="ctr" rotWithShape="0">
                  <a:schemeClr val="bg2"/>
                </a:outerShdw>
              </a:effectLst>
              <a:latin typeface="Arial" panose="020B0604020202020204" pitchFamily="34" charset="0"/>
              <a:cs typeface="Arial" panose="020B0604020202020204" pitchFamily="34" charset="0"/>
            </a:endParaRPr>
          </a:p>
          <a:p>
            <a:pPr algn="ctr">
              <a:lnSpc>
                <a:spcPct val="80000"/>
              </a:lnSpc>
            </a:pPr>
            <a:r>
              <a:rPr lang="en-GB" altLang="nl-NL" b="1" dirty="0">
                <a:solidFill>
                  <a:srgbClr val="002060"/>
                </a:solidFill>
                <a:effectLst>
                  <a:outerShdw blurRad="50800" dist="50800" dir="5400000" algn="ctr" rotWithShape="0">
                    <a:schemeClr val="bg2"/>
                  </a:outerShdw>
                </a:effectLst>
                <a:latin typeface="Arial" panose="020B0604020202020204" pitchFamily="34" charset="0"/>
                <a:cs typeface="Arial" panose="020B0604020202020204" pitchFamily="34" charset="0"/>
              </a:rPr>
              <a:t>CHAIR FL-EUR, VRIJE UNIVERSITEIT AMSTERDAM</a:t>
            </a:r>
          </a:p>
        </p:txBody>
      </p:sp>
    </p:spTree>
    <p:extLst>
      <p:ext uri="{BB962C8B-B14F-4D97-AF65-F5344CB8AC3E}">
        <p14:creationId xmlns:p14="http://schemas.microsoft.com/office/powerpoint/2010/main" val="7710186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41F5AE-9D7B-3C98-83AE-C134EF2ABB96}"/>
              </a:ext>
            </a:extLst>
          </p:cNvPr>
          <p:cNvSpPr>
            <a:spLocks noGrp="1"/>
          </p:cNvSpPr>
          <p:nvPr>
            <p:ph type="title"/>
          </p:nvPr>
        </p:nvSpPr>
        <p:spPr/>
        <p:txBody>
          <a:bodyPr>
            <a:normAutofit fontScale="90000"/>
          </a:bodyPr>
          <a:lstStyle/>
          <a:p>
            <a:br>
              <a:rPr lang="en-GB" b="1" dirty="0"/>
            </a:br>
            <a:br>
              <a:rPr lang="en-GB" b="1" dirty="0"/>
            </a:br>
            <a:r>
              <a:rPr lang="en-GB" b="1" dirty="0"/>
              <a:t> </a:t>
            </a:r>
            <a:br>
              <a:rPr lang="en-GB" b="1" dirty="0"/>
            </a:br>
            <a:r>
              <a:rPr lang="en-GB" b="1" dirty="0"/>
              <a:t>     Paradigm shift: limitation of legal capacity</a:t>
            </a:r>
            <a:br>
              <a:rPr lang="en-GB" b="1" dirty="0"/>
            </a:br>
            <a:br>
              <a:rPr lang="en-GB" b="1" dirty="0"/>
            </a:br>
            <a:br>
              <a:rPr lang="en-GB" b="1" dirty="0"/>
            </a:br>
            <a:endParaRPr lang="en-GB" dirty="0"/>
          </a:p>
        </p:txBody>
      </p:sp>
      <p:graphicFrame>
        <p:nvGraphicFramePr>
          <p:cNvPr id="3" name="Diagram 2">
            <a:extLst>
              <a:ext uri="{FF2B5EF4-FFF2-40B4-BE49-F238E27FC236}">
                <a16:creationId xmlns:a16="http://schemas.microsoft.com/office/drawing/2014/main" id="{356B1AE8-64E7-B431-53DA-7D79405EEA95}"/>
              </a:ext>
            </a:extLst>
          </p:cNvPr>
          <p:cNvGraphicFramePr/>
          <p:nvPr>
            <p:extLst>
              <p:ext uri="{D42A27DB-BD31-4B8C-83A1-F6EECF244321}">
                <p14:modId xmlns:p14="http://schemas.microsoft.com/office/powerpoint/2010/main" val="2407993488"/>
              </p:ext>
            </p:extLst>
          </p:nvPr>
        </p:nvGraphicFramePr>
        <p:xfrm>
          <a:off x="783384" y="1228201"/>
          <a:ext cx="11408616" cy="46756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kstvak 4">
            <a:extLst>
              <a:ext uri="{FF2B5EF4-FFF2-40B4-BE49-F238E27FC236}">
                <a16:creationId xmlns:a16="http://schemas.microsoft.com/office/drawing/2014/main" id="{A2D5CA73-3C56-3BB6-3674-1B47EBC359E0}"/>
              </a:ext>
            </a:extLst>
          </p:cNvPr>
          <p:cNvSpPr txBox="1"/>
          <p:nvPr/>
        </p:nvSpPr>
        <p:spPr>
          <a:xfrm>
            <a:off x="676656" y="4749681"/>
            <a:ext cx="2941187" cy="1569660"/>
          </a:xfrm>
          <a:prstGeom prst="rect">
            <a:avLst/>
          </a:prstGeom>
          <a:noFill/>
        </p:spPr>
        <p:txBody>
          <a:bodyPr wrap="square" rtlCol="0">
            <a:spAutoFit/>
          </a:bodyPr>
          <a:lstStyle/>
          <a:p>
            <a:r>
              <a:rPr lang="en-GB" sz="1600" dirty="0">
                <a:solidFill>
                  <a:srgbClr val="002060"/>
                </a:solidFill>
              </a:rPr>
              <a:t>Bulgaria, Croatia, England &amp; Wales, Estonia </a:t>
            </a:r>
            <a:r>
              <a:rPr lang="en-GB" sz="1100" dirty="0">
                <a:solidFill>
                  <a:srgbClr val="002060"/>
                </a:solidFill>
              </a:rPr>
              <a:t>(rev. presumption), </a:t>
            </a:r>
            <a:r>
              <a:rPr lang="en-GB" sz="1600" dirty="0">
                <a:solidFill>
                  <a:srgbClr val="002060"/>
                </a:solidFill>
              </a:rPr>
              <a:t>France, Greece, Hungary, Italy, the Netherlands, Poland, Russia, Serbia, Sweden, Switzerland, Ukraine, </a:t>
            </a:r>
          </a:p>
        </p:txBody>
      </p:sp>
      <p:sp>
        <p:nvSpPr>
          <p:cNvPr id="6" name="Tekstvak 5">
            <a:extLst>
              <a:ext uri="{FF2B5EF4-FFF2-40B4-BE49-F238E27FC236}">
                <a16:creationId xmlns:a16="http://schemas.microsoft.com/office/drawing/2014/main" id="{F5AA8CA2-307A-B98D-C7C9-309F4EE2F29E}"/>
              </a:ext>
            </a:extLst>
          </p:cNvPr>
          <p:cNvSpPr txBox="1"/>
          <p:nvPr/>
        </p:nvSpPr>
        <p:spPr>
          <a:xfrm>
            <a:off x="3724571" y="4749681"/>
            <a:ext cx="2186610" cy="830997"/>
          </a:xfrm>
          <a:prstGeom prst="rect">
            <a:avLst/>
          </a:prstGeom>
          <a:noFill/>
        </p:spPr>
        <p:txBody>
          <a:bodyPr wrap="square" rtlCol="0">
            <a:spAutoFit/>
          </a:bodyPr>
          <a:lstStyle/>
          <a:p>
            <a:r>
              <a:rPr lang="en-GB" sz="1600" dirty="0">
                <a:solidFill>
                  <a:srgbClr val="002060"/>
                </a:solidFill>
              </a:rPr>
              <a:t>Austria, Czechia, Denmark, Romania, Norway, </a:t>
            </a:r>
          </a:p>
        </p:txBody>
      </p:sp>
      <p:sp>
        <p:nvSpPr>
          <p:cNvPr id="7" name="Tekstvak 6">
            <a:extLst>
              <a:ext uri="{FF2B5EF4-FFF2-40B4-BE49-F238E27FC236}">
                <a16:creationId xmlns:a16="http://schemas.microsoft.com/office/drawing/2014/main" id="{E151814D-1383-9FC3-7DC9-8025B946D2DA}"/>
              </a:ext>
            </a:extLst>
          </p:cNvPr>
          <p:cNvSpPr txBox="1"/>
          <p:nvPr/>
        </p:nvSpPr>
        <p:spPr>
          <a:xfrm>
            <a:off x="9545100" y="4749680"/>
            <a:ext cx="2338669" cy="584775"/>
          </a:xfrm>
          <a:prstGeom prst="rect">
            <a:avLst/>
          </a:prstGeom>
          <a:noFill/>
        </p:spPr>
        <p:txBody>
          <a:bodyPr wrap="square" rtlCol="0">
            <a:spAutoFit/>
          </a:bodyPr>
          <a:lstStyle/>
          <a:p>
            <a:r>
              <a:rPr lang="en-GB" sz="1600" dirty="0">
                <a:solidFill>
                  <a:srgbClr val="002060"/>
                </a:solidFill>
              </a:rPr>
              <a:t>Germany, Portugal, Slovenia, Spain</a:t>
            </a:r>
          </a:p>
        </p:txBody>
      </p:sp>
      <p:sp>
        <p:nvSpPr>
          <p:cNvPr id="4" name="Tekstvak 3">
            <a:extLst>
              <a:ext uri="{FF2B5EF4-FFF2-40B4-BE49-F238E27FC236}">
                <a16:creationId xmlns:a16="http://schemas.microsoft.com/office/drawing/2014/main" id="{784A6A25-7992-3E49-F238-6F0ABFF19CF2}"/>
              </a:ext>
            </a:extLst>
          </p:cNvPr>
          <p:cNvSpPr txBox="1"/>
          <p:nvPr/>
        </p:nvSpPr>
        <p:spPr>
          <a:xfrm>
            <a:off x="7004470" y="4749680"/>
            <a:ext cx="2047120" cy="1077218"/>
          </a:xfrm>
          <a:prstGeom prst="rect">
            <a:avLst/>
          </a:prstGeom>
          <a:noFill/>
        </p:spPr>
        <p:txBody>
          <a:bodyPr wrap="square" rtlCol="0">
            <a:spAutoFit/>
          </a:bodyPr>
          <a:lstStyle/>
          <a:p>
            <a:r>
              <a:rPr lang="en-GB" sz="1600" dirty="0">
                <a:solidFill>
                  <a:srgbClr val="002060"/>
                </a:solidFill>
              </a:rPr>
              <a:t>England &amp; Wales, Ireland, The Netherland </a:t>
            </a:r>
            <a:r>
              <a:rPr lang="en-GB" sz="1200" dirty="0">
                <a:solidFill>
                  <a:srgbClr val="002060"/>
                </a:solidFill>
              </a:rPr>
              <a:t>(medical matters); </a:t>
            </a:r>
            <a:r>
              <a:rPr lang="en-GB" sz="1600" dirty="0">
                <a:solidFill>
                  <a:srgbClr val="002060"/>
                </a:solidFill>
              </a:rPr>
              <a:t>Sweden</a:t>
            </a:r>
          </a:p>
        </p:txBody>
      </p:sp>
    </p:spTree>
    <p:extLst>
      <p:ext uri="{BB962C8B-B14F-4D97-AF65-F5344CB8AC3E}">
        <p14:creationId xmlns:p14="http://schemas.microsoft.com/office/powerpoint/2010/main" val="11655219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41F5AE-9D7B-3C98-83AE-C134EF2ABB96}"/>
              </a:ext>
            </a:extLst>
          </p:cNvPr>
          <p:cNvSpPr>
            <a:spLocks noGrp="1"/>
          </p:cNvSpPr>
          <p:nvPr>
            <p:ph type="title"/>
          </p:nvPr>
        </p:nvSpPr>
        <p:spPr>
          <a:xfrm>
            <a:off x="2742804" y="469900"/>
            <a:ext cx="9349020" cy="895547"/>
          </a:xfrm>
        </p:spPr>
        <p:txBody>
          <a:bodyPr>
            <a:normAutofit fontScale="90000"/>
          </a:bodyPr>
          <a:lstStyle/>
          <a:p>
            <a:br>
              <a:rPr lang="en-GB" b="1"/>
            </a:br>
            <a:br>
              <a:rPr lang="en-GB" b="1"/>
            </a:br>
            <a:r>
              <a:rPr lang="en-GB" b="1"/>
              <a:t> </a:t>
            </a:r>
            <a:br>
              <a:rPr lang="en-GB" b="1"/>
            </a:br>
            <a:r>
              <a:rPr lang="en-GB" b="1"/>
              <a:t>New measures </a:t>
            </a:r>
            <a:br>
              <a:rPr lang="en-GB" b="1"/>
            </a:br>
            <a:br>
              <a:rPr lang="en-GB" b="1"/>
            </a:br>
            <a:br>
              <a:rPr lang="en-GB" b="1"/>
            </a:br>
            <a:endParaRPr lang="en-GB"/>
          </a:p>
        </p:txBody>
      </p:sp>
      <p:sp>
        <p:nvSpPr>
          <p:cNvPr id="4" name="Rectangle 2">
            <a:extLst>
              <a:ext uri="{FF2B5EF4-FFF2-40B4-BE49-F238E27FC236}">
                <a16:creationId xmlns:a16="http://schemas.microsoft.com/office/drawing/2014/main" id="{782A8EF5-B76F-A857-D4C8-0CDD5AA3C380}"/>
              </a:ext>
            </a:extLst>
          </p:cNvPr>
          <p:cNvSpPr txBox="1">
            <a:spLocks/>
          </p:cNvSpPr>
          <p:nvPr/>
        </p:nvSpPr>
        <p:spPr>
          <a:xfrm>
            <a:off x="579438" y="1608138"/>
            <a:ext cx="11344338" cy="47799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rgbClr val="261D6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defRPr/>
            </a:pPr>
            <a:endParaRPr lang="en-GB" dirty="0">
              <a:solidFill>
                <a:srgbClr val="002060"/>
              </a:solidFill>
              <a:latin typeface="Calibri" panose="020F0502020204030204" pitchFamily="34" charset="0"/>
              <a:cs typeface="Calibri" panose="020F0502020204030204" pitchFamily="34" charset="0"/>
            </a:endParaRPr>
          </a:p>
          <a:p>
            <a:pPr>
              <a:defRPr/>
            </a:pPr>
            <a:r>
              <a:rPr lang="en-GB" dirty="0">
                <a:solidFill>
                  <a:srgbClr val="002060"/>
                </a:solidFill>
                <a:latin typeface="Calibri" panose="020F0502020204030204" pitchFamily="34" charset="0"/>
                <a:ea typeface="Calibri" panose="020F0502020204030204" pitchFamily="34" charset="0"/>
                <a:cs typeface="Calibri" panose="020F0502020204030204" pitchFamily="34" charset="0"/>
              </a:rPr>
              <a:t>Germany: </a:t>
            </a:r>
            <a:r>
              <a:rPr lang="en-GB"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‘other assistance’</a:t>
            </a:r>
            <a:r>
              <a:rPr lang="en-GB"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r>
              <a:rPr lang="en-GB" dirty="0">
                <a:solidFill>
                  <a:srgbClr val="002060"/>
                </a:solidFill>
                <a:latin typeface="Calibri" panose="020F0502020204030204" pitchFamily="34" charset="0"/>
                <a:ea typeface="Calibri" panose="020F0502020204030204" pitchFamily="34" charset="0"/>
                <a:cs typeface="Calibri" panose="020F0502020204030204" pitchFamily="34" charset="0"/>
              </a:rPr>
              <a:t>‘t</a:t>
            </a:r>
            <a:r>
              <a:rPr lang="en-GB"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he necessity of a custodianship can also be excluded by sufficient</a:t>
            </a:r>
            <a:r>
              <a:rPr lang="en-GB"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n-GB"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‘other assistance’ provided that there is no need for legal representation. The necessity of a custodianship can also be excluded by sufficient friends, acquaintances or neighbours, which ensures that the vulnerable adult can manage daily life. </a:t>
            </a:r>
            <a:r>
              <a:rPr lang="en-GB" dirty="0">
                <a:solidFill>
                  <a:srgbClr val="002060"/>
                </a:solidFill>
                <a:effectLst/>
                <a:latin typeface="Calibri" panose="020F0502020204030204" pitchFamily="34" charset="0"/>
                <a:cs typeface="Calibri" panose="020F0502020204030204" pitchFamily="34" charset="0"/>
              </a:rPr>
              <a:t> </a:t>
            </a:r>
            <a:r>
              <a:rPr lang="en-GB"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Enhancing the consideration of ‘other assistance’ in order to support the vulnerable adult’s decision-making, and </a:t>
            </a:r>
            <a:r>
              <a:rPr lang="en-GB"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to avoid the intrusive state-ordered measures</a:t>
            </a:r>
            <a:r>
              <a:rPr lang="en-GB"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was a focus of the recent reform.</a:t>
            </a:r>
            <a:r>
              <a:rPr lang="en-GB" dirty="0">
                <a:solidFill>
                  <a:srgbClr val="002060"/>
                </a:solidFill>
                <a:effectLst/>
                <a:latin typeface="Calibri" panose="020F0502020204030204" pitchFamily="34" charset="0"/>
                <a:cs typeface="Calibri" panose="020F0502020204030204" pitchFamily="34" charset="0"/>
              </a:rPr>
              <a:t> ‘</a:t>
            </a:r>
          </a:p>
          <a:p>
            <a:pPr>
              <a:defRPr/>
            </a:pPr>
            <a:r>
              <a:rPr lang="en-GB"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Spain: </a:t>
            </a:r>
            <a:r>
              <a:rPr lang="nl-NL" sz="2400" i="1" dirty="0">
                <a:solidFill>
                  <a:srgbClr val="00B050"/>
                </a:solidFill>
                <a:effectLst/>
                <a:ea typeface="Calibri" panose="020F0502020204030204" pitchFamily="34" charset="0"/>
                <a:cs typeface="Times New Roman" panose="02020603050405020304" pitchFamily="18" charset="0"/>
              </a:rPr>
              <a:t>de facto</a:t>
            </a:r>
            <a:r>
              <a:rPr lang="nl-NL" sz="2400" dirty="0">
                <a:solidFill>
                  <a:srgbClr val="00B050"/>
                </a:solidFill>
                <a:effectLst/>
                <a:ea typeface="Calibri" panose="020F0502020204030204" pitchFamily="34" charset="0"/>
                <a:cs typeface="Times New Roman" panose="02020603050405020304" pitchFamily="18" charset="0"/>
              </a:rPr>
              <a:t> </a:t>
            </a:r>
            <a:r>
              <a:rPr lang="nl-NL" sz="2400" dirty="0" err="1">
                <a:solidFill>
                  <a:srgbClr val="00B050"/>
                </a:solidFill>
                <a:effectLst/>
                <a:ea typeface="Calibri" panose="020F0502020204030204" pitchFamily="34" charset="0"/>
                <a:cs typeface="Times New Roman" panose="02020603050405020304" pitchFamily="18" charset="0"/>
              </a:rPr>
              <a:t>custody</a:t>
            </a:r>
            <a:r>
              <a:rPr lang="nl-NL" sz="2400" dirty="0">
                <a:solidFill>
                  <a:srgbClr val="00B050"/>
                </a:solidFill>
                <a:effectLst/>
                <a:ea typeface="Calibri" panose="020F0502020204030204" pitchFamily="34" charset="0"/>
                <a:cs typeface="Times New Roman" panose="02020603050405020304" pitchFamily="18" charset="0"/>
              </a:rPr>
              <a:t> </a:t>
            </a:r>
            <a:r>
              <a:rPr lang="nl-NL" sz="2400" dirty="0">
                <a:solidFill>
                  <a:srgbClr val="002060"/>
                </a:solidFill>
                <a:effectLst/>
                <a:ea typeface="Calibri" panose="020F0502020204030204" pitchFamily="34" charset="0"/>
                <a:cs typeface="Times New Roman" panose="02020603050405020304" pitchFamily="18" charset="0"/>
              </a:rPr>
              <a:t>(</a:t>
            </a:r>
            <a:r>
              <a:rPr lang="en-GB" sz="2400" i="1" dirty="0" err="1">
                <a:solidFill>
                  <a:srgbClr val="002060"/>
                </a:solidFill>
                <a:latin typeface="Calibri" panose="020F0502020204030204" pitchFamily="34" charset="0"/>
                <a:ea typeface="Calibri" panose="020F0502020204030204" pitchFamily="34" charset="0"/>
                <a:cs typeface="Calibri" panose="020F0502020204030204" pitchFamily="34" charset="0"/>
              </a:rPr>
              <a:t>g</a:t>
            </a:r>
            <a:r>
              <a:rPr lang="en-GB" i="1" dirty="0" err="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uarda</a:t>
            </a:r>
            <a:r>
              <a:rPr lang="en-GB" i="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de </a:t>
            </a:r>
            <a:r>
              <a:rPr lang="en-GB" i="1" dirty="0" err="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hecho</a:t>
            </a:r>
            <a:r>
              <a:rPr lang="en-GB" i="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t>
            </a:r>
            <a:r>
              <a:rPr lang="en-GB"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 non-formalised support where the support person is granted authority by law to assist the adult and to act on their behalf in certain cases, some of them only after seeking judicial permission.</a:t>
            </a:r>
          </a:p>
          <a:p>
            <a:pPr marL="0" indent="0">
              <a:buNone/>
              <a:defRPr/>
            </a:pPr>
            <a:endParaRPr lang="nl-NL" sz="1800" dirty="0">
              <a:solidFill>
                <a:srgbClr val="000000"/>
              </a:solidFill>
              <a:effectLst/>
              <a:latin typeface="Times New Roman" panose="02020603050405020304" pitchFamily="18" charset="0"/>
              <a:ea typeface="Times New Roman" panose="02020603050405020304" pitchFamily="18" charset="0"/>
              <a:cs typeface="MinionPro-Regular"/>
            </a:endParaRPr>
          </a:p>
          <a:p>
            <a:pPr>
              <a:defRPr/>
            </a:pPr>
            <a:endParaRPr lang="en-GB" dirty="0"/>
          </a:p>
          <a:p>
            <a:pPr>
              <a:defRPr/>
            </a:pPr>
            <a:endParaRPr lang="en-GB" sz="1800" dirty="0"/>
          </a:p>
        </p:txBody>
      </p:sp>
    </p:spTree>
    <p:extLst>
      <p:ext uri="{BB962C8B-B14F-4D97-AF65-F5344CB8AC3E}">
        <p14:creationId xmlns:p14="http://schemas.microsoft.com/office/powerpoint/2010/main" val="23107344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1450B3-93FB-0C4B-8CAC-49D5D179D366}"/>
              </a:ext>
            </a:extLst>
          </p:cNvPr>
          <p:cNvSpPr>
            <a:spLocks noGrp="1"/>
          </p:cNvSpPr>
          <p:nvPr>
            <p:ph type="title"/>
          </p:nvPr>
        </p:nvSpPr>
        <p:spPr>
          <a:solidFill>
            <a:srgbClr val="322595"/>
          </a:solidFill>
        </p:spPr>
        <p:txBody>
          <a:bodyPr/>
          <a:lstStyle/>
          <a:p>
            <a:r>
              <a:rPr lang="en-GB"/>
              <a:t>FL-EUR:  Family Law in Europe: Academic Network </a:t>
            </a:r>
          </a:p>
        </p:txBody>
      </p:sp>
      <p:sp>
        <p:nvSpPr>
          <p:cNvPr id="6" name="Rechthoek 5">
            <a:extLst>
              <a:ext uri="{FF2B5EF4-FFF2-40B4-BE49-F238E27FC236}">
                <a16:creationId xmlns:a16="http://schemas.microsoft.com/office/drawing/2014/main" id="{B99EB772-650A-7A4C-B685-9D4E793300F6}"/>
              </a:ext>
            </a:extLst>
          </p:cNvPr>
          <p:cNvSpPr/>
          <p:nvPr/>
        </p:nvSpPr>
        <p:spPr>
          <a:xfrm>
            <a:off x="556179" y="118423"/>
            <a:ext cx="11635819" cy="17592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hthoek 6">
            <a:extLst>
              <a:ext uri="{FF2B5EF4-FFF2-40B4-BE49-F238E27FC236}">
                <a16:creationId xmlns:a16="http://schemas.microsoft.com/office/drawing/2014/main" id="{110D4A1E-BBB6-237D-9E63-D0B1D13D6EEB}"/>
              </a:ext>
            </a:extLst>
          </p:cNvPr>
          <p:cNvSpPr/>
          <p:nvPr/>
        </p:nvSpPr>
        <p:spPr>
          <a:xfrm>
            <a:off x="367613" y="1960963"/>
            <a:ext cx="11635819" cy="3631763"/>
          </a:xfrm>
          <a:prstGeom prst="rect">
            <a:avLst/>
          </a:prstGeom>
        </p:spPr>
        <p:txBody>
          <a:bodyPr wrap="square">
            <a:spAutoFit/>
          </a:bodyPr>
          <a:lstStyle/>
          <a:p>
            <a:pPr algn="ctr"/>
            <a:endParaRPr lang="nl-NL" sz="2000"/>
          </a:p>
          <a:p>
            <a:pPr algn="ctr"/>
            <a:br>
              <a:rPr lang="nl-NL" sz="2000"/>
            </a:br>
            <a:r>
              <a:rPr lang="en-GB" sz="2000" b="1">
                <a:solidFill>
                  <a:schemeClr val="bg1"/>
                </a:solidFill>
                <a:effectLst>
                  <a:outerShdw blurRad="50800" dist="50800" dir="5400000" algn="ctr" rotWithShape="0">
                    <a:schemeClr val="bg1"/>
                  </a:outerShdw>
                </a:effectLst>
                <a:latin typeface="Times New Roman" panose="02020603050405020304" pitchFamily="18" charset="0"/>
                <a:ea typeface="Times New Roman" panose="02020603050405020304" pitchFamily="18" charset="0"/>
                <a:cs typeface="Calibri" panose="020F0502020204030204" pitchFamily="34" charset="0"/>
              </a:rPr>
              <a:t>11 OCTOBER 2021</a:t>
            </a:r>
            <a:endParaRPr lang="nl-NL" sz="1000">
              <a:solidFill>
                <a:srgbClr val="2F237E"/>
              </a:solidFill>
              <a:effectLst>
                <a:outerShdw blurRad="50800" dist="50800" dir="5400000" algn="ctr" rotWithShape="0">
                  <a:schemeClr val="bg2"/>
                </a:outerShdw>
              </a:effectLst>
              <a:latin typeface="Times New Roman" panose="02020603050405020304" pitchFamily="18" charset="0"/>
              <a:ea typeface="Times New Roman" panose="02020603050405020304" pitchFamily="18" charset="0"/>
            </a:endParaRPr>
          </a:p>
          <a:p>
            <a:pPr algn="ctr">
              <a:spcAft>
                <a:spcPts val="0"/>
              </a:spcAft>
            </a:pPr>
            <a:endParaRPr lang="en-GB" b="1">
              <a:solidFill>
                <a:schemeClr val="bg1"/>
              </a:solidFill>
              <a:effectLst>
                <a:outerShdw blurRad="50800" dist="50800" dir="5400000" algn="ctr" rotWithShape="0">
                  <a:schemeClr val="bg2"/>
                </a:outerShdw>
              </a:effectLst>
              <a:latin typeface="Times New Roman" panose="02020603050405020304" pitchFamily="18" charset="0"/>
              <a:ea typeface="Times New Roman" panose="02020603050405020304" pitchFamily="18" charset="0"/>
              <a:cs typeface="Calibri" panose="020F0502020204030204" pitchFamily="34" charset="0"/>
            </a:endParaRPr>
          </a:p>
          <a:p>
            <a:pPr algn="ctr"/>
            <a:r>
              <a:rPr lang="en-GB" sz="2400" b="1">
                <a:solidFill>
                  <a:srgbClr val="261D60"/>
                </a:solidFill>
              </a:rPr>
              <a:t>Thank you for your attention!</a:t>
            </a:r>
          </a:p>
          <a:p>
            <a:pPr algn="ctr">
              <a:spcAft>
                <a:spcPts val="0"/>
              </a:spcAft>
            </a:pPr>
            <a:endParaRPr lang="en-GB" sz="2400" b="1">
              <a:solidFill>
                <a:srgbClr val="261D60"/>
              </a:solidFill>
              <a:effectLst>
                <a:outerShdw blurRad="50800" dist="50800" dir="5400000" algn="ctr" rotWithShape="0">
                  <a:schemeClr val="bg2"/>
                </a:outerShdw>
              </a:effectLst>
              <a:ea typeface="Times New Roman" panose="02020603050405020304" pitchFamily="18" charset="0"/>
              <a:cs typeface="Calibri" panose="020F0502020204030204" pitchFamily="34" charset="0"/>
            </a:endParaRPr>
          </a:p>
          <a:p>
            <a:pPr algn="ctr">
              <a:spcAft>
                <a:spcPts val="0"/>
              </a:spcAft>
            </a:pPr>
            <a:endParaRPr lang="en-GB" sz="2400" b="1">
              <a:solidFill>
                <a:srgbClr val="261D60"/>
              </a:solidFill>
              <a:effectLst>
                <a:outerShdw blurRad="50800" dist="50800" dir="5400000" algn="ctr" rotWithShape="0">
                  <a:schemeClr val="bg2"/>
                </a:outerShdw>
              </a:effectLst>
              <a:ea typeface="Times New Roman" panose="02020603050405020304" pitchFamily="18" charset="0"/>
              <a:cs typeface="Calibri" panose="020F0502020204030204" pitchFamily="34" charset="0"/>
            </a:endParaRPr>
          </a:p>
          <a:p>
            <a:pPr algn="ctr">
              <a:spcAft>
                <a:spcPts val="0"/>
              </a:spcAft>
            </a:pPr>
            <a:endParaRPr lang="en-GB" sz="1000" b="1">
              <a:solidFill>
                <a:srgbClr val="2F237E"/>
              </a:solidFill>
              <a:effectLst>
                <a:outerShdw blurRad="50800" dist="50800" dir="5400000" algn="ctr" rotWithShape="0">
                  <a:schemeClr val="bg2"/>
                </a:outerShdw>
              </a:effectLst>
              <a:latin typeface="Times New Roman" panose="02020603050405020304" pitchFamily="18" charset="0"/>
              <a:ea typeface="Times New Roman" panose="02020603050405020304" pitchFamily="18" charset="0"/>
              <a:cs typeface="Calibri" panose="020F0502020204030204" pitchFamily="34" charset="0"/>
            </a:endParaRPr>
          </a:p>
          <a:p>
            <a:pPr algn="ctr">
              <a:spcAft>
                <a:spcPts val="0"/>
              </a:spcAft>
            </a:pPr>
            <a:endParaRPr lang="nl-NL" sz="2000">
              <a:solidFill>
                <a:srgbClr val="2F237E"/>
              </a:solidFill>
              <a:effectLst>
                <a:outerShdw blurRad="50800" dist="50800" dir="5400000" algn="ctr" rotWithShape="0">
                  <a:schemeClr val="bg2"/>
                </a:outerShdw>
              </a:effectLst>
              <a:latin typeface="Times New Roman" panose="02020603050405020304" pitchFamily="18" charset="0"/>
              <a:ea typeface="Times New Roman" panose="02020603050405020304" pitchFamily="18" charset="0"/>
            </a:endParaRPr>
          </a:p>
          <a:p>
            <a:pPr algn="ctr">
              <a:spcAft>
                <a:spcPts val="0"/>
              </a:spcAft>
            </a:pPr>
            <a:r>
              <a:rPr lang="en-GB" sz="2000" b="1">
                <a:solidFill>
                  <a:srgbClr val="2F237E"/>
                </a:solidFill>
                <a:effectLst>
                  <a:outerShdw blurRad="50800" dist="50800" dir="5400000" algn="ctr" rotWithShape="0">
                    <a:schemeClr val="bg2"/>
                  </a:outerShdw>
                </a:effectLst>
                <a:latin typeface="Times New Roman" panose="02020603050405020304" pitchFamily="18" charset="0"/>
                <a:ea typeface="Times New Roman" panose="02020603050405020304" pitchFamily="18" charset="0"/>
                <a:cs typeface="Calibri" panose="020F0502020204030204" pitchFamily="34" charset="0"/>
              </a:rPr>
              <a:t> </a:t>
            </a:r>
          </a:p>
          <a:p>
            <a:pPr algn="ctr"/>
            <a:endParaRPr lang="nl-NL" altLang="nl-NL" sz="2000" b="1">
              <a:solidFill>
                <a:srgbClr val="002060"/>
              </a:solidFill>
              <a:effectLst>
                <a:outerShdw blurRad="50800" dist="50800" dir="5400000" algn="ctr" rotWithShape="0">
                  <a:schemeClr val="bg2"/>
                </a:outerShdw>
              </a:effectLst>
              <a:latin typeface="Times New Roman" panose="02020603050405020304" pitchFamily="18" charset="0"/>
              <a:cs typeface="Times New Roman" panose="02020603050405020304" pitchFamily="18" charset="0"/>
            </a:endParaRPr>
          </a:p>
          <a:p>
            <a:pPr algn="ctr">
              <a:spcAft>
                <a:spcPts val="0"/>
              </a:spcAft>
            </a:pPr>
            <a:endParaRPr lang="nl-NL" sz="1000">
              <a:solidFill>
                <a:srgbClr val="2F237E"/>
              </a:solidFill>
              <a:effectLst>
                <a:outerShdw blurRad="50800" dist="50800" dir="5400000" algn="ctr" rotWithShape="0">
                  <a:schemeClr val="bg1"/>
                </a:outerShdw>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12207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1450B3-93FB-0C4B-8CAC-49D5D179D366}"/>
              </a:ext>
            </a:extLst>
          </p:cNvPr>
          <p:cNvSpPr>
            <a:spLocks noGrp="1"/>
          </p:cNvSpPr>
          <p:nvPr>
            <p:ph type="title"/>
          </p:nvPr>
        </p:nvSpPr>
        <p:spPr>
          <a:solidFill>
            <a:srgbClr val="322595"/>
          </a:solidFill>
        </p:spPr>
        <p:txBody>
          <a:bodyPr/>
          <a:lstStyle/>
          <a:p>
            <a:r>
              <a:rPr lang="en-GB" dirty="0"/>
              <a:t>  What is FL-EUR?</a:t>
            </a:r>
          </a:p>
        </p:txBody>
      </p:sp>
      <p:sp>
        <p:nvSpPr>
          <p:cNvPr id="4" name="Rectangle 2">
            <a:extLst>
              <a:ext uri="{FF2B5EF4-FFF2-40B4-BE49-F238E27FC236}">
                <a16:creationId xmlns:a16="http://schemas.microsoft.com/office/drawing/2014/main" id="{8E59E7C2-EE80-B744-AC30-E2014A4C2DAF}"/>
              </a:ext>
            </a:extLst>
          </p:cNvPr>
          <p:cNvSpPr>
            <a:spLocks noGrp="1"/>
          </p:cNvSpPr>
          <p:nvPr>
            <p:ph idx="1"/>
          </p:nvPr>
        </p:nvSpPr>
        <p:spPr>
          <a:xfrm>
            <a:off x="895546" y="1825625"/>
            <a:ext cx="11208470" cy="4914540"/>
          </a:xfrm>
        </p:spPr>
        <p:txBody>
          <a:bodyPr/>
          <a:lstStyle/>
          <a:p>
            <a:pPr>
              <a:defRPr/>
            </a:pPr>
            <a:endParaRPr lang="en-GB" dirty="0"/>
          </a:p>
          <a:p>
            <a:pPr lvl="1">
              <a:defRPr/>
            </a:pPr>
            <a:r>
              <a:rPr lang="en-GB" dirty="0">
                <a:solidFill>
                  <a:srgbClr val="261D60"/>
                </a:solidFill>
                <a:latin typeface="Arial" panose="020B0604020202020204" pitchFamily="34" charset="0"/>
                <a:cs typeface="Arial" panose="020B0604020202020204" pitchFamily="34" charset="0"/>
              </a:rPr>
              <a:t>Established in Amsterdam in 2019;</a:t>
            </a:r>
          </a:p>
          <a:p>
            <a:pPr lvl="1">
              <a:defRPr/>
            </a:pPr>
            <a:endParaRPr lang="en-GB" dirty="0">
              <a:solidFill>
                <a:srgbClr val="261D60"/>
              </a:solidFill>
              <a:latin typeface="Arial" panose="020B0604020202020204" pitchFamily="34" charset="0"/>
              <a:cs typeface="Arial" panose="020B0604020202020204" pitchFamily="34" charset="0"/>
            </a:endParaRPr>
          </a:p>
          <a:p>
            <a:pPr lvl="1">
              <a:defRPr/>
            </a:pPr>
            <a:r>
              <a:rPr lang="en-GB" dirty="0">
                <a:solidFill>
                  <a:srgbClr val="261D60"/>
                </a:solidFill>
                <a:latin typeface="Arial" panose="020B0604020202020204" pitchFamily="34" charset="0"/>
                <a:cs typeface="Arial" panose="020B0604020202020204" pitchFamily="34" charset="0"/>
              </a:rPr>
              <a:t>A private academic initiative;</a:t>
            </a:r>
          </a:p>
          <a:p>
            <a:pPr lvl="1">
              <a:defRPr/>
            </a:pPr>
            <a:endParaRPr lang="en-GB" dirty="0">
              <a:solidFill>
                <a:srgbClr val="261D60"/>
              </a:solidFill>
              <a:latin typeface="Arial" panose="020B0604020202020204" pitchFamily="34" charset="0"/>
              <a:cs typeface="Arial" panose="020B0604020202020204" pitchFamily="34" charset="0"/>
            </a:endParaRPr>
          </a:p>
          <a:p>
            <a:pPr lvl="1">
              <a:defRPr/>
            </a:pPr>
            <a:r>
              <a:rPr lang="en-GB" dirty="0">
                <a:solidFill>
                  <a:srgbClr val="261D60"/>
                </a:solidFill>
                <a:latin typeface="Arial" panose="020B0604020202020204" pitchFamily="34" charset="0"/>
                <a:cs typeface="Arial" panose="020B0604020202020204" pitchFamily="34" charset="0"/>
              </a:rPr>
              <a:t>Unites family &amp; law experts from 31 European jurisdictions</a:t>
            </a:r>
          </a:p>
          <a:p>
            <a:pPr marL="914400" lvl="2" indent="0">
              <a:buNone/>
              <a:defRPr/>
            </a:pPr>
            <a:r>
              <a:rPr lang="en-GB" sz="1400" dirty="0">
                <a:solidFill>
                  <a:srgbClr val="261D60"/>
                </a:solidFill>
                <a:latin typeface="Arial" panose="020B0604020202020204" pitchFamily="34" charset="0"/>
                <a:cs typeface="Arial" panose="020B0604020202020204" pitchFamily="34" charset="0"/>
                <a:hlinkClick r:id="rId2"/>
              </a:rPr>
              <a:t>https://fl-eur.eu/members/</a:t>
            </a:r>
            <a:r>
              <a:rPr lang="en-GB" sz="1400" dirty="0">
                <a:solidFill>
                  <a:srgbClr val="261D60"/>
                </a:solidFill>
                <a:latin typeface="Arial" panose="020B0604020202020204" pitchFamily="34" charset="0"/>
                <a:cs typeface="Arial" panose="020B0604020202020204" pitchFamily="34" charset="0"/>
              </a:rPr>
              <a:t> </a:t>
            </a:r>
          </a:p>
          <a:p>
            <a:pPr marL="0" indent="0">
              <a:buFont typeface="Arial" panose="020B0604020202020204" pitchFamily="34" charset="0"/>
              <a:buNone/>
              <a:defRPr/>
            </a:pP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a:p>
            <a:pPr eaLnBrk="1" hangingPunct="1">
              <a:buFont typeface="Arial" charset="0"/>
              <a:buChar char="•"/>
              <a:defRPr/>
            </a:pPr>
            <a:endParaRPr lang="en-GB" altLang="nl-NL" dirty="0">
              <a:solidFill>
                <a:srgbClr val="000066"/>
              </a:solidFill>
            </a:endParaRPr>
          </a:p>
        </p:txBody>
      </p:sp>
    </p:spTree>
    <p:extLst>
      <p:ext uri="{BB962C8B-B14F-4D97-AF65-F5344CB8AC3E}">
        <p14:creationId xmlns:p14="http://schemas.microsoft.com/office/powerpoint/2010/main" val="4213825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grpSp>
        <p:nvGrpSpPr>
          <p:cNvPr id="61" name="Google Shape;61;p16"/>
          <p:cNvGrpSpPr/>
          <p:nvPr/>
        </p:nvGrpSpPr>
        <p:grpSpPr>
          <a:xfrm>
            <a:off x="4984124" y="321972"/>
            <a:ext cx="9545784" cy="6373966"/>
            <a:chOff x="1783250" y="1446725"/>
            <a:chExt cx="4159475" cy="3162225"/>
          </a:xfrm>
        </p:grpSpPr>
        <p:sp>
          <p:nvSpPr>
            <p:cNvPr id="62" name="Google Shape;62;p16"/>
            <p:cNvSpPr/>
            <p:nvPr/>
          </p:nvSpPr>
          <p:spPr>
            <a:xfrm>
              <a:off x="3580800" y="3491625"/>
              <a:ext cx="327450" cy="163000"/>
            </a:xfrm>
            <a:custGeom>
              <a:avLst/>
              <a:gdLst/>
              <a:ahLst/>
              <a:cxnLst/>
              <a:rect l="l" t="t" r="r" b="b"/>
              <a:pathLst>
                <a:path w="13098" h="6520" extrusionOk="0">
                  <a:moveTo>
                    <a:pt x="5025" y="1"/>
                  </a:moveTo>
                  <a:cubicBezTo>
                    <a:pt x="5060" y="179"/>
                    <a:pt x="5037" y="358"/>
                    <a:pt x="4965" y="525"/>
                  </a:cubicBezTo>
                  <a:cubicBezTo>
                    <a:pt x="4846" y="775"/>
                    <a:pt x="4656" y="989"/>
                    <a:pt x="4417" y="1144"/>
                  </a:cubicBezTo>
                  <a:cubicBezTo>
                    <a:pt x="4120" y="1346"/>
                    <a:pt x="3882" y="1656"/>
                    <a:pt x="3763" y="2001"/>
                  </a:cubicBezTo>
                  <a:cubicBezTo>
                    <a:pt x="3679" y="2191"/>
                    <a:pt x="3572" y="2370"/>
                    <a:pt x="3465" y="2549"/>
                  </a:cubicBezTo>
                  <a:cubicBezTo>
                    <a:pt x="3251" y="2834"/>
                    <a:pt x="2941" y="3025"/>
                    <a:pt x="2584" y="3061"/>
                  </a:cubicBezTo>
                  <a:cubicBezTo>
                    <a:pt x="2559" y="3064"/>
                    <a:pt x="2535" y="3066"/>
                    <a:pt x="2511" y="3066"/>
                  </a:cubicBezTo>
                  <a:cubicBezTo>
                    <a:pt x="2453" y="3066"/>
                    <a:pt x="2396" y="3057"/>
                    <a:pt x="2346" y="3049"/>
                  </a:cubicBezTo>
                  <a:lnTo>
                    <a:pt x="2346" y="3061"/>
                  </a:lnTo>
                  <a:cubicBezTo>
                    <a:pt x="2250" y="3275"/>
                    <a:pt x="2084" y="3442"/>
                    <a:pt x="1869" y="3525"/>
                  </a:cubicBezTo>
                  <a:cubicBezTo>
                    <a:pt x="1739" y="3584"/>
                    <a:pt x="1596" y="3620"/>
                    <a:pt x="1465" y="3644"/>
                  </a:cubicBezTo>
                  <a:cubicBezTo>
                    <a:pt x="1334" y="3668"/>
                    <a:pt x="1215" y="3704"/>
                    <a:pt x="1096" y="3751"/>
                  </a:cubicBezTo>
                  <a:cubicBezTo>
                    <a:pt x="988" y="3799"/>
                    <a:pt x="917" y="3894"/>
                    <a:pt x="869" y="4001"/>
                  </a:cubicBezTo>
                  <a:cubicBezTo>
                    <a:pt x="857" y="4037"/>
                    <a:pt x="857" y="4073"/>
                    <a:pt x="881" y="4108"/>
                  </a:cubicBezTo>
                  <a:lnTo>
                    <a:pt x="1000" y="4287"/>
                  </a:lnTo>
                  <a:lnTo>
                    <a:pt x="810" y="4394"/>
                  </a:lnTo>
                  <a:cubicBezTo>
                    <a:pt x="738" y="4442"/>
                    <a:pt x="655" y="4466"/>
                    <a:pt x="560" y="4466"/>
                  </a:cubicBezTo>
                  <a:cubicBezTo>
                    <a:pt x="357" y="4454"/>
                    <a:pt x="155" y="4370"/>
                    <a:pt x="0" y="4239"/>
                  </a:cubicBezTo>
                  <a:lnTo>
                    <a:pt x="0" y="4239"/>
                  </a:lnTo>
                  <a:cubicBezTo>
                    <a:pt x="48" y="4370"/>
                    <a:pt x="84" y="4501"/>
                    <a:pt x="107" y="4632"/>
                  </a:cubicBezTo>
                  <a:cubicBezTo>
                    <a:pt x="226" y="5061"/>
                    <a:pt x="334" y="5466"/>
                    <a:pt x="643" y="5620"/>
                  </a:cubicBezTo>
                  <a:lnTo>
                    <a:pt x="774" y="5680"/>
                  </a:lnTo>
                  <a:cubicBezTo>
                    <a:pt x="1238" y="5740"/>
                    <a:pt x="1703" y="5894"/>
                    <a:pt x="2131" y="6109"/>
                  </a:cubicBezTo>
                  <a:lnTo>
                    <a:pt x="2286" y="6192"/>
                  </a:lnTo>
                  <a:cubicBezTo>
                    <a:pt x="2658" y="6359"/>
                    <a:pt x="3073" y="6519"/>
                    <a:pt x="3475" y="6519"/>
                  </a:cubicBezTo>
                  <a:cubicBezTo>
                    <a:pt x="3588" y="6519"/>
                    <a:pt x="3700" y="6506"/>
                    <a:pt x="3810" y="6478"/>
                  </a:cubicBezTo>
                  <a:cubicBezTo>
                    <a:pt x="4072" y="6394"/>
                    <a:pt x="4286" y="6216"/>
                    <a:pt x="4406" y="5966"/>
                  </a:cubicBezTo>
                  <a:cubicBezTo>
                    <a:pt x="4477" y="5811"/>
                    <a:pt x="4477" y="5632"/>
                    <a:pt x="4406" y="5478"/>
                  </a:cubicBezTo>
                  <a:lnTo>
                    <a:pt x="4263" y="5192"/>
                  </a:lnTo>
                  <a:lnTo>
                    <a:pt x="6418" y="5097"/>
                  </a:lnTo>
                  <a:cubicBezTo>
                    <a:pt x="6513" y="5097"/>
                    <a:pt x="6596" y="5085"/>
                    <a:pt x="6692" y="5061"/>
                  </a:cubicBezTo>
                  <a:cubicBezTo>
                    <a:pt x="6882" y="4978"/>
                    <a:pt x="6965" y="4692"/>
                    <a:pt x="7061" y="4394"/>
                  </a:cubicBezTo>
                  <a:cubicBezTo>
                    <a:pt x="7180" y="4013"/>
                    <a:pt x="7311" y="3573"/>
                    <a:pt x="7775" y="3501"/>
                  </a:cubicBezTo>
                  <a:cubicBezTo>
                    <a:pt x="7823" y="3489"/>
                    <a:pt x="7870" y="3483"/>
                    <a:pt x="7918" y="3483"/>
                  </a:cubicBezTo>
                  <a:cubicBezTo>
                    <a:pt x="7965" y="3483"/>
                    <a:pt x="8013" y="3489"/>
                    <a:pt x="8061" y="3501"/>
                  </a:cubicBezTo>
                  <a:cubicBezTo>
                    <a:pt x="8090" y="3506"/>
                    <a:pt x="8120" y="3509"/>
                    <a:pt x="8149" y="3509"/>
                  </a:cubicBezTo>
                  <a:cubicBezTo>
                    <a:pt x="8191" y="3509"/>
                    <a:pt x="8233" y="3503"/>
                    <a:pt x="8275" y="3489"/>
                  </a:cubicBezTo>
                  <a:cubicBezTo>
                    <a:pt x="8323" y="3442"/>
                    <a:pt x="8370" y="3394"/>
                    <a:pt x="8394" y="3334"/>
                  </a:cubicBezTo>
                  <a:cubicBezTo>
                    <a:pt x="8430" y="3275"/>
                    <a:pt x="8477" y="3227"/>
                    <a:pt x="8525" y="3180"/>
                  </a:cubicBezTo>
                  <a:cubicBezTo>
                    <a:pt x="8690" y="2997"/>
                    <a:pt x="8904" y="2928"/>
                    <a:pt x="9124" y="2928"/>
                  </a:cubicBezTo>
                  <a:cubicBezTo>
                    <a:pt x="9348" y="2928"/>
                    <a:pt x="9577" y="3000"/>
                    <a:pt x="9763" y="3096"/>
                  </a:cubicBezTo>
                  <a:cubicBezTo>
                    <a:pt x="9859" y="3156"/>
                    <a:pt x="9966" y="3215"/>
                    <a:pt x="10061" y="3275"/>
                  </a:cubicBezTo>
                  <a:cubicBezTo>
                    <a:pt x="10240" y="3406"/>
                    <a:pt x="10442" y="3501"/>
                    <a:pt x="10656" y="3549"/>
                  </a:cubicBezTo>
                  <a:cubicBezTo>
                    <a:pt x="10705" y="3554"/>
                    <a:pt x="10754" y="3556"/>
                    <a:pt x="10803" y="3556"/>
                  </a:cubicBezTo>
                  <a:cubicBezTo>
                    <a:pt x="10996" y="3556"/>
                    <a:pt x="11193" y="3520"/>
                    <a:pt x="11383" y="3454"/>
                  </a:cubicBezTo>
                  <a:cubicBezTo>
                    <a:pt x="11525" y="3418"/>
                    <a:pt x="11656" y="3382"/>
                    <a:pt x="11799" y="3358"/>
                  </a:cubicBezTo>
                  <a:cubicBezTo>
                    <a:pt x="11874" y="3345"/>
                    <a:pt x="11950" y="3338"/>
                    <a:pt x="12026" y="3338"/>
                  </a:cubicBezTo>
                  <a:cubicBezTo>
                    <a:pt x="12215" y="3338"/>
                    <a:pt x="12403" y="3380"/>
                    <a:pt x="12573" y="3465"/>
                  </a:cubicBezTo>
                  <a:lnTo>
                    <a:pt x="12597" y="3418"/>
                  </a:lnTo>
                  <a:cubicBezTo>
                    <a:pt x="12752" y="2942"/>
                    <a:pt x="12918" y="2465"/>
                    <a:pt x="13097" y="1989"/>
                  </a:cubicBezTo>
                  <a:cubicBezTo>
                    <a:pt x="12442" y="1656"/>
                    <a:pt x="11918" y="1120"/>
                    <a:pt x="11597" y="465"/>
                  </a:cubicBezTo>
                  <a:cubicBezTo>
                    <a:pt x="11585" y="417"/>
                    <a:pt x="11561" y="382"/>
                    <a:pt x="11525" y="346"/>
                  </a:cubicBezTo>
                  <a:cubicBezTo>
                    <a:pt x="11490" y="334"/>
                    <a:pt x="11454" y="334"/>
                    <a:pt x="11418" y="334"/>
                  </a:cubicBezTo>
                  <a:lnTo>
                    <a:pt x="11311" y="322"/>
                  </a:lnTo>
                  <a:cubicBezTo>
                    <a:pt x="11180" y="298"/>
                    <a:pt x="11049" y="251"/>
                    <a:pt x="10930" y="179"/>
                  </a:cubicBezTo>
                  <a:cubicBezTo>
                    <a:pt x="10847" y="120"/>
                    <a:pt x="10763" y="84"/>
                    <a:pt x="10668" y="72"/>
                  </a:cubicBezTo>
                  <a:cubicBezTo>
                    <a:pt x="10663" y="72"/>
                    <a:pt x="10658" y="72"/>
                    <a:pt x="10654" y="72"/>
                  </a:cubicBezTo>
                  <a:cubicBezTo>
                    <a:pt x="10457" y="72"/>
                    <a:pt x="10283" y="304"/>
                    <a:pt x="10121" y="536"/>
                  </a:cubicBezTo>
                  <a:lnTo>
                    <a:pt x="10073" y="596"/>
                  </a:lnTo>
                  <a:cubicBezTo>
                    <a:pt x="9906" y="846"/>
                    <a:pt x="9644" y="1013"/>
                    <a:pt x="9359" y="1060"/>
                  </a:cubicBezTo>
                  <a:cubicBezTo>
                    <a:pt x="9330" y="1064"/>
                    <a:pt x="9302" y="1066"/>
                    <a:pt x="9275" y="1066"/>
                  </a:cubicBezTo>
                  <a:cubicBezTo>
                    <a:pt x="9141" y="1066"/>
                    <a:pt x="9017" y="1018"/>
                    <a:pt x="8918" y="929"/>
                  </a:cubicBezTo>
                  <a:cubicBezTo>
                    <a:pt x="8882" y="882"/>
                    <a:pt x="8847" y="846"/>
                    <a:pt x="8811" y="798"/>
                  </a:cubicBezTo>
                  <a:cubicBezTo>
                    <a:pt x="8787" y="763"/>
                    <a:pt x="8763" y="739"/>
                    <a:pt x="8739" y="715"/>
                  </a:cubicBezTo>
                  <a:cubicBezTo>
                    <a:pt x="8727" y="727"/>
                    <a:pt x="8704" y="727"/>
                    <a:pt x="8692" y="727"/>
                  </a:cubicBezTo>
                  <a:cubicBezTo>
                    <a:pt x="8650" y="741"/>
                    <a:pt x="8604" y="747"/>
                    <a:pt x="8559" y="747"/>
                  </a:cubicBezTo>
                  <a:cubicBezTo>
                    <a:pt x="8527" y="747"/>
                    <a:pt x="8495" y="744"/>
                    <a:pt x="8466" y="739"/>
                  </a:cubicBezTo>
                  <a:cubicBezTo>
                    <a:pt x="8239" y="691"/>
                    <a:pt x="8168" y="477"/>
                    <a:pt x="8120" y="334"/>
                  </a:cubicBezTo>
                  <a:cubicBezTo>
                    <a:pt x="8108" y="298"/>
                    <a:pt x="8096" y="263"/>
                    <a:pt x="8085" y="227"/>
                  </a:cubicBezTo>
                  <a:cubicBezTo>
                    <a:pt x="8049" y="167"/>
                    <a:pt x="8001" y="120"/>
                    <a:pt x="7930" y="96"/>
                  </a:cubicBezTo>
                  <a:cubicBezTo>
                    <a:pt x="7875" y="87"/>
                    <a:pt x="7820" y="83"/>
                    <a:pt x="7765" y="83"/>
                  </a:cubicBezTo>
                  <a:cubicBezTo>
                    <a:pt x="7591" y="83"/>
                    <a:pt x="7417" y="127"/>
                    <a:pt x="7263" y="227"/>
                  </a:cubicBezTo>
                  <a:lnTo>
                    <a:pt x="7168" y="275"/>
                  </a:lnTo>
                  <a:cubicBezTo>
                    <a:pt x="6901" y="425"/>
                    <a:pt x="6582" y="609"/>
                    <a:pt x="6254" y="609"/>
                  </a:cubicBezTo>
                  <a:cubicBezTo>
                    <a:pt x="6143" y="609"/>
                    <a:pt x="6030" y="588"/>
                    <a:pt x="5918" y="536"/>
                  </a:cubicBezTo>
                  <a:cubicBezTo>
                    <a:pt x="5775" y="453"/>
                    <a:pt x="5656" y="358"/>
                    <a:pt x="5549" y="239"/>
                  </a:cubicBezTo>
                  <a:cubicBezTo>
                    <a:pt x="5489" y="179"/>
                    <a:pt x="5429" y="120"/>
                    <a:pt x="5358" y="72"/>
                  </a:cubicBezTo>
                  <a:cubicBezTo>
                    <a:pt x="5306" y="37"/>
                    <a:pt x="5247" y="15"/>
                    <a:pt x="5187" y="15"/>
                  </a:cubicBezTo>
                  <a:cubicBezTo>
                    <a:pt x="5165" y="15"/>
                    <a:pt x="5142" y="18"/>
                    <a:pt x="5120" y="25"/>
                  </a:cubicBezTo>
                  <a:lnTo>
                    <a:pt x="5025" y="1"/>
                  </a:ln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63" name="Google Shape;63;p16"/>
            <p:cNvSpPr/>
            <p:nvPr/>
          </p:nvSpPr>
          <p:spPr>
            <a:xfrm>
              <a:off x="3332550" y="3373450"/>
              <a:ext cx="366725" cy="219400"/>
            </a:xfrm>
            <a:custGeom>
              <a:avLst/>
              <a:gdLst/>
              <a:ahLst/>
              <a:cxnLst/>
              <a:rect l="l" t="t" r="r" b="b"/>
              <a:pathLst>
                <a:path w="14669" h="8776" extrusionOk="0">
                  <a:moveTo>
                    <a:pt x="6061" y="1"/>
                  </a:moveTo>
                  <a:lnTo>
                    <a:pt x="6061" y="25"/>
                  </a:lnTo>
                  <a:lnTo>
                    <a:pt x="3084" y="1156"/>
                  </a:lnTo>
                  <a:cubicBezTo>
                    <a:pt x="2727" y="1299"/>
                    <a:pt x="2346" y="1418"/>
                    <a:pt x="1965" y="1513"/>
                  </a:cubicBezTo>
                  <a:cubicBezTo>
                    <a:pt x="1643" y="1590"/>
                    <a:pt x="1313" y="1629"/>
                    <a:pt x="983" y="1629"/>
                  </a:cubicBezTo>
                  <a:cubicBezTo>
                    <a:pt x="652" y="1629"/>
                    <a:pt x="322" y="1590"/>
                    <a:pt x="0" y="1513"/>
                  </a:cubicBezTo>
                  <a:lnTo>
                    <a:pt x="0" y="1513"/>
                  </a:lnTo>
                  <a:cubicBezTo>
                    <a:pt x="48" y="1668"/>
                    <a:pt x="84" y="1811"/>
                    <a:pt x="131" y="1954"/>
                  </a:cubicBezTo>
                  <a:cubicBezTo>
                    <a:pt x="322" y="2597"/>
                    <a:pt x="548" y="3299"/>
                    <a:pt x="810" y="3954"/>
                  </a:cubicBezTo>
                  <a:cubicBezTo>
                    <a:pt x="1441" y="5514"/>
                    <a:pt x="2358" y="6942"/>
                    <a:pt x="3501" y="8181"/>
                  </a:cubicBezTo>
                  <a:lnTo>
                    <a:pt x="3537" y="8204"/>
                  </a:lnTo>
                  <a:lnTo>
                    <a:pt x="3608" y="8061"/>
                  </a:lnTo>
                  <a:cubicBezTo>
                    <a:pt x="3918" y="8204"/>
                    <a:pt x="4263" y="8359"/>
                    <a:pt x="4608" y="8359"/>
                  </a:cubicBezTo>
                  <a:cubicBezTo>
                    <a:pt x="4882" y="8359"/>
                    <a:pt x="5227" y="8204"/>
                    <a:pt x="5299" y="7907"/>
                  </a:cubicBezTo>
                  <a:cubicBezTo>
                    <a:pt x="5311" y="7811"/>
                    <a:pt x="5322" y="7716"/>
                    <a:pt x="5322" y="7621"/>
                  </a:cubicBezTo>
                  <a:cubicBezTo>
                    <a:pt x="5311" y="7454"/>
                    <a:pt x="5346" y="7288"/>
                    <a:pt x="5406" y="7133"/>
                  </a:cubicBezTo>
                  <a:cubicBezTo>
                    <a:pt x="5525" y="6883"/>
                    <a:pt x="5751" y="6704"/>
                    <a:pt x="6013" y="6633"/>
                  </a:cubicBezTo>
                  <a:cubicBezTo>
                    <a:pt x="6203" y="6570"/>
                    <a:pt x="6397" y="6539"/>
                    <a:pt x="6589" y="6539"/>
                  </a:cubicBezTo>
                  <a:cubicBezTo>
                    <a:pt x="7085" y="6539"/>
                    <a:pt x="7570" y="6743"/>
                    <a:pt x="7930" y="7121"/>
                  </a:cubicBezTo>
                  <a:cubicBezTo>
                    <a:pt x="8025" y="7228"/>
                    <a:pt x="8120" y="7347"/>
                    <a:pt x="8204" y="7478"/>
                  </a:cubicBezTo>
                  <a:cubicBezTo>
                    <a:pt x="8370" y="7716"/>
                    <a:pt x="8537" y="7930"/>
                    <a:pt x="8763" y="8014"/>
                  </a:cubicBezTo>
                  <a:cubicBezTo>
                    <a:pt x="8823" y="8026"/>
                    <a:pt x="8894" y="8050"/>
                    <a:pt x="8954" y="8050"/>
                  </a:cubicBezTo>
                  <a:cubicBezTo>
                    <a:pt x="9049" y="8061"/>
                    <a:pt x="9132" y="8085"/>
                    <a:pt x="9216" y="8109"/>
                  </a:cubicBezTo>
                  <a:cubicBezTo>
                    <a:pt x="9383" y="8169"/>
                    <a:pt x="9525" y="8276"/>
                    <a:pt x="9633" y="8407"/>
                  </a:cubicBezTo>
                  <a:cubicBezTo>
                    <a:pt x="9787" y="8431"/>
                    <a:pt x="9918" y="8478"/>
                    <a:pt x="10049" y="8562"/>
                  </a:cubicBezTo>
                  <a:lnTo>
                    <a:pt x="10085" y="8585"/>
                  </a:lnTo>
                  <a:cubicBezTo>
                    <a:pt x="10180" y="8669"/>
                    <a:pt x="10275" y="8728"/>
                    <a:pt x="10383" y="8776"/>
                  </a:cubicBezTo>
                  <a:cubicBezTo>
                    <a:pt x="10383" y="8728"/>
                    <a:pt x="10395" y="8669"/>
                    <a:pt x="10406" y="8621"/>
                  </a:cubicBezTo>
                  <a:cubicBezTo>
                    <a:pt x="10478" y="8407"/>
                    <a:pt x="10645" y="8228"/>
                    <a:pt x="10859" y="8121"/>
                  </a:cubicBezTo>
                  <a:cubicBezTo>
                    <a:pt x="11002" y="8061"/>
                    <a:pt x="11145" y="8014"/>
                    <a:pt x="11299" y="7990"/>
                  </a:cubicBezTo>
                  <a:cubicBezTo>
                    <a:pt x="11418" y="7966"/>
                    <a:pt x="11526" y="7930"/>
                    <a:pt x="11633" y="7895"/>
                  </a:cubicBezTo>
                  <a:cubicBezTo>
                    <a:pt x="11752" y="7847"/>
                    <a:pt x="11835" y="7764"/>
                    <a:pt x="11883" y="7657"/>
                  </a:cubicBezTo>
                  <a:cubicBezTo>
                    <a:pt x="11907" y="7621"/>
                    <a:pt x="11907" y="7573"/>
                    <a:pt x="11883" y="7538"/>
                  </a:cubicBezTo>
                  <a:lnTo>
                    <a:pt x="11383" y="6442"/>
                  </a:lnTo>
                  <a:lnTo>
                    <a:pt x="12216" y="7311"/>
                  </a:lnTo>
                  <a:cubicBezTo>
                    <a:pt x="12276" y="7371"/>
                    <a:pt x="12353" y="7398"/>
                    <a:pt x="12439" y="7398"/>
                  </a:cubicBezTo>
                  <a:cubicBezTo>
                    <a:pt x="12456" y="7398"/>
                    <a:pt x="12473" y="7397"/>
                    <a:pt x="12490" y="7395"/>
                  </a:cubicBezTo>
                  <a:cubicBezTo>
                    <a:pt x="12716" y="7359"/>
                    <a:pt x="12931" y="7240"/>
                    <a:pt x="13062" y="7049"/>
                  </a:cubicBezTo>
                  <a:cubicBezTo>
                    <a:pt x="13169" y="6895"/>
                    <a:pt x="13252" y="6728"/>
                    <a:pt x="13335" y="6561"/>
                  </a:cubicBezTo>
                  <a:cubicBezTo>
                    <a:pt x="13443" y="6311"/>
                    <a:pt x="13585" y="6073"/>
                    <a:pt x="13764" y="5859"/>
                  </a:cubicBezTo>
                  <a:cubicBezTo>
                    <a:pt x="13871" y="5752"/>
                    <a:pt x="13990" y="5656"/>
                    <a:pt x="14109" y="5561"/>
                  </a:cubicBezTo>
                  <a:cubicBezTo>
                    <a:pt x="14276" y="5454"/>
                    <a:pt x="14431" y="5299"/>
                    <a:pt x="14526" y="5109"/>
                  </a:cubicBezTo>
                  <a:cubicBezTo>
                    <a:pt x="14669" y="4775"/>
                    <a:pt x="14455" y="4371"/>
                    <a:pt x="13895" y="3859"/>
                  </a:cubicBezTo>
                  <a:cubicBezTo>
                    <a:pt x="13347" y="3335"/>
                    <a:pt x="12764" y="2847"/>
                    <a:pt x="12145" y="2394"/>
                  </a:cubicBezTo>
                  <a:cubicBezTo>
                    <a:pt x="12000" y="2301"/>
                    <a:pt x="11847" y="2208"/>
                    <a:pt x="11716" y="2208"/>
                  </a:cubicBezTo>
                  <a:cubicBezTo>
                    <a:pt x="11696" y="2208"/>
                    <a:pt x="11676" y="2211"/>
                    <a:pt x="11657" y="2216"/>
                  </a:cubicBezTo>
                  <a:cubicBezTo>
                    <a:pt x="11490" y="2275"/>
                    <a:pt x="11347" y="2382"/>
                    <a:pt x="11252" y="2525"/>
                  </a:cubicBezTo>
                  <a:cubicBezTo>
                    <a:pt x="11076" y="2701"/>
                    <a:pt x="10855" y="2922"/>
                    <a:pt x="10566" y="2922"/>
                  </a:cubicBezTo>
                  <a:cubicBezTo>
                    <a:pt x="10522" y="2922"/>
                    <a:pt x="10477" y="2917"/>
                    <a:pt x="10430" y="2906"/>
                  </a:cubicBezTo>
                  <a:lnTo>
                    <a:pt x="10156" y="2823"/>
                  </a:lnTo>
                  <a:lnTo>
                    <a:pt x="10299" y="2585"/>
                  </a:lnTo>
                  <a:cubicBezTo>
                    <a:pt x="10275" y="2525"/>
                    <a:pt x="10228" y="2477"/>
                    <a:pt x="10156" y="2454"/>
                  </a:cubicBezTo>
                  <a:cubicBezTo>
                    <a:pt x="10049" y="2454"/>
                    <a:pt x="9954" y="2454"/>
                    <a:pt x="9859" y="2477"/>
                  </a:cubicBezTo>
                  <a:cubicBezTo>
                    <a:pt x="9752" y="2489"/>
                    <a:pt x="9656" y="2501"/>
                    <a:pt x="9561" y="2501"/>
                  </a:cubicBezTo>
                  <a:cubicBezTo>
                    <a:pt x="9359" y="2489"/>
                    <a:pt x="9180" y="2406"/>
                    <a:pt x="9049" y="2263"/>
                  </a:cubicBezTo>
                  <a:lnTo>
                    <a:pt x="9013" y="2227"/>
                  </a:lnTo>
                  <a:cubicBezTo>
                    <a:pt x="8796" y="2316"/>
                    <a:pt x="8570" y="2364"/>
                    <a:pt x="8336" y="2364"/>
                  </a:cubicBezTo>
                  <a:cubicBezTo>
                    <a:pt x="8288" y="2364"/>
                    <a:pt x="8240" y="2362"/>
                    <a:pt x="8192" y="2358"/>
                  </a:cubicBezTo>
                  <a:lnTo>
                    <a:pt x="8061" y="2346"/>
                  </a:lnTo>
                  <a:lnTo>
                    <a:pt x="8013" y="2216"/>
                  </a:lnTo>
                  <a:cubicBezTo>
                    <a:pt x="7942" y="1989"/>
                    <a:pt x="7894" y="1751"/>
                    <a:pt x="7870" y="1513"/>
                  </a:cubicBezTo>
                  <a:cubicBezTo>
                    <a:pt x="7663" y="1600"/>
                    <a:pt x="7427" y="1657"/>
                    <a:pt x="7187" y="1657"/>
                  </a:cubicBezTo>
                  <a:cubicBezTo>
                    <a:pt x="7165" y="1657"/>
                    <a:pt x="7143" y="1657"/>
                    <a:pt x="7120" y="1656"/>
                  </a:cubicBezTo>
                  <a:lnTo>
                    <a:pt x="6894" y="1644"/>
                  </a:lnTo>
                  <a:lnTo>
                    <a:pt x="6930" y="1430"/>
                  </a:lnTo>
                  <a:cubicBezTo>
                    <a:pt x="6989" y="811"/>
                    <a:pt x="6632" y="227"/>
                    <a:pt x="6061" y="1"/>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64" name="Google Shape;64;p16"/>
            <p:cNvSpPr/>
            <p:nvPr/>
          </p:nvSpPr>
          <p:spPr>
            <a:xfrm>
              <a:off x="3151575" y="3546875"/>
              <a:ext cx="434900" cy="208650"/>
            </a:xfrm>
            <a:custGeom>
              <a:avLst/>
              <a:gdLst/>
              <a:ahLst/>
              <a:cxnLst/>
              <a:rect l="l" t="t" r="r" b="b"/>
              <a:pathLst>
                <a:path w="17396" h="8346" extrusionOk="0">
                  <a:moveTo>
                    <a:pt x="13828" y="1"/>
                  </a:moveTo>
                  <a:cubicBezTo>
                    <a:pt x="13675" y="1"/>
                    <a:pt x="13521" y="26"/>
                    <a:pt x="13371" y="77"/>
                  </a:cubicBezTo>
                  <a:cubicBezTo>
                    <a:pt x="13228" y="112"/>
                    <a:pt x="13097" y="208"/>
                    <a:pt x="13014" y="351"/>
                  </a:cubicBezTo>
                  <a:cubicBezTo>
                    <a:pt x="12978" y="458"/>
                    <a:pt x="12966" y="565"/>
                    <a:pt x="12966" y="684"/>
                  </a:cubicBezTo>
                  <a:cubicBezTo>
                    <a:pt x="12978" y="815"/>
                    <a:pt x="12966" y="958"/>
                    <a:pt x="12942" y="1089"/>
                  </a:cubicBezTo>
                  <a:cubicBezTo>
                    <a:pt x="12823" y="1565"/>
                    <a:pt x="12300" y="1827"/>
                    <a:pt x="11859" y="1827"/>
                  </a:cubicBezTo>
                  <a:cubicBezTo>
                    <a:pt x="11514" y="1827"/>
                    <a:pt x="11168" y="1732"/>
                    <a:pt x="10859" y="1577"/>
                  </a:cubicBezTo>
                  <a:lnTo>
                    <a:pt x="8918" y="1636"/>
                  </a:lnTo>
                  <a:cubicBezTo>
                    <a:pt x="8823" y="2006"/>
                    <a:pt x="8585" y="2327"/>
                    <a:pt x="8240" y="2506"/>
                  </a:cubicBezTo>
                  <a:cubicBezTo>
                    <a:pt x="8394" y="3006"/>
                    <a:pt x="8418" y="3541"/>
                    <a:pt x="8311" y="4053"/>
                  </a:cubicBezTo>
                  <a:lnTo>
                    <a:pt x="8251" y="4315"/>
                  </a:lnTo>
                  <a:lnTo>
                    <a:pt x="8013" y="4196"/>
                  </a:lnTo>
                  <a:cubicBezTo>
                    <a:pt x="7769" y="4069"/>
                    <a:pt x="7505" y="4022"/>
                    <a:pt x="7227" y="4022"/>
                  </a:cubicBezTo>
                  <a:cubicBezTo>
                    <a:pt x="6884" y="4022"/>
                    <a:pt x="6519" y="4093"/>
                    <a:pt x="6144" y="4172"/>
                  </a:cubicBezTo>
                  <a:cubicBezTo>
                    <a:pt x="5906" y="4220"/>
                    <a:pt x="5668" y="4268"/>
                    <a:pt x="5442" y="4292"/>
                  </a:cubicBezTo>
                  <a:cubicBezTo>
                    <a:pt x="5124" y="4323"/>
                    <a:pt x="4807" y="4339"/>
                    <a:pt x="4489" y="4339"/>
                  </a:cubicBezTo>
                  <a:cubicBezTo>
                    <a:pt x="4330" y="4339"/>
                    <a:pt x="4172" y="4335"/>
                    <a:pt x="4013" y="4327"/>
                  </a:cubicBezTo>
                  <a:lnTo>
                    <a:pt x="0" y="4184"/>
                  </a:lnTo>
                  <a:lnTo>
                    <a:pt x="0" y="4184"/>
                  </a:lnTo>
                  <a:cubicBezTo>
                    <a:pt x="179" y="4422"/>
                    <a:pt x="334" y="4673"/>
                    <a:pt x="465" y="4934"/>
                  </a:cubicBezTo>
                  <a:cubicBezTo>
                    <a:pt x="512" y="5018"/>
                    <a:pt x="548" y="5089"/>
                    <a:pt x="584" y="5173"/>
                  </a:cubicBezTo>
                  <a:cubicBezTo>
                    <a:pt x="822" y="5661"/>
                    <a:pt x="1060" y="6161"/>
                    <a:pt x="1501" y="6268"/>
                  </a:cubicBezTo>
                  <a:lnTo>
                    <a:pt x="1536" y="6280"/>
                  </a:lnTo>
                  <a:cubicBezTo>
                    <a:pt x="1655" y="6304"/>
                    <a:pt x="1763" y="6351"/>
                    <a:pt x="1858" y="6423"/>
                  </a:cubicBezTo>
                  <a:cubicBezTo>
                    <a:pt x="1870" y="6256"/>
                    <a:pt x="1977" y="6101"/>
                    <a:pt x="2120" y="6030"/>
                  </a:cubicBezTo>
                  <a:cubicBezTo>
                    <a:pt x="2187" y="5999"/>
                    <a:pt x="2252" y="5986"/>
                    <a:pt x="2315" y="5986"/>
                  </a:cubicBezTo>
                  <a:cubicBezTo>
                    <a:pt x="2514" y="5986"/>
                    <a:pt x="2683" y="6120"/>
                    <a:pt x="2810" y="6220"/>
                  </a:cubicBezTo>
                  <a:cubicBezTo>
                    <a:pt x="2870" y="6268"/>
                    <a:pt x="2941" y="6316"/>
                    <a:pt x="3013" y="6351"/>
                  </a:cubicBezTo>
                  <a:cubicBezTo>
                    <a:pt x="3061" y="6374"/>
                    <a:pt x="3110" y="6384"/>
                    <a:pt x="3163" y="6384"/>
                  </a:cubicBezTo>
                  <a:cubicBezTo>
                    <a:pt x="3307" y="6384"/>
                    <a:pt x="3473" y="6307"/>
                    <a:pt x="3691" y="6185"/>
                  </a:cubicBezTo>
                  <a:cubicBezTo>
                    <a:pt x="3929" y="6042"/>
                    <a:pt x="4203" y="5946"/>
                    <a:pt x="4477" y="5923"/>
                  </a:cubicBezTo>
                  <a:lnTo>
                    <a:pt x="4489" y="5923"/>
                  </a:lnTo>
                  <a:cubicBezTo>
                    <a:pt x="4834" y="5923"/>
                    <a:pt x="5132" y="6125"/>
                    <a:pt x="5346" y="6268"/>
                  </a:cubicBezTo>
                  <a:lnTo>
                    <a:pt x="7144" y="7482"/>
                  </a:lnTo>
                  <a:cubicBezTo>
                    <a:pt x="7251" y="7566"/>
                    <a:pt x="7382" y="7637"/>
                    <a:pt x="7513" y="7673"/>
                  </a:cubicBezTo>
                  <a:cubicBezTo>
                    <a:pt x="7692" y="7673"/>
                    <a:pt x="7882" y="7637"/>
                    <a:pt x="8049" y="7566"/>
                  </a:cubicBezTo>
                  <a:cubicBezTo>
                    <a:pt x="8212" y="7514"/>
                    <a:pt x="8396" y="7454"/>
                    <a:pt x="8579" y="7454"/>
                  </a:cubicBezTo>
                  <a:cubicBezTo>
                    <a:pt x="8729" y="7454"/>
                    <a:pt x="8879" y="7495"/>
                    <a:pt x="9013" y="7613"/>
                  </a:cubicBezTo>
                  <a:cubicBezTo>
                    <a:pt x="9073" y="7673"/>
                    <a:pt x="9132" y="7744"/>
                    <a:pt x="9168" y="7828"/>
                  </a:cubicBezTo>
                  <a:cubicBezTo>
                    <a:pt x="9204" y="7744"/>
                    <a:pt x="9263" y="7673"/>
                    <a:pt x="9323" y="7601"/>
                  </a:cubicBezTo>
                  <a:lnTo>
                    <a:pt x="9418" y="7518"/>
                  </a:lnTo>
                  <a:lnTo>
                    <a:pt x="11430" y="8232"/>
                  </a:lnTo>
                  <a:cubicBezTo>
                    <a:pt x="11591" y="8292"/>
                    <a:pt x="11746" y="8345"/>
                    <a:pt x="11883" y="8345"/>
                  </a:cubicBezTo>
                  <a:cubicBezTo>
                    <a:pt x="11938" y="8345"/>
                    <a:pt x="11990" y="8336"/>
                    <a:pt x="12038" y="8316"/>
                  </a:cubicBezTo>
                  <a:cubicBezTo>
                    <a:pt x="12109" y="8280"/>
                    <a:pt x="12157" y="8209"/>
                    <a:pt x="12169" y="8137"/>
                  </a:cubicBezTo>
                  <a:cubicBezTo>
                    <a:pt x="12169" y="8078"/>
                    <a:pt x="12157" y="8066"/>
                    <a:pt x="12157" y="8066"/>
                  </a:cubicBezTo>
                  <a:lnTo>
                    <a:pt x="11192" y="7351"/>
                  </a:lnTo>
                  <a:lnTo>
                    <a:pt x="12335" y="7697"/>
                  </a:lnTo>
                  <a:cubicBezTo>
                    <a:pt x="12563" y="7770"/>
                    <a:pt x="12798" y="7805"/>
                    <a:pt x="13031" y="7805"/>
                  </a:cubicBezTo>
                  <a:cubicBezTo>
                    <a:pt x="13371" y="7805"/>
                    <a:pt x="13709" y="7731"/>
                    <a:pt x="14026" y="7590"/>
                  </a:cubicBezTo>
                  <a:cubicBezTo>
                    <a:pt x="14097" y="7554"/>
                    <a:pt x="14169" y="7518"/>
                    <a:pt x="14252" y="7470"/>
                  </a:cubicBezTo>
                  <a:cubicBezTo>
                    <a:pt x="14419" y="7375"/>
                    <a:pt x="14609" y="7292"/>
                    <a:pt x="14800" y="7232"/>
                  </a:cubicBezTo>
                  <a:cubicBezTo>
                    <a:pt x="14937" y="7196"/>
                    <a:pt x="15072" y="7180"/>
                    <a:pt x="15206" y="7180"/>
                  </a:cubicBezTo>
                  <a:cubicBezTo>
                    <a:pt x="15549" y="7180"/>
                    <a:pt x="15886" y="7286"/>
                    <a:pt x="16229" y="7423"/>
                  </a:cubicBezTo>
                  <a:cubicBezTo>
                    <a:pt x="16121" y="6685"/>
                    <a:pt x="16371" y="5946"/>
                    <a:pt x="16895" y="5411"/>
                  </a:cubicBezTo>
                  <a:cubicBezTo>
                    <a:pt x="16717" y="5292"/>
                    <a:pt x="16562" y="5137"/>
                    <a:pt x="16431" y="4946"/>
                  </a:cubicBezTo>
                  <a:cubicBezTo>
                    <a:pt x="16252" y="4649"/>
                    <a:pt x="16217" y="4196"/>
                    <a:pt x="16526" y="3922"/>
                  </a:cubicBezTo>
                  <a:lnTo>
                    <a:pt x="16586" y="3863"/>
                  </a:lnTo>
                  <a:lnTo>
                    <a:pt x="16669" y="3863"/>
                  </a:lnTo>
                  <a:cubicBezTo>
                    <a:pt x="16686" y="3864"/>
                    <a:pt x="16702" y="3864"/>
                    <a:pt x="16718" y="3864"/>
                  </a:cubicBezTo>
                  <a:cubicBezTo>
                    <a:pt x="16964" y="3864"/>
                    <a:pt x="17206" y="3781"/>
                    <a:pt x="17395" y="3625"/>
                  </a:cubicBezTo>
                  <a:cubicBezTo>
                    <a:pt x="17086" y="3351"/>
                    <a:pt x="16979" y="2922"/>
                    <a:pt x="16872" y="2529"/>
                  </a:cubicBezTo>
                  <a:cubicBezTo>
                    <a:pt x="16824" y="2303"/>
                    <a:pt x="16752" y="2077"/>
                    <a:pt x="16657" y="1875"/>
                  </a:cubicBezTo>
                  <a:lnTo>
                    <a:pt x="16300" y="1815"/>
                  </a:lnTo>
                  <a:cubicBezTo>
                    <a:pt x="16312" y="1732"/>
                    <a:pt x="16348" y="1660"/>
                    <a:pt x="16407" y="1601"/>
                  </a:cubicBezTo>
                  <a:cubicBezTo>
                    <a:pt x="16383" y="1577"/>
                    <a:pt x="16348" y="1565"/>
                    <a:pt x="16312" y="1553"/>
                  </a:cubicBezTo>
                  <a:cubicBezTo>
                    <a:pt x="16252" y="1529"/>
                    <a:pt x="16181" y="1517"/>
                    <a:pt x="16121" y="1505"/>
                  </a:cubicBezTo>
                  <a:cubicBezTo>
                    <a:pt x="16026" y="1494"/>
                    <a:pt x="15943" y="1482"/>
                    <a:pt x="15860" y="1446"/>
                  </a:cubicBezTo>
                  <a:cubicBezTo>
                    <a:pt x="15514" y="1339"/>
                    <a:pt x="15288" y="1029"/>
                    <a:pt x="15098" y="767"/>
                  </a:cubicBezTo>
                  <a:cubicBezTo>
                    <a:pt x="15026" y="648"/>
                    <a:pt x="14943" y="541"/>
                    <a:pt x="14859" y="446"/>
                  </a:cubicBezTo>
                  <a:cubicBezTo>
                    <a:pt x="14587" y="156"/>
                    <a:pt x="14211" y="1"/>
                    <a:pt x="13828" y="1"/>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65" name="Google Shape;65;p16"/>
            <p:cNvSpPr/>
            <p:nvPr/>
          </p:nvSpPr>
          <p:spPr>
            <a:xfrm>
              <a:off x="3461425" y="2899625"/>
              <a:ext cx="655775" cy="632800"/>
            </a:xfrm>
            <a:custGeom>
              <a:avLst/>
              <a:gdLst/>
              <a:ahLst/>
              <a:cxnLst/>
              <a:rect l="l" t="t" r="r" b="b"/>
              <a:pathLst>
                <a:path w="26231" h="25312" extrusionOk="0">
                  <a:moveTo>
                    <a:pt x="18757" y="1"/>
                  </a:moveTo>
                  <a:cubicBezTo>
                    <a:pt x="18396" y="1"/>
                    <a:pt x="18061" y="57"/>
                    <a:pt x="17753" y="214"/>
                  </a:cubicBezTo>
                  <a:cubicBezTo>
                    <a:pt x="17658" y="261"/>
                    <a:pt x="17563" y="321"/>
                    <a:pt x="17467" y="380"/>
                  </a:cubicBezTo>
                  <a:cubicBezTo>
                    <a:pt x="17195" y="547"/>
                    <a:pt x="16890" y="734"/>
                    <a:pt x="16567" y="734"/>
                  </a:cubicBezTo>
                  <a:cubicBezTo>
                    <a:pt x="16452" y="734"/>
                    <a:pt x="16336" y="710"/>
                    <a:pt x="16217" y="654"/>
                  </a:cubicBezTo>
                  <a:cubicBezTo>
                    <a:pt x="16134" y="606"/>
                    <a:pt x="16050" y="559"/>
                    <a:pt x="15979" y="499"/>
                  </a:cubicBezTo>
                  <a:cubicBezTo>
                    <a:pt x="15931" y="452"/>
                    <a:pt x="15872" y="416"/>
                    <a:pt x="15800" y="380"/>
                  </a:cubicBezTo>
                  <a:cubicBezTo>
                    <a:pt x="15765" y="367"/>
                    <a:pt x="15729" y="360"/>
                    <a:pt x="15691" y="360"/>
                  </a:cubicBezTo>
                  <a:cubicBezTo>
                    <a:pt x="15500" y="360"/>
                    <a:pt x="15279" y="524"/>
                    <a:pt x="15050" y="714"/>
                  </a:cubicBezTo>
                  <a:cubicBezTo>
                    <a:pt x="14775" y="932"/>
                    <a:pt x="14499" y="1045"/>
                    <a:pt x="14259" y="1045"/>
                  </a:cubicBezTo>
                  <a:cubicBezTo>
                    <a:pt x="14199" y="1045"/>
                    <a:pt x="14141" y="1038"/>
                    <a:pt x="14086" y="1023"/>
                  </a:cubicBezTo>
                  <a:lnTo>
                    <a:pt x="14086" y="1023"/>
                  </a:lnTo>
                  <a:cubicBezTo>
                    <a:pt x="14205" y="2869"/>
                    <a:pt x="15217" y="4524"/>
                    <a:pt x="16789" y="5464"/>
                  </a:cubicBezTo>
                  <a:cubicBezTo>
                    <a:pt x="16484" y="5352"/>
                    <a:pt x="16164" y="5297"/>
                    <a:pt x="15844" y="5297"/>
                  </a:cubicBezTo>
                  <a:cubicBezTo>
                    <a:pt x="15413" y="5297"/>
                    <a:pt x="14982" y="5397"/>
                    <a:pt x="14586" y="5595"/>
                  </a:cubicBezTo>
                  <a:cubicBezTo>
                    <a:pt x="14693" y="5321"/>
                    <a:pt x="14657" y="5012"/>
                    <a:pt x="14491" y="4762"/>
                  </a:cubicBezTo>
                  <a:cubicBezTo>
                    <a:pt x="13919" y="5119"/>
                    <a:pt x="13669" y="5833"/>
                    <a:pt x="13895" y="6476"/>
                  </a:cubicBezTo>
                  <a:cubicBezTo>
                    <a:pt x="13814" y="6503"/>
                    <a:pt x="13730" y="6515"/>
                    <a:pt x="13647" y="6515"/>
                  </a:cubicBezTo>
                  <a:cubicBezTo>
                    <a:pt x="13067" y="6515"/>
                    <a:pt x="12511" y="5905"/>
                    <a:pt x="12657" y="5321"/>
                  </a:cubicBezTo>
                  <a:cubicBezTo>
                    <a:pt x="12640" y="5320"/>
                    <a:pt x="12623" y="5319"/>
                    <a:pt x="12607" y="5319"/>
                  </a:cubicBezTo>
                  <a:cubicBezTo>
                    <a:pt x="11987" y="5319"/>
                    <a:pt x="11706" y="6172"/>
                    <a:pt x="11776" y="6810"/>
                  </a:cubicBezTo>
                  <a:cubicBezTo>
                    <a:pt x="11848" y="7464"/>
                    <a:pt x="12014" y="8238"/>
                    <a:pt x="11538" y="8691"/>
                  </a:cubicBezTo>
                  <a:cubicBezTo>
                    <a:pt x="10574" y="8453"/>
                    <a:pt x="9454" y="8036"/>
                    <a:pt x="9240" y="7072"/>
                  </a:cubicBezTo>
                  <a:cubicBezTo>
                    <a:pt x="9192" y="6845"/>
                    <a:pt x="9169" y="6548"/>
                    <a:pt x="8966" y="6441"/>
                  </a:cubicBezTo>
                  <a:cubicBezTo>
                    <a:pt x="8893" y="6418"/>
                    <a:pt x="8820" y="6406"/>
                    <a:pt x="8748" y="6406"/>
                  </a:cubicBezTo>
                  <a:cubicBezTo>
                    <a:pt x="8668" y="6406"/>
                    <a:pt x="8589" y="6421"/>
                    <a:pt x="8514" y="6452"/>
                  </a:cubicBezTo>
                  <a:lnTo>
                    <a:pt x="6204" y="7083"/>
                  </a:lnTo>
                  <a:cubicBezTo>
                    <a:pt x="4108" y="7655"/>
                    <a:pt x="2263" y="8988"/>
                    <a:pt x="560" y="10358"/>
                  </a:cubicBezTo>
                  <a:cubicBezTo>
                    <a:pt x="537" y="10334"/>
                    <a:pt x="525" y="10310"/>
                    <a:pt x="501" y="10298"/>
                  </a:cubicBezTo>
                  <a:cubicBezTo>
                    <a:pt x="144" y="10905"/>
                    <a:pt x="1" y="11608"/>
                    <a:pt x="84" y="12310"/>
                  </a:cubicBezTo>
                  <a:cubicBezTo>
                    <a:pt x="156" y="12739"/>
                    <a:pt x="275" y="13168"/>
                    <a:pt x="429" y="13584"/>
                  </a:cubicBezTo>
                  <a:cubicBezTo>
                    <a:pt x="489" y="13739"/>
                    <a:pt x="537" y="13882"/>
                    <a:pt x="584" y="14037"/>
                  </a:cubicBezTo>
                  <a:cubicBezTo>
                    <a:pt x="1049" y="15489"/>
                    <a:pt x="1168" y="17013"/>
                    <a:pt x="953" y="18513"/>
                  </a:cubicBezTo>
                  <a:cubicBezTo>
                    <a:pt x="1668" y="18763"/>
                    <a:pt x="2156" y="19418"/>
                    <a:pt x="2192" y="20168"/>
                  </a:cubicBezTo>
                  <a:cubicBezTo>
                    <a:pt x="2406" y="20145"/>
                    <a:pt x="2608" y="20061"/>
                    <a:pt x="2787" y="19930"/>
                  </a:cubicBezTo>
                  <a:lnTo>
                    <a:pt x="3120" y="19692"/>
                  </a:lnTo>
                  <a:lnTo>
                    <a:pt x="3108" y="20109"/>
                  </a:lnTo>
                  <a:cubicBezTo>
                    <a:pt x="3108" y="20371"/>
                    <a:pt x="3144" y="20633"/>
                    <a:pt x="3204" y="20895"/>
                  </a:cubicBezTo>
                  <a:cubicBezTo>
                    <a:pt x="3442" y="20883"/>
                    <a:pt x="3668" y="20811"/>
                    <a:pt x="3870" y="20692"/>
                  </a:cubicBezTo>
                  <a:lnTo>
                    <a:pt x="4263" y="20454"/>
                  </a:lnTo>
                  <a:lnTo>
                    <a:pt x="4180" y="20907"/>
                  </a:lnTo>
                  <a:cubicBezTo>
                    <a:pt x="4180" y="20907"/>
                    <a:pt x="4180" y="20918"/>
                    <a:pt x="4204" y="20942"/>
                  </a:cubicBezTo>
                  <a:cubicBezTo>
                    <a:pt x="4251" y="21002"/>
                    <a:pt x="4335" y="21026"/>
                    <a:pt x="4406" y="21026"/>
                  </a:cubicBezTo>
                  <a:cubicBezTo>
                    <a:pt x="4489" y="21026"/>
                    <a:pt x="4561" y="21026"/>
                    <a:pt x="4644" y="21014"/>
                  </a:cubicBezTo>
                  <a:cubicBezTo>
                    <a:pt x="4733" y="20999"/>
                    <a:pt x="4816" y="20989"/>
                    <a:pt x="4901" y="20989"/>
                  </a:cubicBezTo>
                  <a:cubicBezTo>
                    <a:pt x="4954" y="20989"/>
                    <a:pt x="5006" y="20993"/>
                    <a:pt x="5061" y="21002"/>
                  </a:cubicBezTo>
                  <a:cubicBezTo>
                    <a:pt x="5263" y="21038"/>
                    <a:pt x="5430" y="21169"/>
                    <a:pt x="5525" y="21347"/>
                  </a:cubicBezTo>
                  <a:cubicBezTo>
                    <a:pt x="5525" y="21371"/>
                    <a:pt x="5537" y="21383"/>
                    <a:pt x="5537" y="21407"/>
                  </a:cubicBezTo>
                  <a:cubicBezTo>
                    <a:pt x="5632" y="21347"/>
                    <a:pt x="5716" y="21264"/>
                    <a:pt x="5787" y="21180"/>
                  </a:cubicBezTo>
                  <a:cubicBezTo>
                    <a:pt x="5954" y="21002"/>
                    <a:pt x="6144" y="20811"/>
                    <a:pt x="6418" y="20752"/>
                  </a:cubicBezTo>
                  <a:cubicBezTo>
                    <a:pt x="6463" y="20743"/>
                    <a:pt x="6507" y="20739"/>
                    <a:pt x="6551" y="20739"/>
                  </a:cubicBezTo>
                  <a:cubicBezTo>
                    <a:pt x="6797" y="20739"/>
                    <a:pt x="7024" y="20870"/>
                    <a:pt x="7216" y="21002"/>
                  </a:cubicBezTo>
                  <a:cubicBezTo>
                    <a:pt x="7847" y="21466"/>
                    <a:pt x="8454" y="21966"/>
                    <a:pt x="9014" y="22514"/>
                  </a:cubicBezTo>
                  <a:cubicBezTo>
                    <a:pt x="9300" y="22752"/>
                    <a:pt x="9526" y="23038"/>
                    <a:pt x="9704" y="23359"/>
                  </a:cubicBezTo>
                  <a:cubicBezTo>
                    <a:pt x="9716" y="23347"/>
                    <a:pt x="9740" y="23335"/>
                    <a:pt x="9764" y="23335"/>
                  </a:cubicBezTo>
                  <a:cubicBezTo>
                    <a:pt x="9833" y="23311"/>
                    <a:pt x="9904" y="23299"/>
                    <a:pt x="9976" y="23299"/>
                  </a:cubicBezTo>
                  <a:cubicBezTo>
                    <a:pt x="10115" y="23299"/>
                    <a:pt x="10253" y="23344"/>
                    <a:pt x="10371" y="23431"/>
                  </a:cubicBezTo>
                  <a:cubicBezTo>
                    <a:pt x="10466" y="23490"/>
                    <a:pt x="10538" y="23562"/>
                    <a:pt x="10621" y="23645"/>
                  </a:cubicBezTo>
                  <a:cubicBezTo>
                    <a:pt x="10693" y="23728"/>
                    <a:pt x="10776" y="23800"/>
                    <a:pt x="10871" y="23847"/>
                  </a:cubicBezTo>
                  <a:cubicBezTo>
                    <a:pt x="10928" y="23874"/>
                    <a:pt x="10987" y="23886"/>
                    <a:pt x="11049" y="23886"/>
                  </a:cubicBezTo>
                  <a:cubicBezTo>
                    <a:pt x="11261" y="23886"/>
                    <a:pt x="11501" y="23748"/>
                    <a:pt x="11740" y="23609"/>
                  </a:cubicBezTo>
                  <a:lnTo>
                    <a:pt x="11836" y="23562"/>
                  </a:lnTo>
                  <a:cubicBezTo>
                    <a:pt x="12017" y="23458"/>
                    <a:pt x="12287" y="23360"/>
                    <a:pt x="12548" y="23360"/>
                  </a:cubicBezTo>
                  <a:cubicBezTo>
                    <a:pt x="12647" y="23360"/>
                    <a:pt x="12744" y="23374"/>
                    <a:pt x="12836" y="23407"/>
                  </a:cubicBezTo>
                  <a:cubicBezTo>
                    <a:pt x="13002" y="23455"/>
                    <a:pt x="13145" y="23585"/>
                    <a:pt x="13229" y="23752"/>
                  </a:cubicBezTo>
                  <a:cubicBezTo>
                    <a:pt x="13252" y="23800"/>
                    <a:pt x="13264" y="23847"/>
                    <a:pt x="13288" y="23895"/>
                  </a:cubicBezTo>
                  <a:cubicBezTo>
                    <a:pt x="13300" y="23943"/>
                    <a:pt x="13312" y="23990"/>
                    <a:pt x="13336" y="24038"/>
                  </a:cubicBezTo>
                  <a:cubicBezTo>
                    <a:pt x="13336" y="24038"/>
                    <a:pt x="13360" y="24026"/>
                    <a:pt x="13383" y="24014"/>
                  </a:cubicBezTo>
                  <a:cubicBezTo>
                    <a:pt x="13426" y="24006"/>
                    <a:pt x="13480" y="23997"/>
                    <a:pt x="13533" y="23997"/>
                  </a:cubicBezTo>
                  <a:cubicBezTo>
                    <a:pt x="13555" y="23997"/>
                    <a:pt x="13577" y="23999"/>
                    <a:pt x="13598" y="24002"/>
                  </a:cubicBezTo>
                  <a:cubicBezTo>
                    <a:pt x="13729" y="24038"/>
                    <a:pt x="13836" y="24121"/>
                    <a:pt x="13907" y="24240"/>
                  </a:cubicBezTo>
                  <a:cubicBezTo>
                    <a:pt x="13931" y="24264"/>
                    <a:pt x="13943" y="24288"/>
                    <a:pt x="13967" y="24312"/>
                  </a:cubicBezTo>
                  <a:cubicBezTo>
                    <a:pt x="13996" y="24331"/>
                    <a:pt x="14033" y="24351"/>
                    <a:pt x="14065" y="24351"/>
                  </a:cubicBezTo>
                  <a:cubicBezTo>
                    <a:pt x="14072" y="24351"/>
                    <a:pt x="14079" y="24350"/>
                    <a:pt x="14086" y="24347"/>
                  </a:cubicBezTo>
                  <a:cubicBezTo>
                    <a:pt x="14264" y="24300"/>
                    <a:pt x="14419" y="24193"/>
                    <a:pt x="14526" y="24050"/>
                  </a:cubicBezTo>
                  <a:lnTo>
                    <a:pt x="14562" y="23990"/>
                  </a:lnTo>
                  <a:cubicBezTo>
                    <a:pt x="14770" y="23702"/>
                    <a:pt x="15011" y="23358"/>
                    <a:pt x="15415" y="23358"/>
                  </a:cubicBezTo>
                  <a:cubicBezTo>
                    <a:pt x="15428" y="23358"/>
                    <a:pt x="15441" y="23358"/>
                    <a:pt x="15455" y="23359"/>
                  </a:cubicBezTo>
                  <a:cubicBezTo>
                    <a:pt x="15610" y="23371"/>
                    <a:pt x="15765" y="23431"/>
                    <a:pt x="15896" y="23502"/>
                  </a:cubicBezTo>
                  <a:cubicBezTo>
                    <a:pt x="15967" y="23550"/>
                    <a:pt x="16050" y="23585"/>
                    <a:pt x="16134" y="23609"/>
                  </a:cubicBezTo>
                  <a:lnTo>
                    <a:pt x="16217" y="23609"/>
                  </a:lnTo>
                  <a:cubicBezTo>
                    <a:pt x="16324" y="23609"/>
                    <a:pt x="16431" y="23633"/>
                    <a:pt x="16515" y="23693"/>
                  </a:cubicBezTo>
                  <a:cubicBezTo>
                    <a:pt x="16622" y="23764"/>
                    <a:pt x="16693" y="23859"/>
                    <a:pt x="16729" y="23966"/>
                  </a:cubicBezTo>
                  <a:cubicBezTo>
                    <a:pt x="17003" y="24538"/>
                    <a:pt x="17443" y="25014"/>
                    <a:pt x="18003" y="25312"/>
                  </a:cubicBezTo>
                  <a:cubicBezTo>
                    <a:pt x="18217" y="24752"/>
                    <a:pt x="18444" y="24205"/>
                    <a:pt x="18658" y="23657"/>
                  </a:cubicBezTo>
                  <a:lnTo>
                    <a:pt x="19003" y="22776"/>
                  </a:lnTo>
                  <a:cubicBezTo>
                    <a:pt x="19217" y="22121"/>
                    <a:pt x="19670" y="21573"/>
                    <a:pt x="20277" y="21240"/>
                  </a:cubicBezTo>
                  <a:cubicBezTo>
                    <a:pt x="20611" y="21002"/>
                    <a:pt x="20920" y="20788"/>
                    <a:pt x="21111" y="20478"/>
                  </a:cubicBezTo>
                  <a:cubicBezTo>
                    <a:pt x="21527" y="19823"/>
                    <a:pt x="21349" y="18871"/>
                    <a:pt x="20575" y="17668"/>
                  </a:cubicBezTo>
                  <a:cubicBezTo>
                    <a:pt x="20384" y="17382"/>
                    <a:pt x="20182" y="17061"/>
                    <a:pt x="20182" y="16680"/>
                  </a:cubicBezTo>
                  <a:cubicBezTo>
                    <a:pt x="20194" y="16418"/>
                    <a:pt x="20313" y="16180"/>
                    <a:pt x="20515" y="16025"/>
                  </a:cubicBezTo>
                  <a:cubicBezTo>
                    <a:pt x="20587" y="15965"/>
                    <a:pt x="20670" y="15930"/>
                    <a:pt x="20753" y="15906"/>
                  </a:cubicBezTo>
                  <a:cubicBezTo>
                    <a:pt x="20646" y="15442"/>
                    <a:pt x="20349" y="15049"/>
                    <a:pt x="19932" y="14834"/>
                  </a:cubicBezTo>
                  <a:lnTo>
                    <a:pt x="19610" y="14668"/>
                  </a:lnTo>
                  <a:lnTo>
                    <a:pt x="19908" y="14477"/>
                  </a:lnTo>
                  <a:cubicBezTo>
                    <a:pt x="20360" y="14180"/>
                    <a:pt x="20587" y="13620"/>
                    <a:pt x="20456" y="13096"/>
                  </a:cubicBezTo>
                  <a:cubicBezTo>
                    <a:pt x="20444" y="13037"/>
                    <a:pt x="20420" y="12977"/>
                    <a:pt x="20408" y="12917"/>
                  </a:cubicBezTo>
                  <a:cubicBezTo>
                    <a:pt x="20313" y="12703"/>
                    <a:pt x="20289" y="12465"/>
                    <a:pt x="20349" y="12239"/>
                  </a:cubicBezTo>
                  <a:cubicBezTo>
                    <a:pt x="20372" y="12132"/>
                    <a:pt x="20420" y="12036"/>
                    <a:pt x="20480" y="11941"/>
                  </a:cubicBezTo>
                  <a:cubicBezTo>
                    <a:pt x="20622" y="11763"/>
                    <a:pt x="20634" y="11524"/>
                    <a:pt x="20515" y="11334"/>
                  </a:cubicBezTo>
                  <a:lnTo>
                    <a:pt x="19718" y="8798"/>
                  </a:lnTo>
                  <a:lnTo>
                    <a:pt x="19706" y="8786"/>
                  </a:lnTo>
                  <a:cubicBezTo>
                    <a:pt x="19563" y="8667"/>
                    <a:pt x="19432" y="8536"/>
                    <a:pt x="19313" y="8381"/>
                  </a:cubicBezTo>
                  <a:cubicBezTo>
                    <a:pt x="19158" y="8191"/>
                    <a:pt x="19003" y="8012"/>
                    <a:pt x="18813" y="7953"/>
                  </a:cubicBezTo>
                  <a:cubicBezTo>
                    <a:pt x="18753" y="7941"/>
                    <a:pt x="18694" y="7929"/>
                    <a:pt x="18634" y="7917"/>
                  </a:cubicBezTo>
                  <a:cubicBezTo>
                    <a:pt x="18479" y="7905"/>
                    <a:pt x="18336" y="7857"/>
                    <a:pt x="18205" y="7774"/>
                  </a:cubicBezTo>
                  <a:cubicBezTo>
                    <a:pt x="18039" y="7619"/>
                    <a:pt x="17944" y="7429"/>
                    <a:pt x="17920" y="7214"/>
                  </a:cubicBezTo>
                  <a:cubicBezTo>
                    <a:pt x="17765" y="6500"/>
                    <a:pt x="17741" y="5774"/>
                    <a:pt x="17836" y="5059"/>
                  </a:cubicBezTo>
                  <a:cubicBezTo>
                    <a:pt x="17785" y="5054"/>
                    <a:pt x="17733" y="5051"/>
                    <a:pt x="17681" y="5051"/>
                  </a:cubicBezTo>
                  <a:cubicBezTo>
                    <a:pt x="17389" y="5051"/>
                    <a:pt x="17103" y="5137"/>
                    <a:pt x="16860" y="5309"/>
                  </a:cubicBezTo>
                  <a:lnTo>
                    <a:pt x="16622" y="4952"/>
                  </a:lnTo>
                  <a:cubicBezTo>
                    <a:pt x="16944" y="4735"/>
                    <a:pt x="17317" y="4619"/>
                    <a:pt x="17694" y="4619"/>
                  </a:cubicBezTo>
                  <a:cubicBezTo>
                    <a:pt x="17833" y="4619"/>
                    <a:pt x="17973" y="4634"/>
                    <a:pt x="18110" y="4666"/>
                  </a:cubicBezTo>
                  <a:lnTo>
                    <a:pt x="18301" y="4714"/>
                  </a:lnTo>
                  <a:lnTo>
                    <a:pt x="18265" y="4905"/>
                  </a:lnTo>
                  <a:cubicBezTo>
                    <a:pt x="18146" y="5631"/>
                    <a:pt x="18158" y="6381"/>
                    <a:pt x="18313" y="7107"/>
                  </a:cubicBezTo>
                  <a:cubicBezTo>
                    <a:pt x="18325" y="7226"/>
                    <a:pt x="18372" y="7333"/>
                    <a:pt x="18444" y="7429"/>
                  </a:cubicBezTo>
                  <a:cubicBezTo>
                    <a:pt x="18527" y="7464"/>
                    <a:pt x="18610" y="7500"/>
                    <a:pt x="18694" y="7500"/>
                  </a:cubicBezTo>
                  <a:cubicBezTo>
                    <a:pt x="18777" y="7512"/>
                    <a:pt x="18848" y="7524"/>
                    <a:pt x="18920" y="7548"/>
                  </a:cubicBezTo>
                  <a:cubicBezTo>
                    <a:pt x="19229" y="7655"/>
                    <a:pt x="19432" y="7881"/>
                    <a:pt x="19622" y="8107"/>
                  </a:cubicBezTo>
                  <a:cubicBezTo>
                    <a:pt x="19718" y="8238"/>
                    <a:pt x="19825" y="8357"/>
                    <a:pt x="19944" y="8453"/>
                  </a:cubicBezTo>
                  <a:cubicBezTo>
                    <a:pt x="19968" y="8465"/>
                    <a:pt x="19991" y="8476"/>
                    <a:pt x="20015" y="8488"/>
                  </a:cubicBezTo>
                  <a:lnTo>
                    <a:pt x="20039" y="8476"/>
                  </a:lnTo>
                  <a:lnTo>
                    <a:pt x="20051" y="8512"/>
                  </a:lnTo>
                  <a:cubicBezTo>
                    <a:pt x="20176" y="8584"/>
                    <a:pt x="20313" y="8619"/>
                    <a:pt x="20450" y="8619"/>
                  </a:cubicBezTo>
                  <a:cubicBezTo>
                    <a:pt x="20587" y="8619"/>
                    <a:pt x="20724" y="8584"/>
                    <a:pt x="20849" y="8512"/>
                  </a:cubicBezTo>
                  <a:cubicBezTo>
                    <a:pt x="21099" y="8345"/>
                    <a:pt x="21206" y="8012"/>
                    <a:pt x="21099" y="7726"/>
                  </a:cubicBezTo>
                  <a:lnTo>
                    <a:pt x="20980" y="7500"/>
                  </a:lnTo>
                  <a:lnTo>
                    <a:pt x="21230" y="7441"/>
                  </a:lnTo>
                  <a:cubicBezTo>
                    <a:pt x="21287" y="7427"/>
                    <a:pt x="21346" y="7420"/>
                    <a:pt x="21405" y="7420"/>
                  </a:cubicBezTo>
                  <a:cubicBezTo>
                    <a:pt x="21552" y="7420"/>
                    <a:pt x="21697" y="7463"/>
                    <a:pt x="21825" y="7548"/>
                  </a:cubicBezTo>
                  <a:cubicBezTo>
                    <a:pt x="21896" y="7595"/>
                    <a:pt x="21968" y="7655"/>
                    <a:pt x="22027" y="7726"/>
                  </a:cubicBezTo>
                  <a:cubicBezTo>
                    <a:pt x="22254" y="7595"/>
                    <a:pt x="22527" y="7512"/>
                    <a:pt x="22789" y="7500"/>
                  </a:cubicBezTo>
                  <a:cubicBezTo>
                    <a:pt x="23087" y="7453"/>
                    <a:pt x="23361" y="7417"/>
                    <a:pt x="23516" y="7250"/>
                  </a:cubicBezTo>
                  <a:cubicBezTo>
                    <a:pt x="23670" y="7072"/>
                    <a:pt x="23694" y="6833"/>
                    <a:pt x="23635" y="6452"/>
                  </a:cubicBezTo>
                  <a:lnTo>
                    <a:pt x="23611" y="6298"/>
                  </a:lnTo>
                  <a:cubicBezTo>
                    <a:pt x="23539" y="5988"/>
                    <a:pt x="23539" y="5667"/>
                    <a:pt x="23611" y="5357"/>
                  </a:cubicBezTo>
                  <a:cubicBezTo>
                    <a:pt x="23694" y="5107"/>
                    <a:pt x="23885" y="4893"/>
                    <a:pt x="24135" y="4797"/>
                  </a:cubicBezTo>
                  <a:cubicBezTo>
                    <a:pt x="24211" y="4767"/>
                    <a:pt x="24294" y="4752"/>
                    <a:pt x="24377" y="4752"/>
                  </a:cubicBezTo>
                  <a:cubicBezTo>
                    <a:pt x="24488" y="4752"/>
                    <a:pt x="24599" y="4779"/>
                    <a:pt x="24694" y="4833"/>
                  </a:cubicBezTo>
                  <a:cubicBezTo>
                    <a:pt x="24718" y="4845"/>
                    <a:pt x="24754" y="4869"/>
                    <a:pt x="24790" y="4893"/>
                  </a:cubicBezTo>
                  <a:cubicBezTo>
                    <a:pt x="24813" y="4917"/>
                    <a:pt x="24837" y="4928"/>
                    <a:pt x="24861" y="4940"/>
                  </a:cubicBezTo>
                  <a:cubicBezTo>
                    <a:pt x="24865" y="4942"/>
                    <a:pt x="24869" y="4942"/>
                    <a:pt x="24874" y="4942"/>
                  </a:cubicBezTo>
                  <a:cubicBezTo>
                    <a:pt x="24914" y="4942"/>
                    <a:pt x="24983" y="4902"/>
                    <a:pt x="25004" y="4881"/>
                  </a:cubicBezTo>
                  <a:lnTo>
                    <a:pt x="26230" y="4214"/>
                  </a:lnTo>
                  <a:cubicBezTo>
                    <a:pt x="26126" y="4152"/>
                    <a:pt x="25995" y="4117"/>
                    <a:pt x="25868" y="4117"/>
                  </a:cubicBezTo>
                  <a:cubicBezTo>
                    <a:pt x="25850" y="4117"/>
                    <a:pt x="25832" y="4117"/>
                    <a:pt x="25814" y="4119"/>
                  </a:cubicBezTo>
                  <a:cubicBezTo>
                    <a:pt x="25800" y="4119"/>
                    <a:pt x="25786" y="4120"/>
                    <a:pt x="25771" y="4120"/>
                  </a:cubicBezTo>
                  <a:cubicBezTo>
                    <a:pt x="25526" y="4120"/>
                    <a:pt x="25210" y="4024"/>
                    <a:pt x="25063" y="3821"/>
                  </a:cubicBezTo>
                  <a:cubicBezTo>
                    <a:pt x="24980" y="3702"/>
                    <a:pt x="24944" y="3559"/>
                    <a:pt x="24992" y="3416"/>
                  </a:cubicBezTo>
                  <a:cubicBezTo>
                    <a:pt x="25028" y="3309"/>
                    <a:pt x="25099" y="3214"/>
                    <a:pt x="25183" y="3142"/>
                  </a:cubicBezTo>
                  <a:cubicBezTo>
                    <a:pt x="25206" y="3131"/>
                    <a:pt x="25230" y="3107"/>
                    <a:pt x="25242" y="3083"/>
                  </a:cubicBezTo>
                  <a:lnTo>
                    <a:pt x="24742" y="3083"/>
                  </a:lnTo>
                  <a:lnTo>
                    <a:pt x="25111" y="2809"/>
                  </a:lnTo>
                  <a:cubicBezTo>
                    <a:pt x="24885" y="2666"/>
                    <a:pt x="24694" y="2476"/>
                    <a:pt x="24563" y="2250"/>
                  </a:cubicBezTo>
                  <a:cubicBezTo>
                    <a:pt x="24385" y="1988"/>
                    <a:pt x="24266" y="1821"/>
                    <a:pt x="24087" y="1809"/>
                  </a:cubicBezTo>
                  <a:cubicBezTo>
                    <a:pt x="24040" y="1809"/>
                    <a:pt x="23992" y="1809"/>
                    <a:pt x="23932" y="1821"/>
                  </a:cubicBezTo>
                  <a:cubicBezTo>
                    <a:pt x="23885" y="1833"/>
                    <a:pt x="23831" y="1839"/>
                    <a:pt x="23778" y="1839"/>
                  </a:cubicBezTo>
                  <a:cubicBezTo>
                    <a:pt x="23724" y="1839"/>
                    <a:pt x="23670" y="1833"/>
                    <a:pt x="23623" y="1821"/>
                  </a:cubicBezTo>
                  <a:cubicBezTo>
                    <a:pt x="23432" y="1761"/>
                    <a:pt x="23278" y="1642"/>
                    <a:pt x="23170" y="1488"/>
                  </a:cubicBezTo>
                  <a:lnTo>
                    <a:pt x="23135" y="1452"/>
                  </a:lnTo>
                  <a:cubicBezTo>
                    <a:pt x="22396" y="595"/>
                    <a:pt x="21170" y="333"/>
                    <a:pt x="19884" y="118"/>
                  </a:cubicBezTo>
                  <a:cubicBezTo>
                    <a:pt x="19485" y="54"/>
                    <a:pt x="19109" y="1"/>
                    <a:pt x="18757" y="1"/>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66" name="Google Shape;66;p16"/>
            <p:cNvSpPr/>
            <p:nvPr/>
          </p:nvSpPr>
          <p:spPr>
            <a:xfrm>
              <a:off x="3384625" y="3736775"/>
              <a:ext cx="170300" cy="91525"/>
            </a:xfrm>
            <a:custGeom>
              <a:avLst/>
              <a:gdLst/>
              <a:ahLst/>
              <a:cxnLst/>
              <a:rect l="l" t="t" r="r" b="b"/>
              <a:pathLst>
                <a:path w="6812" h="3661" extrusionOk="0">
                  <a:moveTo>
                    <a:pt x="5894" y="1"/>
                  </a:moveTo>
                  <a:cubicBezTo>
                    <a:pt x="5790" y="1"/>
                    <a:pt x="5687" y="13"/>
                    <a:pt x="5585" y="41"/>
                  </a:cubicBezTo>
                  <a:cubicBezTo>
                    <a:pt x="5418" y="89"/>
                    <a:pt x="5264" y="160"/>
                    <a:pt x="5121" y="244"/>
                  </a:cubicBezTo>
                  <a:cubicBezTo>
                    <a:pt x="5037" y="279"/>
                    <a:pt x="4954" y="327"/>
                    <a:pt x="4871" y="363"/>
                  </a:cubicBezTo>
                  <a:cubicBezTo>
                    <a:pt x="4504" y="537"/>
                    <a:pt x="4105" y="622"/>
                    <a:pt x="3702" y="622"/>
                  </a:cubicBezTo>
                  <a:cubicBezTo>
                    <a:pt x="3556" y="622"/>
                    <a:pt x="3409" y="611"/>
                    <a:pt x="3263" y="589"/>
                  </a:cubicBezTo>
                  <a:lnTo>
                    <a:pt x="3263" y="601"/>
                  </a:lnTo>
                  <a:cubicBezTo>
                    <a:pt x="3228" y="827"/>
                    <a:pt x="3073" y="1017"/>
                    <a:pt x="2858" y="1101"/>
                  </a:cubicBezTo>
                  <a:cubicBezTo>
                    <a:pt x="2763" y="1137"/>
                    <a:pt x="2668" y="1160"/>
                    <a:pt x="2561" y="1160"/>
                  </a:cubicBezTo>
                  <a:cubicBezTo>
                    <a:pt x="2358" y="1148"/>
                    <a:pt x="2156" y="1101"/>
                    <a:pt x="1966" y="1029"/>
                  </a:cubicBezTo>
                  <a:lnTo>
                    <a:pt x="215" y="398"/>
                  </a:lnTo>
                  <a:cubicBezTo>
                    <a:pt x="168" y="458"/>
                    <a:pt x="144" y="529"/>
                    <a:pt x="144" y="613"/>
                  </a:cubicBezTo>
                  <a:lnTo>
                    <a:pt x="1" y="613"/>
                  </a:lnTo>
                  <a:cubicBezTo>
                    <a:pt x="227" y="1172"/>
                    <a:pt x="394" y="1756"/>
                    <a:pt x="322" y="2280"/>
                  </a:cubicBezTo>
                  <a:cubicBezTo>
                    <a:pt x="358" y="2268"/>
                    <a:pt x="394" y="2256"/>
                    <a:pt x="418" y="2232"/>
                  </a:cubicBezTo>
                  <a:cubicBezTo>
                    <a:pt x="608" y="2458"/>
                    <a:pt x="668" y="2768"/>
                    <a:pt x="584" y="3042"/>
                  </a:cubicBezTo>
                  <a:cubicBezTo>
                    <a:pt x="1049" y="3077"/>
                    <a:pt x="1454" y="3458"/>
                    <a:pt x="1620" y="3613"/>
                  </a:cubicBezTo>
                  <a:cubicBezTo>
                    <a:pt x="1631" y="3635"/>
                    <a:pt x="1653" y="3647"/>
                    <a:pt x="1666" y="3658"/>
                  </a:cubicBezTo>
                  <a:lnTo>
                    <a:pt x="1666" y="3658"/>
                  </a:lnTo>
                  <a:cubicBezTo>
                    <a:pt x="1666" y="3650"/>
                    <a:pt x="1695" y="3623"/>
                    <a:pt x="1715" y="3613"/>
                  </a:cubicBezTo>
                  <a:cubicBezTo>
                    <a:pt x="2000" y="3396"/>
                    <a:pt x="2301" y="3343"/>
                    <a:pt x="2608" y="3343"/>
                  </a:cubicBezTo>
                  <a:cubicBezTo>
                    <a:pt x="2738" y="3343"/>
                    <a:pt x="2870" y="3352"/>
                    <a:pt x="3001" y="3363"/>
                  </a:cubicBezTo>
                  <a:cubicBezTo>
                    <a:pt x="3100" y="3376"/>
                    <a:pt x="3199" y="3383"/>
                    <a:pt x="3300" y="3383"/>
                  </a:cubicBezTo>
                  <a:cubicBezTo>
                    <a:pt x="3467" y="3383"/>
                    <a:pt x="3635" y="3364"/>
                    <a:pt x="3799" y="3327"/>
                  </a:cubicBezTo>
                  <a:cubicBezTo>
                    <a:pt x="4097" y="3232"/>
                    <a:pt x="4359" y="2982"/>
                    <a:pt x="4573" y="2756"/>
                  </a:cubicBezTo>
                  <a:cubicBezTo>
                    <a:pt x="4775" y="2577"/>
                    <a:pt x="4954" y="2363"/>
                    <a:pt x="5109" y="2137"/>
                  </a:cubicBezTo>
                  <a:cubicBezTo>
                    <a:pt x="5180" y="2006"/>
                    <a:pt x="5252" y="1875"/>
                    <a:pt x="5299" y="1744"/>
                  </a:cubicBezTo>
                  <a:cubicBezTo>
                    <a:pt x="5478" y="1363"/>
                    <a:pt x="5668" y="922"/>
                    <a:pt x="6121" y="779"/>
                  </a:cubicBezTo>
                  <a:cubicBezTo>
                    <a:pt x="6192" y="756"/>
                    <a:pt x="6276" y="744"/>
                    <a:pt x="6347" y="732"/>
                  </a:cubicBezTo>
                  <a:cubicBezTo>
                    <a:pt x="6418" y="720"/>
                    <a:pt x="6490" y="708"/>
                    <a:pt x="6561" y="672"/>
                  </a:cubicBezTo>
                  <a:cubicBezTo>
                    <a:pt x="6692" y="613"/>
                    <a:pt x="6764" y="446"/>
                    <a:pt x="6811" y="244"/>
                  </a:cubicBezTo>
                  <a:cubicBezTo>
                    <a:pt x="6494" y="103"/>
                    <a:pt x="6190" y="1"/>
                    <a:pt x="5894" y="1"/>
                  </a:cubicBezTo>
                  <a:close/>
                  <a:moveTo>
                    <a:pt x="1666" y="3658"/>
                  </a:moveTo>
                  <a:cubicBezTo>
                    <a:pt x="1665" y="3660"/>
                    <a:pt x="1666" y="3661"/>
                    <a:pt x="1668" y="3661"/>
                  </a:cubicBezTo>
                  <a:cubicBezTo>
                    <a:pt x="1667" y="3660"/>
                    <a:pt x="1666" y="3659"/>
                    <a:pt x="1666" y="3658"/>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67" name="Google Shape;67;p16"/>
            <p:cNvSpPr/>
            <p:nvPr/>
          </p:nvSpPr>
          <p:spPr>
            <a:xfrm>
              <a:off x="3512625" y="3855200"/>
              <a:ext cx="277450" cy="279750"/>
            </a:xfrm>
            <a:custGeom>
              <a:avLst/>
              <a:gdLst/>
              <a:ahLst/>
              <a:cxnLst/>
              <a:rect l="l" t="t" r="r" b="b"/>
              <a:pathLst>
                <a:path w="11098" h="11190" extrusionOk="0">
                  <a:moveTo>
                    <a:pt x="1428" y="0"/>
                  </a:moveTo>
                  <a:cubicBezTo>
                    <a:pt x="1389" y="0"/>
                    <a:pt x="1350" y="3"/>
                    <a:pt x="1310" y="7"/>
                  </a:cubicBezTo>
                  <a:cubicBezTo>
                    <a:pt x="1239" y="43"/>
                    <a:pt x="1167" y="90"/>
                    <a:pt x="1120" y="138"/>
                  </a:cubicBezTo>
                  <a:cubicBezTo>
                    <a:pt x="1084" y="174"/>
                    <a:pt x="1048" y="198"/>
                    <a:pt x="1025" y="221"/>
                  </a:cubicBezTo>
                  <a:cubicBezTo>
                    <a:pt x="906" y="317"/>
                    <a:pt x="775" y="400"/>
                    <a:pt x="632" y="460"/>
                  </a:cubicBezTo>
                  <a:cubicBezTo>
                    <a:pt x="489" y="531"/>
                    <a:pt x="358" y="614"/>
                    <a:pt x="239" y="721"/>
                  </a:cubicBezTo>
                  <a:cubicBezTo>
                    <a:pt x="24" y="948"/>
                    <a:pt x="1" y="1281"/>
                    <a:pt x="13" y="1519"/>
                  </a:cubicBezTo>
                  <a:cubicBezTo>
                    <a:pt x="72" y="2412"/>
                    <a:pt x="608" y="3174"/>
                    <a:pt x="1191" y="3972"/>
                  </a:cubicBezTo>
                  <a:cubicBezTo>
                    <a:pt x="1727" y="4710"/>
                    <a:pt x="2287" y="5484"/>
                    <a:pt x="2430" y="6413"/>
                  </a:cubicBezTo>
                  <a:cubicBezTo>
                    <a:pt x="2430" y="6460"/>
                    <a:pt x="2430" y="6520"/>
                    <a:pt x="2430" y="6567"/>
                  </a:cubicBezTo>
                  <a:cubicBezTo>
                    <a:pt x="3037" y="6722"/>
                    <a:pt x="3668" y="7163"/>
                    <a:pt x="3573" y="7770"/>
                  </a:cubicBezTo>
                  <a:cubicBezTo>
                    <a:pt x="4263" y="8556"/>
                    <a:pt x="5108" y="8949"/>
                    <a:pt x="6085" y="9318"/>
                  </a:cubicBezTo>
                  <a:cubicBezTo>
                    <a:pt x="6847" y="9604"/>
                    <a:pt x="7871" y="10211"/>
                    <a:pt x="7466" y="10913"/>
                  </a:cubicBezTo>
                  <a:cubicBezTo>
                    <a:pt x="7810" y="11096"/>
                    <a:pt x="8191" y="11189"/>
                    <a:pt x="8574" y="11189"/>
                  </a:cubicBezTo>
                  <a:cubicBezTo>
                    <a:pt x="8814" y="11189"/>
                    <a:pt x="9054" y="11153"/>
                    <a:pt x="9288" y="11080"/>
                  </a:cubicBezTo>
                  <a:lnTo>
                    <a:pt x="9121" y="10973"/>
                  </a:lnTo>
                  <a:cubicBezTo>
                    <a:pt x="9311" y="10627"/>
                    <a:pt x="9335" y="10235"/>
                    <a:pt x="9204" y="9877"/>
                  </a:cubicBezTo>
                  <a:lnTo>
                    <a:pt x="9097" y="9604"/>
                  </a:lnTo>
                  <a:lnTo>
                    <a:pt x="9395" y="9592"/>
                  </a:lnTo>
                  <a:cubicBezTo>
                    <a:pt x="9692" y="9580"/>
                    <a:pt x="9990" y="9389"/>
                    <a:pt x="10311" y="8996"/>
                  </a:cubicBezTo>
                  <a:cubicBezTo>
                    <a:pt x="10538" y="8687"/>
                    <a:pt x="10764" y="8377"/>
                    <a:pt x="10954" y="8044"/>
                  </a:cubicBezTo>
                  <a:cubicBezTo>
                    <a:pt x="11002" y="7972"/>
                    <a:pt x="11050" y="7901"/>
                    <a:pt x="11097" y="7830"/>
                  </a:cubicBezTo>
                  <a:lnTo>
                    <a:pt x="11038" y="7770"/>
                  </a:lnTo>
                  <a:cubicBezTo>
                    <a:pt x="10919" y="7639"/>
                    <a:pt x="10847" y="7568"/>
                    <a:pt x="10788" y="7568"/>
                  </a:cubicBezTo>
                  <a:cubicBezTo>
                    <a:pt x="10752" y="7579"/>
                    <a:pt x="10716" y="7591"/>
                    <a:pt x="10692" y="7603"/>
                  </a:cubicBezTo>
                  <a:cubicBezTo>
                    <a:pt x="10633" y="7627"/>
                    <a:pt x="10562" y="7639"/>
                    <a:pt x="10502" y="7651"/>
                  </a:cubicBezTo>
                  <a:cubicBezTo>
                    <a:pt x="10288" y="7651"/>
                    <a:pt x="10085" y="7568"/>
                    <a:pt x="9930" y="7413"/>
                  </a:cubicBezTo>
                  <a:cubicBezTo>
                    <a:pt x="9871" y="7353"/>
                    <a:pt x="9800" y="7306"/>
                    <a:pt x="9716" y="7270"/>
                  </a:cubicBezTo>
                  <a:cubicBezTo>
                    <a:pt x="9669" y="7246"/>
                    <a:pt x="9609" y="7246"/>
                    <a:pt x="9561" y="7234"/>
                  </a:cubicBezTo>
                  <a:cubicBezTo>
                    <a:pt x="9442" y="7222"/>
                    <a:pt x="9335" y="7198"/>
                    <a:pt x="9240" y="7151"/>
                  </a:cubicBezTo>
                  <a:cubicBezTo>
                    <a:pt x="8954" y="6996"/>
                    <a:pt x="8883" y="6698"/>
                    <a:pt x="8823" y="6448"/>
                  </a:cubicBezTo>
                  <a:lnTo>
                    <a:pt x="8811" y="6365"/>
                  </a:lnTo>
                  <a:cubicBezTo>
                    <a:pt x="8787" y="6246"/>
                    <a:pt x="8716" y="6139"/>
                    <a:pt x="8621" y="6067"/>
                  </a:cubicBezTo>
                  <a:lnTo>
                    <a:pt x="8609" y="6067"/>
                  </a:lnTo>
                  <a:cubicBezTo>
                    <a:pt x="8597" y="6079"/>
                    <a:pt x="8585" y="6091"/>
                    <a:pt x="8573" y="6103"/>
                  </a:cubicBezTo>
                  <a:cubicBezTo>
                    <a:pt x="8168" y="6579"/>
                    <a:pt x="7728" y="7008"/>
                    <a:pt x="7263" y="7401"/>
                  </a:cubicBezTo>
                  <a:cubicBezTo>
                    <a:pt x="7144" y="7484"/>
                    <a:pt x="7049" y="7591"/>
                    <a:pt x="6966" y="7699"/>
                  </a:cubicBezTo>
                  <a:cubicBezTo>
                    <a:pt x="6847" y="7901"/>
                    <a:pt x="6906" y="8163"/>
                    <a:pt x="6966" y="8461"/>
                  </a:cubicBezTo>
                  <a:cubicBezTo>
                    <a:pt x="7049" y="8746"/>
                    <a:pt x="7061" y="9044"/>
                    <a:pt x="7002" y="9342"/>
                  </a:cubicBezTo>
                  <a:lnTo>
                    <a:pt x="6609" y="9223"/>
                  </a:lnTo>
                  <a:cubicBezTo>
                    <a:pt x="6644" y="8996"/>
                    <a:pt x="6632" y="8758"/>
                    <a:pt x="6561" y="8544"/>
                  </a:cubicBezTo>
                  <a:cubicBezTo>
                    <a:pt x="6490" y="8211"/>
                    <a:pt x="6418" y="7841"/>
                    <a:pt x="6597" y="7496"/>
                  </a:cubicBezTo>
                  <a:cubicBezTo>
                    <a:pt x="6704" y="7341"/>
                    <a:pt x="6823" y="7210"/>
                    <a:pt x="6978" y="7103"/>
                  </a:cubicBezTo>
                  <a:cubicBezTo>
                    <a:pt x="7430" y="6722"/>
                    <a:pt x="7859" y="6294"/>
                    <a:pt x="8252" y="5841"/>
                  </a:cubicBezTo>
                  <a:cubicBezTo>
                    <a:pt x="8430" y="5627"/>
                    <a:pt x="8633" y="5365"/>
                    <a:pt x="8680" y="5091"/>
                  </a:cubicBezTo>
                  <a:cubicBezTo>
                    <a:pt x="8728" y="4734"/>
                    <a:pt x="8526" y="4401"/>
                    <a:pt x="8323" y="4043"/>
                  </a:cubicBezTo>
                  <a:cubicBezTo>
                    <a:pt x="8109" y="3734"/>
                    <a:pt x="7966" y="3388"/>
                    <a:pt x="7895" y="3019"/>
                  </a:cubicBezTo>
                  <a:cubicBezTo>
                    <a:pt x="7871" y="2686"/>
                    <a:pt x="7906" y="2353"/>
                    <a:pt x="8002" y="2043"/>
                  </a:cubicBezTo>
                  <a:cubicBezTo>
                    <a:pt x="8045" y="1904"/>
                    <a:pt x="8068" y="1765"/>
                    <a:pt x="8090" y="1625"/>
                  </a:cubicBezTo>
                  <a:lnTo>
                    <a:pt x="8090" y="1625"/>
                  </a:lnTo>
                  <a:cubicBezTo>
                    <a:pt x="8092" y="1626"/>
                    <a:pt x="8095" y="1626"/>
                    <a:pt x="8097" y="1626"/>
                  </a:cubicBezTo>
                  <a:lnTo>
                    <a:pt x="8097" y="1579"/>
                  </a:lnTo>
                  <a:cubicBezTo>
                    <a:pt x="8095" y="1594"/>
                    <a:pt x="8092" y="1610"/>
                    <a:pt x="8090" y="1625"/>
                  </a:cubicBezTo>
                  <a:lnTo>
                    <a:pt x="8090" y="1625"/>
                  </a:lnTo>
                  <a:cubicBezTo>
                    <a:pt x="7688" y="1564"/>
                    <a:pt x="7345" y="1339"/>
                    <a:pt x="7013" y="1126"/>
                  </a:cubicBezTo>
                  <a:cubicBezTo>
                    <a:pt x="6680" y="912"/>
                    <a:pt x="6394" y="733"/>
                    <a:pt x="6061" y="686"/>
                  </a:cubicBezTo>
                  <a:cubicBezTo>
                    <a:pt x="5978" y="674"/>
                    <a:pt x="5894" y="668"/>
                    <a:pt x="5811" y="668"/>
                  </a:cubicBezTo>
                  <a:cubicBezTo>
                    <a:pt x="5728" y="668"/>
                    <a:pt x="5644" y="674"/>
                    <a:pt x="5561" y="686"/>
                  </a:cubicBezTo>
                  <a:cubicBezTo>
                    <a:pt x="5466" y="686"/>
                    <a:pt x="5370" y="698"/>
                    <a:pt x="5275" y="698"/>
                  </a:cubicBezTo>
                  <a:cubicBezTo>
                    <a:pt x="4882" y="686"/>
                    <a:pt x="4501" y="638"/>
                    <a:pt x="4120" y="543"/>
                  </a:cubicBezTo>
                  <a:lnTo>
                    <a:pt x="1632" y="31"/>
                  </a:lnTo>
                  <a:cubicBezTo>
                    <a:pt x="1564" y="8"/>
                    <a:pt x="1496" y="0"/>
                    <a:pt x="1428" y="0"/>
                  </a:cubicBezTo>
                  <a:close/>
                </a:path>
              </a:pathLst>
            </a:custGeom>
            <a:gradFill>
              <a:gsLst>
                <a:gs pos="0">
                  <a:schemeClr val="accent6"/>
                </a:gs>
                <a:gs pos="100000">
                  <a:srgbClr val="348AA6"/>
                </a:gs>
              </a:gsLst>
              <a:lin ang="5400012" scaled="0"/>
            </a:gradFill>
            <a:ln>
              <a:noFill/>
            </a:ln>
          </p:spPr>
          <p:txBody>
            <a:bodyPr spcFirstLastPara="1" wrap="square" lIns="121900" tIns="121900" rIns="121900" bIns="121900" anchor="ctr" anchorCtr="0">
              <a:noAutofit/>
            </a:bodyPr>
            <a:lstStyle/>
            <a:p>
              <a:endParaRPr sz="2400" dirty="0"/>
            </a:p>
          </p:txBody>
        </p:sp>
        <p:sp>
          <p:nvSpPr>
            <p:cNvPr id="68" name="Google Shape;68;p16"/>
            <p:cNvSpPr/>
            <p:nvPr/>
          </p:nvSpPr>
          <p:spPr>
            <a:xfrm>
              <a:off x="3373325" y="3741375"/>
              <a:ext cx="342325" cy="275950"/>
            </a:xfrm>
            <a:custGeom>
              <a:avLst/>
              <a:gdLst/>
              <a:ahLst/>
              <a:cxnLst/>
              <a:rect l="l" t="t" r="r" b="b"/>
              <a:pathLst>
                <a:path w="13693" h="11038" extrusionOk="0">
                  <a:moveTo>
                    <a:pt x="7871" y="0"/>
                  </a:moveTo>
                  <a:lnTo>
                    <a:pt x="8025" y="417"/>
                  </a:lnTo>
                  <a:lnTo>
                    <a:pt x="8025" y="417"/>
                  </a:lnTo>
                  <a:lnTo>
                    <a:pt x="7644" y="238"/>
                  </a:lnTo>
                  <a:cubicBezTo>
                    <a:pt x="7597" y="500"/>
                    <a:pt x="7430" y="726"/>
                    <a:pt x="7204" y="857"/>
                  </a:cubicBezTo>
                  <a:cubicBezTo>
                    <a:pt x="7097" y="905"/>
                    <a:pt x="6990" y="941"/>
                    <a:pt x="6870" y="953"/>
                  </a:cubicBezTo>
                  <a:cubicBezTo>
                    <a:pt x="6811" y="953"/>
                    <a:pt x="6763" y="964"/>
                    <a:pt x="6704" y="988"/>
                  </a:cubicBezTo>
                  <a:cubicBezTo>
                    <a:pt x="6430" y="1072"/>
                    <a:pt x="6287" y="1393"/>
                    <a:pt x="6132" y="1726"/>
                  </a:cubicBezTo>
                  <a:cubicBezTo>
                    <a:pt x="6073" y="1881"/>
                    <a:pt x="6001" y="2024"/>
                    <a:pt x="5918" y="2167"/>
                  </a:cubicBezTo>
                  <a:cubicBezTo>
                    <a:pt x="5751" y="2429"/>
                    <a:pt x="5549" y="2667"/>
                    <a:pt x="5323" y="2869"/>
                  </a:cubicBezTo>
                  <a:cubicBezTo>
                    <a:pt x="5085" y="3108"/>
                    <a:pt x="4775" y="3417"/>
                    <a:pt x="4382" y="3536"/>
                  </a:cubicBezTo>
                  <a:cubicBezTo>
                    <a:pt x="4168" y="3586"/>
                    <a:pt x="3949" y="3612"/>
                    <a:pt x="3728" y="3612"/>
                  </a:cubicBezTo>
                  <a:cubicBezTo>
                    <a:pt x="3629" y="3612"/>
                    <a:pt x="3529" y="3607"/>
                    <a:pt x="3430" y="3596"/>
                  </a:cubicBezTo>
                  <a:cubicBezTo>
                    <a:pt x="3298" y="3583"/>
                    <a:pt x="3168" y="3572"/>
                    <a:pt x="3044" y="3572"/>
                  </a:cubicBezTo>
                  <a:cubicBezTo>
                    <a:pt x="2819" y="3572"/>
                    <a:pt x="2614" y="3608"/>
                    <a:pt x="2453" y="3739"/>
                  </a:cubicBezTo>
                  <a:cubicBezTo>
                    <a:pt x="2370" y="3822"/>
                    <a:pt x="2251" y="3881"/>
                    <a:pt x="2120" y="3893"/>
                  </a:cubicBezTo>
                  <a:lnTo>
                    <a:pt x="2096" y="3893"/>
                  </a:lnTo>
                  <a:cubicBezTo>
                    <a:pt x="1977" y="3870"/>
                    <a:pt x="1870" y="3822"/>
                    <a:pt x="1798" y="3727"/>
                  </a:cubicBezTo>
                  <a:cubicBezTo>
                    <a:pt x="1454" y="3416"/>
                    <a:pt x="1182" y="3260"/>
                    <a:pt x="963" y="3260"/>
                  </a:cubicBezTo>
                  <a:cubicBezTo>
                    <a:pt x="948" y="3260"/>
                    <a:pt x="932" y="3261"/>
                    <a:pt x="917" y="3262"/>
                  </a:cubicBezTo>
                  <a:cubicBezTo>
                    <a:pt x="822" y="3477"/>
                    <a:pt x="715" y="3679"/>
                    <a:pt x="584" y="3881"/>
                  </a:cubicBezTo>
                  <a:cubicBezTo>
                    <a:pt x="239" y="4441"/>
                    <a:pt x="1" y="5322"/>
                    <a:pt x="572" y="5667"/>
                  </a:cubicBezTo>
                  <a:cubicBezTo>
                    <a:pt x="680" y="5732"/>
                    <a:pt x="801" y="5761"/>
                    <a:pt x="924" y="5761"/>
                  </a:cubicBezTo>
                  <a:cubicBezTo>
                    <a:pt x="1209" y="5761"/>
                    <a:pt x="1508" y="5606"/>
                    <a:pt x="1691" y="5382"/>
                  </a:cubicBezTo>
                  <a:cubicBezTo>
                    <a:pt x="1965" y="5048"/>
                    <a:pt x="2060" y="4620"/>
                    <a:pt x="2156" y="4215"/>
                  </a:cubicBezTo>
                  <a:cubicBezTo>
                    <a:pt x="2244" y="4182"/>
                    <a:pt x="2332" y="4167"/>
                    <a:pt x="2417" y="4167"/>
                  </a:cubicBezTo>
                  <a:cubicBezTo>
                    <a:pt x="3018" y="4167"/>
                    <a:pt x="3511" y="4917"/>
                    <a:pt x="3584" y="5584"/>
                  </a:cubicBezTo>
                  <a:cubicBezTo>
                    <a:pt x="3656" y="6334"/>
                    <a:pt x="3501" y="7168"/>
                    <a:pt x="3930" y="7799"/>
                  </a:cubicBezTo>
                  <a:cubicBezTo>
                    <a:pt x="4263" y="8311"/>
                    <a:pt x="4894" y="8549"/>
                    <a:pt x="5239" y="9049"/>
                  </a:cubicBezTo>
                  <a:cubicBezTo>
                    <a:pt x="5537" y="9489"/>
                    <a:pt x="5573" y="10073"/>
                    <a:pt x="5930" y="10454"/>
                  </a:cubicBezTo>
                  <a:cubicBezTo>
                    <a:pt x="6335" y="10906"/>
                    <a:pt x="6990" y="10954"/>
                    <a:pt x="7597" y="11037"/>
                  </a:cubicBezTo>
                  <a:cubicBezTo>
                    <a:pt x="7597" y="11025"/>
                    <a:pt x="7597" y="11013"/>
                    <a:pt x="7597" y="11013"/>
                  </a:cubicBezTo>
                  <a:cubicBezTo>
                    <a:pt x="7466" y="10192"/>
                    <a:pt x="6966" y="9489"/>
                    <a:pt x="6430" y="8751"/>
                  </a:cubicBezTo>
                  <a:cubicBezTo>
                    <a:pt x="5847" y="7941"/>
                    <a:pt x="5239" y="7120"/>
                    <a:pt x="5180" y="6096"/>
                  </a:cubicBezTo>
                  <a:cubicBezTo>
                    <a:pt x="5156" y="5763"/>
                    <a:pt x="5204" y="5310"/>
                    <a:pt x="5513" y="4989"/>
                  </a:cubicBezTo>
                  <a:cubicBezTo>
                    <a:pt x="5656" y="4846"/>
                    <a:pt x="5835" y="4727"/>
                    <a:pt x="6013" y="4643"/>
                  </a:cubicBezTo>
                  <a:cubicBezTo>
                    <a:pt x="6132" y="4584"/>
                    <a:pt x="6239" y="4524"/>
                    <a:pt x="6335" y="4441"/>
                  </a:cubicBezTo>
                  <a:cubicBezTo>
                    <a:pt x="6370" y="4429"/>
                    <a:pt x="6394" y="4405"/>
                    <a:pt x="6418" y="4382"/>
                  </a:cubicBezTo>
                  <a:cubicBezTo>
                    <a:pt x="6513" y="4286"/>
                    <a:pt x="6632" y="4215"/>
                    <a:pt x="6751" y="4167"/>
                  </a:cubicBezTo>
                  <a:cubicBezTo>
                    <a:pt x="6841" y="4143"/>
                    <a:pt x="6933" y="4132"/>
                    <a:pt x="7025" y="4132"/>
                  </a:cubicBezTo>
                  <a:cubicBezTo>
                    <a:pt x="7118" y="4132"/>
                    <a:pt x="7210" y="4143"/>
                    <a:pt x="7299" y="4167"/>
                  </a:cubicBezTo>
                  <a:lnTo>
                    <a:pt x="9776" y="4691"/>
                  </a:lnTo>
                  <a:cubicBezTo>
                    <a:pt x="10133" y="4774"/>
                    <a:pt x="10490" y="4822"/>
                    <a:pt x="10847" y="4834"/>
                  </a:cubicBezTo>
                  <a:cubicBezTo>
                    <a:pt x="10942" y="4834"/>
                    <a:pt x="11026" y="4834"/>
                    <a:pt x="11121" y="4822"/>
                  </a:cubicBezTo>
                  <a:cubicBezTo>
                    <a:pt x="11216" y="4810"/>
                    <a:pt x="11311" y="4804"/>
                    <a:pt x="11407" y="4804"/>
                  </a:cubicBezTo>
                  <a:cubicBezTo>
                    <a:pt x="11502" y="4804"/>
                    <a:pt x="11597" y="4810"/>
                    <a:pt x="11692" y="4822"/>
                  </a:cubicBezTo>
                  <a:cubicBezTo>
                    <a:pt x="12121" y="4882"/>
                    <a:pt x="12466" y="5108"/>
                    <a:pt x="12812" y="5334"/>
                  </a:cubicBezTo>
                  <a:cubicBezTo>
                    <a:pt x="13074" y="5525"/>
                    <a:pt x="13371" y="5667"/>
                    <a:pt x="13693" y="5763"/>
                  </a:cubicBezTo>
                  <a:cubicBezTo>
                    <a:pt x="13645" y="5501"/>
                    <a:pt x="13550" y="5263"/>
                    <a:pt x="13431" y="5036"/>
                  </a:cubicBezTo>
                  <a:cubicBezTo>
                    <a:pt x="13336" y="4858"/>
                    <a:pt x="13252" y="4679"/>
                    <a:pt x="13181" y="4489"/>
                  </a:cubicBezTo>
                  <a:cubicBezTo>
                    <a:pt x="12966" y="3798"/>
                    <a:pt x="13133" y="3048"/>
                    <a:pt x="13312" y="2429"/>
                  </a:cubicBezTo>
                  <a:lnTo>
                    <a:pt x="13312" y="2429"/>
                  </a:lnTo>
                  <a:cubicBezTo>
                    <a:pt x="13216" y="2488"/>
                    <a:pt x="13109" y="2548"/>
                    <a:pt x="13002" y="2608"/>
                  </a:cubicBezTo>
                  <a:cubicBezTo>
                    <a:pt x="12966" y="2786"/>
                    <a:pt x="12871" y="2929"/>
                    <a:pt x="12728" y="3036"/>
                  </a:cubicBezTo>
                  <a:cubicBezTo>
                    <a:pt x="12538" y="3167"/>
                    <a:pt x="12300" y="3239"/>
                    <a:pt x="12073" y="3239"/>
                  </a:cubicBezTo>
                  <a:cubicBezTo>
                    <a:pt x="11966" y="3239"/>
                    <a:pt x="11859" y="3227"/>
                    <a:pt x="11764" y="3203"/>
                  </a:cubicBezTo>
                  <a:cubicBezTo>
                    <a:pt x="11550" y="3143"/>
                    <a:pt x="11347" y="3048"/>
                    <a:pt x="11169" y="2953"/>
                  </a:cubicBezTo>
                  <a:cubicBezTo>
                    <a:pt x="10978" y="2846"/>
                    <a:pt x="10776" y="2762"/>
                    <a:pt x="10573" y="2715"/>
                  </a:cubicBezTo>
                  <a:cubicBezTo>
                    <a:pt x="10466" y="2691"/>
                    <a:pt x="10359" y="2679"/>
                    <a:pt x="10252" y="2679"/>
                  </a:cubicBezTo>
                  <a:cubicBezTo>
                    <a:pt x="9954" y="2655"/>
                    <a:pt x="9633" y="2619"/>
                    <a:pt x="9383" y="2381"/>
                  </a:cubicBezTo>
                  <a:cubicBezTo>
                    <a:pt x="9287" y="2274"/>
                    <a:pt x="9204" y="2143"/>
                    <a:pt x="9156" y="2012"/>
                  </a:cubicBezTo>
                  <a:lnTo>
                    <a:pt x="8561" y="786"/>
                  </a:lnTo>
                  <a:cubicBezTo>
                    <a:pt x="8454" y="548"/>
                    <a:pt x="8311" y="322"/>
                    <a:pt x="8133" y="143"/>
                  </a:cubicBezTo>
                  <a:cubicBezTo>
                    <a:pt x="8061" y="71"/>
                    <a:pt x="7966" y="24"/>
                    <a:pt x="7871" y="0"/>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69" name="Google Shape;69;p16"/>
            <p:cNvSpPr/>
            <p:nvPr/>
          </p:nvSpPr>
          <p:spPr>
            <a:xfrm>
              <a:off x="2802125" y="3259750"/>
              <a:ext cx="183975" cy="179225"/>
            </a:xfrm>
            <a:custGeom>
              <a:avLst/>
              <a:gdLst/>
              <a:ahLst/>
              <a:cxnLst/>
              <a:rect l="l" t="t" r="r" b="b"/>
              <a:pathLst>
                <a:path w="7359" h="7169" extrusionOk="0">
                  <a:moveTo>
                    <a:pt x="4251" y="1"/>
                  </a:moveTo>
                  <a:lnTo>
                    <a:pt x="4251" y="1"/>
                  </a:lnTo>
                  <a:cubicBezTo>
                    <a:pt x="3851" y="272"/>
                    <a:pt x="3391" y="407"/>
                    <a:pt x="2929" y="407"/>
                  </a:cubicBezTo>
                  <a:cubicBezTo>
                    <a:pt x="2538" y="407"/>
                    <a:pt x="2146" y="311"/>
                    <a:pt x="1786" y="120"/>
                  </a:cubicBezTo>
                  <a:cubicBezTo>
                    <a:pt x="1774" y="120"/>
                    <a:pt x="453" y="513"/>
                    <a:pt x="286" y="537"/>
                  </a:cubicBezTo>
                  <a:lnTo>
                    <a:pt x="0" y="584"/>
                  </a:lnTo>
                  <a:cubicBezTo>
                    <a:pt x="191" y="882"/>
                    <a:pt x="346" y="1191"/>
                    <a:pt x="465" y="1525"/>
                  </a:cubicBezTo>
                  <a:cubicBezTo>
                    <a:pt x="524" y="1691"/>
                    <a:pt x="596" y="1846"/>
                    <a:pt x="655" y="1989"/>
                  </a:cubicBezTo>
                  <a:cubicBezTo>
                    <a:pt x="786" y="2239"/>
                    <a:pt x="917" y="2501"/>
                    <a:pt x="1132" y="2573"/>
                  </a:cubicBezTo>
                  <a:lnTo>
                    <a:pt x="1179" y="2584"/>
                  </a:lnTo>
                  <a:cubicBezTo>
                    <a:pt x="1453" y="2644"/>
                    <a:pt x="1632" y="2894"/>
                    <a:pt x="1608" y="3168"/>
                  </a:cubicBezTo>
                  <a:lnTo>
                    <a:pt x="1691" y="3823"/>
                  </a:lnTo>
                  <a:cubicBezTo>
                    <a:pt x="1679" y="3894"/>
                    <a:pt x="1703" y="3966"/>
                    <a:pt x="1739" y="4025"/>
                  </a:cubicBezTo>
                  <a:cubicBezTo>
                    <a:pt x="1774" y="4049"/>
                    <a:pt x="1822" y="4073"/>
                    <a:pt x="1858" y="4085"/>
                  </a:cubicBezTo>
                  <a:cubicBezTo>
                    <a:pt x="2066" y="4143"/>
                    <a:pt x="2275" y="4172"/>
                    <a:pt x="2483" y="4172"/>
                  </a:cubicBezTo>
                  <a:cubicBezTo>
                    <a:pt x="2572" y="4172"/>
                    <a:pt x="2661" y="4167"/>
                    <a:pt x="2751" y="4156"/>
                  </a:cubicBezTo>
                  <a:lnTo>
                    <a:pt x="2846" y="4144"/>
                  </a:lnTo>
                  <a:cubicBezTo>
                    <a:pt x="2929" y="4126"/>
                    <a:pt x="3013" y="4116"/>
                    <a:pt x="3097" y="4116"/>
                  </a:cubicBezTo>
                  <a:cubicBezTo>
                    <a:pt x="3231" y="4116"/>
                    <a:pt x="3365" y="4141"/>
                    <a:pt x="3489" y="4192"/>
                  </a:cubicBezTo>
                  <a:cubicBezTo>
                    <a:pt x="3858" y="4370"/>
                    <a:pt x="3953" y="4847"/>
                    <a:pt x="4037" y="5275"/>
                  </a:cubicBezTo>
                  <a:cubicBezTo>
                    <a:pt x="4060" y="5466"/>
                    <a:pt x="4120" y="5668"/>
                    <a:pt x="4203" y="5847"/>
                  </a:cubicBezTo>
                  <a:cubicBezTo>
                    <a:pt x="4477" y="6323"/>
                    <a:pt x="5049" y="6894"/>
                    <a:pt x="5584" y="7061"/>
                  </a:cubicBezTo>
                  <a:cubicBezTo>
                    <a:pt x="5811" y="7133"/>
                    <a:pt x="6049" y="7156"/>
                    <a:pt x="6275" y="7168"/>
                  </a:cubicBezTo>
                  <a:cubicBezTo>
                    <a:pt x="6156" y="6502"/>
                    <a:pt x="6454" y="5823"/>
                    <a:pt x="6716" y="5216"/>
                  </a:cubicBezTo>
                  <a:cubicBezTo>
                    <a:pt x="6775" y="5085"/>
                    <a:pt x="6835" y="4942"/>
                    <a:pt x="6894" y="4811"/>
                  </a:cubicBezTo>
                  <a:cubicBezTo>
                    <a:pt x="7228" y="3989"/>
                    <a:pt x="7359" y="3108"/>
                    <a:pt x="7275" y="2239"/>
                  </a:cubicBezTo>
                  <a:cubicBezTo>
                    <a:pt x="7239" y="2061"/>
                    <a:pt x="7251" y="1882"/>
                    <a:pt x="7299" y="1715"/>
                  </a:cubicBezTo>
                  <a:cubicBezTo>
                    <a:pt x="7311" y="1680"/>
                    <a:pt x="7323" y="1656"/>
                    <a:pt x="7347" y="1620"/>
                  </a:cubicBezTo>
                  <a:cubicBezTo>
                    <a:pt x="7311" y="1572"/>
                    <a:pt x="7275" y="1513"/>
                    <a:pt x="7239" y="1465"/>
                  </a:cubicBezTo>
                  <a:cubicBezTo>
                    <a:pt x="7132" y="1358"/>
                    <a:pt x="7001" y="1263"/>
                    <a:pt x="6870" y="1168"/>
                  </a:cubicBezTo>
                  <a:cubicBezTo>
                    <a:pt x="6085" y="644"/>
                    <a:pt x="5180" y="322"/>
                    <a:pt x="4227" y="239"/>
                  </a:cubicBezTo>
                  <a:lnTo>
                    <a:pt x="4251" y="1"/>
                  </a:ln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70" name="Google Shape;70;p16"/>
            <p:cNvSpPr/>
            <p:nvPr/>
          </p:nvSpPr>
          <p:spPr>
            <a:xfrm>
              <a:off x="2906600" y="3130225"/>
              <a:ext cx="197675" cy="162000"/>
            </a:xfrm>
            <a:custGeom>
              <a:avLst/>
              <a:gdLst/>
              <a:ahLst/>
              <a:cxnLst/>
              <a:rect l="l" t="t" r="r" b="b"/>
              <a:pathLst>
                <a:path w="7907" h="6480" extrusionOk="0">
                  <a:moveTo>
                    <a:pt x="5719" y="0"/>
                  </a:moveTo>
                  <a:cubicBezTo>
                    <a:pt x="5207" y="0"/>
                    <a:pt x="4693" y="108"/>
                    <a:pt x="4215" y="324"/>
                  </a:cubicBezTo>
                  <a:lnTo>
                    <a:pt x="3561" y="2955"/>
                  </a:lnTo>
                  <a:lnTo>
                    <a:pt x="2656" y="2634"/>
                  </a:lnTo>
                  <a:lnTo>
                    <a:pt x="2763" y="1003"/>
                  </a:lnTo>
                  <a:lnTo>
                    <a:pt x="2763" y="1003"/>
                  </a:lnTo>
                  <a:cubicBezTo>
                    <a:pt x="2215" y="1610"/>
                    <a:pt x="1667" y="2229"/>
                    <a:pt x="1108" y="2848"/>
                  </a:cubicBezTo>
                  <a:cubicBezTo>
                    <a:pt x="572" y="3443"/>
                    <a:pt x="1" y="4253"/>
                    <a:pt x="346" y="4979"/>
                  </a:cubicBezTo>
                  <a:cubicBezTo>
                    <a:pt x="322" y="5003"/>
                    <a:pt x="286" y="5015"/>
                    <a:pt x="274" y="5039"/>
                  </a:cubicBezTo>
                  <a:cubicBezTo>
                    <a:pt x="1215" y="5158"/>
                    <a:pt x="2120" y="5491"/>
                    <a:pt x="2918" y="6015"/>
                  </a:cubicBezTo>
                  <a:cubicBezTo>
                    <a:pt x="3072" y="6122"/>
                    <a:pt x="3227" y="6241"/>
                    <a:pt x="3358" y="6372"/>
                  </a:cubicBezTo>
                  <a:cubicBezTo>
                    <a:pt x="3394" y="6408"/>
                    <a:pt x="3418" y="6444"/>
                    <a:pt x="3453" y="6480"/>
                  </a:cubicBezTo>
                  <a:cubicBezTo>
                    <a:pt x="3561" y="6408"/>
                    <a:pt x="3691" y="6337"/>
                    <a:pt x="3811" y="6277"/>
                  </a:cubicBezTo>
                  <a:cubicBezTo>
                    <a:pt x="4025" y="6182"/>
                    <a:pt x="4215" y="6087"/>
                    <a:pt x="4299" y="5944"/>
                  </a:cubicBezTo>
                  <a:cubicBezTo>
                    <a:pt x="4334" y="5884"/>
                    <a:pt x="4358" y="5813"/>
                    <a:pt x="4370" y="5753"/>
                  </a:cubicBezTo>
                  <a:cubicBezTo>
                    <a:pt x="4406" y="5598"/>
                    <a:pt x="4477" y="5468"/>
                    <a:pt x="4573" y="5360"/>
                  </a:cubicBezTo>
                  <a:cubicBezTo>
                    <a:pt x="4738" y="5187"/>
                    <a:pt x="4947" y="5146"/>
                    <a:pt x="5155" y="5146"/>
                  </a:cubicBezTo>
                  <a:cubicBezTo>
                    <a:pt x="5232" y="5146"/>
                    <a:pt x="5308" y="5152"/>
                    <a:pt x="5382" y="5158"/>
                  </a:cubicBezTo>
                  <a:cubicBezTo>
                    <a:pt x="5450" y="5162"/>
                    <a:pt x="5514" y="5166"/>
                    <a:pt x="5575" y="5166"/>
                  </a:cubicBezTo>
                  <a:cubicBezTo>
                    <a:pt x="5696" y="5166"/>
                    <a:pt x="5799" y="5150"/>
                    <a:pt x="5870" y="5087"/>
                  </a:cubicBezTo>
                  <a:cubicBezTo>
                    <a:pt x="5930" y="5015"/>
                    <a:pt x="5977" y="4932"/>
                    <a:pt x="6013" y="4836"/>
                  </a:cubicBezTo>
                  <a:cubicBezTo>
                    <a:pt x="6108" y="4634"/>
                    <a:pt x="6239" y="4372"/>
                    <a:pt x="6561" y="4360"/>
                  </a:cubicBezTo>
                  <a:cubicBezTo>
                    <a:pt x="6680" y="4372"/>
                    <a:pt x="6799" y="4408"/>
                    <a:pt x="6894" y="4479"/>
                  </a:cubicBezTo>
                  <a:cubicBezTo>
                    <a:pt x="6930" y="4503"/>
                    <a:pt x="6966" y="4515"/>
                    <a:pt x="7013" y="4527"/>
                  </a:cubicBezTo>
                  <a:cubicBezTo>
                    <a:pt x="7032" y="4536"/>
                    <a:pt x="7051" y="4540"/>
                    <a:pt x="7072" y="4540"/>
                  </a:cubicBezTo>
                  <a:cubicBezTo>
                    <a:pt x="7105" y="4540"/>
                    <a:pt x="7139" y="4530"/>
                    <a:pt x="7168" y="4515"/>
                  </a:cubicBezTo>
                  <a:cubicBezTo>
                    <a:pt x="7311" y="4420"/>
                    <a:pt x="7466" y="4122"/>
                    <a:pt x="7513" y="3813"/>
                  </a:cubicBezTo>
                  <a:lnTo>
                    <a:pt x="7882" y="1479"/>
                  </a:lnTo>
                  <a:cubicBezTo>
                    <a:pt x="7906" y="1419"/>
                    <a:pt x="7906" y="1348"/>
                    <a:pt x="7894" y="1288"/>
                  </a:cubicBezTo>
                  <a:cubicBezTo>
                    <a:pt x="7847" y="1169"/>
                    <a:pt x="7775" y="1062"/>
                    <a:pt x="7668" y="979"/>
                  </a:cubicBezTo>
                  <a:cubicBezTo>
                    <a:pt x="7525" y="836"/>
                    <a:pt x="7335" y="645"/>
                    <a:pt x="7347" y="384"/>
                  </a:cubicBezTo>
                  <a:cubicBezTo>
                    <a:pt x="6837" y="129"/>
                    <a:pt x="6278" y="0"/>
                    <a:pt x="5719" y="0"/>
                  </a:cubicBezTo>
                  <a:close/>
                </a:path>
              </a:pathLst>
            </a:custGeom>
            <a:solidFill>
              <a:srgbClr val="00B050"/>
            </a:solidFill>
            <a:ln>
              <a:solidFill>
                <a:schemeClr val="bg1"/>
              </a:solidFill>
            </a:ln>
          </p:spPr>
          <p:txBody>
            <a:bodyPr spcFirstLastPara="1" wrap="square" lIns="121900" tIns="121900" rIns="121900" bIns="121900" anchor="ctr" anchorCtr="0">
              <a:noAutofit/>
            </a:bodyPr>
            <a:lstStyle/>
            <a:p>
              <a:endParaRPr sz="2400" dirty="0"/>
            </a:p>
          </p:txBody>
        </p:sp>
        <p:sp>
          <p:nvSpPr>
            <p:cNvPr id="71" name="Google Shape;71;p16"/>
            <p:cNvSpPr/>
            <p:nvPr/>
          </p:nvSpPr>
          <p:spPr>
            <a:xfrm>
              <a:off x="3966550" y="2916550"/>
              <a:ext cx="463175" cy="384675"/>
            </a:xfrm>
            <a:custGeom>
              <a:avLst/>
              <a:gdLst/>
              <a:ahLst/>
              <a:cxnLst/>
              <a:rect l="l" t="t" r="r" b="b"/>
              <a:pathLst>
                <a:path w="18527" h="15387" extrusionOk="0">
                  <a:moveTo>
                    <a:pt x="8252" y="1"/>
                  </a:moveTo>
                  <a:cubicBezTo>
                    <a:pt x="8073" y="96"/>
                    <a:pt x="7954" y="275"/>
                    <a:pt x="7942" y="477"/>
                  </a:cubicBezTo>
                  <a:cubicBezTo>
                    <a:pt x="7942" y="549"/>
                    <a:pt x="7930" y="620"/>
                    <a:pt x="7930" y="703"/>
                  </a:cubicBezTo>
                  <a:cubicBezTo>
                    <a:pt x="7906" y="1061"/>
                    <a:pt x="7895" y="1501"/>
                    <a:pt x="7537" y="1751"/>
                  </a:cubicBezTo>
                  <a:cubicBezTo>
                    <a:pt x="7359" y="1840"/>
                    <a:pt x="7157" y="1888"/>
                    <a:pt x="6956" y="1888"/>
                  </a:cubicBezTo>
                  <a:cubicBezTo>
                    <a:pt x="6916" y="1888"/>
                    <a:pt x="6875" y="1886"/>
                    <a:pt x="6835" y="1882"/>
                  </a:cubicBezTo>
                  <a:cubicBezTo>
                    <a:pt x="6787" y="1876"/>
                    <a:pt x="6740" y="1873"/>
                    <a:pt x="6692" y="1873"/>
                  </a:cubicBezTo>
                  <a:cubicBezTo>
                    <a:pt x="6644" y="1873"/>
                    <a:pt x="6597" y="1876"/>
                    <a:pt x="6549" y="1882"/>
                  </a:cubicBezTo>
                  <a:cubicBezTo>
                    <a:pt x="6371" y="1906"/>
                    <a:pt x="6192" y="1965"/>
                    <a:pt x="6013" y="2049"/>
                  </a:cubicBezTo>
                  <a:cubicBezTo>
                    <a:pt x="5847" y="2132"/>
                    <a:pt x="5656" y="2192"/>
                    <a:pt x="5466" y="2227"/>
                  </a:cubicBezTo>
                  <a:lnTo>
                    <a:pt x="5430" y="2251"/>
                  </a:lnTo>
                  <a:cubicBezTo>
                    <a:pt x="5466" y="2382"/>
                    <a:pt x="5442" y="2525"/>
                    <a:pt x="5370" y="2644"/>
                  </a:cubicBezTo>
                  <a:cubicBezTo>
                    <a:pt x="5335" y="2692"/>
                    <a:pt x="5287" y="2727"/>
                    <a:pt x="5251" y="2775"/>
                  </a:cubicBezTo>
                  <a:cubicBezTo>
                    <a:pt x="5216" y="2799"/>
                    <a:pt x="5180" y="2835"/>
                    <a:pt x="5156" y="2882"/>
                  </a:cubicBezTo>
                  <a:cubicBezTo>
                    <a:pt x="5216" y="2977"/>
                    <a:pt x="5406" y="3037"/>
                    <a:pt x="5585" y="3049"/>
                  </a:cubicBezTo>
                  <a:cubicBezTo>
                    <a:pt x="5835" y="3049"/>
                    <a:pt x="6180" y="3108"/>
                    <a:pt x="6347" y="3299"/>
                  </a:cubicBezTo>
                  <a:cubicBezTo>
                    <a:pt x="6442" y="3406"/>
                    <a:pt x="6478" y="3537"/>
                    <a:pt x="6466" y="3668"/>
                  </a:cubicBezTo>
                  <a:lnTo>
                    <a:pt x="6454" y="3775"/>
                  </a:lnTo>
                  <a:lnTo>
                    <a:pt x="4978" y="4585"/>
                  </a:lnTo>
                  <a:cubicBezTo>
                    <a:pt x="4873" y="4651"/>
                    <a:pt x="4754" y="4687"/>
                    <a:pt x="4638" y="4687"/>
                  </a:cubicBezTo>
                  <a:cubicBezTo>
                    <a:pt x="4608" y="4687"/>
                    <a:pt x="4578" y="4685"/>
                    <a:pt x="4549" y="4680"/>
                  </a:cubicBezTo>
                  <a:cubicBezTo>
                    <a:pt x="4466" y="4656"/>
                    <a:pt x="4382" y="4609"/>
                    <a:pt x="4323" y="4561"/>
                  </a:cubicBezTo>
                  <a:cubicBezTo>
                    <a:pt x="4299" y="4549"/>
                    <a:pt x="4275" y="4537"/>
                    <a:pt x="4263" y="4525"/>
                  </a:cubicBezTo>
                  <a:cubicBezTo>
                    <a:pt x="4233" y="4507"/>
                    <a:pt x="4198" y="4498"/>
                    <a:pt x="4162" y="4498"/>
                  </a:cubicBezTo>
                  <a:cubicBezTo>
                    <a:pt x="4126" y="4498"/>
                    <a:pt x="4090" y="4507"/>
                    <a:pt x="4061" y="4525"/>
                  </a:cubicBezTo>
                  <a:cubicBezTo>
                    <a:pt x="3930" y="4573"/>
                    <a:pt x="3835" y="4680"/>
                    <a:pt x="3787" y="4823"/>
                  </a:cubicBezTo>
                  <a:cubicBezTo>
                    <a:pt x="3727" y="5061"/>
                    <a:pt x="3739" y="5323"/>
                    <a:pt x="3799" y="5561"/>
                  </a:cubicBezTo>
                  <a:lnTo>
                    <a:pt x="3835" y="5728"/>
                  </a:lnTo>
                  <a:cubicBezTo>
                    <a:pt x="3906" y="6240"/>
                    <a:pt x="3835" y="6609"/>
                    <a:pt x="3596" y="6859"/>
                  </a:cubicBezTo>
                  <a:cubicBezTo>
                    <a:pt x="3346" y="7133"/>
                    <a:pt x="2965" y="7192"/>
                    <a:pt x="2632" y="7240"/>
                  </a:cubicBezTo>
                  <a:cubicBezTo>
                    <a:pt x="2299" y="7287"/>
                    <a:pt x="2037" y="7323"/>
                    <a:pt x="1906" y="7526"/>
                  </a:cubicBezTo>
                  <a:lnTo>
                    <a:pt x="1620" y="7942"/>
                  </a:lnTo>
                  <a:lnTo>
                    <a:pt x="1537" y="7442"/>
                  </a:lnTo>
                  <a:cubicBezTo>
                    <a:pt x="1513" y="7347"/>
                    <a:pt x="1465" y="7276"/>
                    <a:pt x="1382" y="7228"/>
                  </a:cubicBezTo>
                  <a:lnTo>
                    <a:pt x="1334" y="7192"/>
                  </a:lnTo>
                  <a:lnTo>
                    <a:pt x="1334" y="7192"/>
                  </a:lnTo>
                  <a:cubicBezTo>
                    <a:pt x="1370" y="7597"/>
                    <a:pt x="1179" y="7978"/>
                    <a:pt x="846" y="8192"/>
                  </a:cubicBezTo>
                  <a:cubicBezTo>
                    <a:pt x="667" y="8300"/>
                    <a:pt x="465" y="8359"/>
                    <a:pt x="251" y="8359"/>
                  </a:cubicBezTo>
                  <a:cubicBezTo>
                    <a:pt x="167" y="8359"/>
                    <a:pt x="84" y="8347"/>
                    <a:pt x="1" y="8335"/>
                  </a:cubicBezTo>
                  <a:lnTo>
                    <a:pt x="1" y="8335"/>
                  </a:lnTo>
                  <a:lnTo>
                    <a:pt x="691" y="10514"/>
                  </a:lnTo>
                  <a:cubicBezTo>
                    <a:pt x="775" y="10716"/>
                    <a:pt x="798" y="10943"/>
                    <a:pt x="775" y="11157"/>
                  </a:cubicBezTo>
                  <a:cubicBezTo>
                    <a:pt x="739" y="11264"/>
                    <a:pt x="679" y="11371"/>
                    <a:pt x="620" y="11467"/>
                  </a:cubicBezTo>
                  <a:cubicBezTo>
                    <a:pt x="584" y="11526"/>
                    <a:pt x="548" y="11586"/>
                    <a:pt x="525" y="11657"/>
                  </a:cubicBezTo>
                  <a:cubicBezTo>
                    <a:pt x="501" y="11812"/>
                    <a:pt x="536" y="11967"/>
                    <a:pt x="596" y="12110"/>
                  </a:cubicBezTo>
                  <a:cubicBezTo>
                    <a:pt x="620" y="12169"/>
                    <a:pt x="644" y="12240"/>
                    <a:pt x="656" y="12312"/>
                  </a:cubicBezTo>
                  <a:cubicBezTo>
                    <a:pt x="798" y="12895"/>
                    <a:pt x="620" y="13526"/>
                    <a:pt x="179" y="13943"/>
                  </a:cubicBezTo>
                  <a:cubicBezTo>
                    <a:pt x="596" y="14265"/>
                    <a:pt x="882" y="14729"/>
                    <a:pt x="977" y="15253"/>
                  </a:cubicBezTo>
                  <a:cubicBezTo>
                    <a:pt x="1132" y="15146"/>
                    <a:pt x="1287" y="15027"/>
                    <a:pt x="1406" y="14872"/>
                  </a:cubicBezTo>
                  <a:cubicBezTo>
                    <a:pt x="1453" y="14824"/>
                    <a:pt x="1489" y="14777"/>
                    <a:pt x="1525" y="14729"/>
                  </a:cubicBezTo>
                  <a:cubicBezTo>
                    <a:pt x="1656" y="14515"/>
                    <a:pt x="1846" y="14348"/>
                    <a:pt x="2060" y="14229"/>
                  </a:cubicBezTo>
                  <a:cubicBezTo>
                    <a:pt x="2155" y="14184"/>
                    <a:pt x="2255" y="14162"/>
                    <a:pt x="2355" y="14162"/>
                  </a:cubicBezTo>
                  <a:cubicBezTo>
                    <a:pt x="2495" y="14162"/>
                    <a:pt x="2633" y="14205"/>
                    <a:pt x="2751" y="14288"/>
                  </a:cubicBezTo>
                  <a:cubicBezTo>
                    <a:pt x="2787" y="14312"/>
                    <a:pt x="2822" y="14336"/>
                    <a:pt x="2846" y="14372"/>
                  </a:cubicBezTo>
                  <a:cubicBezTo>
                    <a:pt x="3113" y="14185"/>
                    <a:pt x="3437" y="14108"/>
                    <a:pt x="3774" y="14108"/>
                  </a:cubicBezTo>
                  <a:cubicBezTo>
                    <a:pt x="4188" y="14108"/>
                    <a:pt x="4621" y="14225"/>
                    <a:pt x="4989" y="14396"/>
                  </a:cubicBezTo>
                  <a:cubicBezTo>
                    <a:pt x="5168" y="14479"/>
                    <a:pt x="5347" y="14574"/>
                    <a:pt x="5537" y="14657"/>
                  </a:cubicBezTo>
                  <a:cubicBezTo>
                    <a:pt x="6037" y="14919"/>
                    <a:pt x="6513" y="15169"/>
                    <a:pt x="7037" y="15181"/>
                  </a:cubicBezTo>
                  <a:cubicBezTo>
                    <a:pt x="7335" y="15181"/>
                    <a:pt x="7621" y="15134"/>
                    <a:pt x="7918" y="15062"/>
                  </a:cubicBezTo>
                  <a:cubicBezTo>
                    <a:pt x="8215" y="14994"/>
                    <a:pt x="8517" y="14925"/>
                    <a:pt x="8824" y="14925"/>
                  </a:cubicBezTo>
                  <a:cubicBezTo>
                    <a:pt x="8997" y="14925"/>
                    <a:pt x="9171" y="14947"/>
                    <a:pt x="9347" y="15003"/>
                  </a:cubicBezTo>
                  <a:cubicBezTo>
                    <a:pt x="9478" y="15050"/>
                    <a:pt x="9609" y="15110"/>
                    <a:pt x="9728" y="15181"/>
                  </a:cubicBezTo>
                  <a:cubicBezTo>
                    <a:pt x="9835" y="15241"/>
                    <a:pt x="9954" y="15288"/>
                    <a:pt x="10073" y="15324"/>
                  </a:cubicBezTo>
                  <a:cubicBezTo>
                    <a:pt x="10251" y="15364"/>
                    <a:pt x="10437" y="15387"/>
                    <a:pt x="10624" y="15387"/>
                  </a:cubicBezTo>
                  <a:cubicBezTo>
                    <a:pt x="10663" y="15387"/>
                    <a:pt x="10701" y="15386"/>
                    <a:pt x="10740" y="15384"/>
                  </a:cubicBezTo>
                  <a:lnTo>
                    <a:pt x="12205" y="15360"/>
                  </a:lnTo>
                  <a:cubicBezTo>
                    <a:pt x="13264" y="15336"/>
                    <a:pt x="14205" y="15277"/>
                    <a:pt x="14943" y="14800"/>
                  </a:cubicBezTo>
                  <a:cubicBezTo>
                    <a:pt x="15050" y="14110"/>
                    <a:pt x="14991" y="13419"/>
                    <a:pt x="14788" y="12764"/>
                  </a:cubicBezTo>
                  <a:lnTo>
                    <a:pt x="14741" y="12598"/>
                  </a:lnTo>
                  <a:lnTo>
                    <a:pt x="14895" y="12514"/>
                  </a:lnTo>
                  <a:cubicBezTo>
                    <a:pt x="15076" y="12420"/>
                    <a:pt x="15275" y="12375"/>
                    <a:pt x="15475" y="12375"/>
                  </a:cubicBezTo>
                  <a:cubicBezTo>
                    <a:pt x="15604" y="12375"/>
                    <a:pt x="15734" y="12394"/>
                    <a:pt x="15860" y="12431"/>
                  </a:cubicBezTo>
                  <a:lnTo>
                    <a:pt x="15955" y="12467"/>
                  </a:lnTo>
                  <a:lnTo>
                    <a:pt x="15991" y="12562"/>
                  </a:lnTo>
                  <a:cubicBezTo>
                    <a:pt x="16113" y="12882"/>
                    <a:pt x="16421" y="13083"/>
                    <a:pt x="16744" y="13083"/>
                  </a:cubicBezTo>
                  <a:cubicBezTo>
                    <a:pt x="16830" y="13083"/>
                    <a:pt x="16918" y="13068"/>
                    <a:pt x="17003" y="13038"/>
                  </a:cubicBezTo>
                  <a:cubicBezTo>
                    <a:pt x="17396" y="12848"/>
                    <a:pt x="17562" y="12395"/>
                    <a:pt x="17396" y="12002"/>
                  </a:cubicBezTo>
                  <a:lnTo>
                    <a:pt x="17241" y="11717"/>
                  </a:lnTo>
                  <a:lnTo>
                    <a:pt x="17693" y="11693"/>
                  </a:lnTo>
                  <a:cubicBezTo>
                    <a:pt x="17634" y="11657"/>
                    <a:pt x="17586" y="11621"/>
                    <a:pt x="17539" y="11586"/>
                  </a:cubicBezTo>
                  <a:cubicBezTo>
                    <a:pt x="16812" y="10967"/>
                    <a:pt x="16729" y="9883"/>
                    <a:pt x="17336" y="9145"/>
                  </a:cubicBezTo>
                  <a:cubicBezTo>
                    <a:pt x="17431" y="9038"/>
                    <a:pt x="17539" y="8942"/>
                    <a:pt x="17658" y="8847"/>
                  </a:cubicBezTo>
                  <a:cubicBezTo>
                    <a:pt x="17741" y="8776"/>
                    <a:pt x="17836" y="8692"/>
                    <a:pt x="17908" y="8609"/>
                  </a:cubicBezTo>
                  <a:cubicBezTo>
                    <a:pt x="18277" y="8216"/>
                    <a:pt x="18396" y="7645"/>
                    <a:pt x="18503" y="7121"/>
                  </a:cubicBezTo>
                  <a:cubicBezTo>
                    <a:pt x="18527" y="7061"/>
                    <a:pt x="18527" y="6990"/>
                    <a:pt x="18515" y="6918"/>
                  </a:cubicBezTo>
                  <a:cubicBezTo>
                    <a:pt x="18491" y="6859"/>
                    <a:pt x="18396" y="6811"/>
                    <a:pt x="18324" y="6776"/>
                  </a:cubicBezTo>
                  <a:lnTo>
                    <a:pt x="16312" y="5668"/>
                  </a:lnTo>
                  <a:cubicBezTo>
                    <a:pt x="16074" y="5573"/>
                    <a:pt x="15872" y="5406"/>
                    <a:pt x="15717" y="5204"/>
                  </a:cubicBezTo>
                  <a:cubicBezTo>
                    <a:pt x="15646" y="5109"/>
                    <a:pt x="15598" y="5002"/>
                    <a:pt x="15550" y="4894"/>
                  </a:cubicBezTo>
                  <a:cubicBezTo>
                    <a:pt x="15467" y="4716"/>
                    <a:pt x="15407" y="4597"/>
                    <a:pt x="15312" y="4561"/>
                  </a:cubicBezTo>
                  <a:cubicBezTo>
                    <a:pt x="15253" y="4549"/>
                    <a:pt x="15181" y="4549"/>
                    <a:pt x="15122" y="4549"/>
                  </a:cubicBezTo>
                  <a:cubicBezTo>
                    <a:pt x="15086" y="4555"/>
                    <a:pt x="15050" y="4558"/>
                    <a:pt x="15014" y="4558"/>
                  </a:cubicBezTo>
                  <a:cubicBezTo>
                    <a:pt x="14979" y="4558"/>
                    <a:pt x="14943" y="4555"/>
                    <a:pt x="14907" y="4549"/>
                  </a:cubicBezTo>
                  <a:cubicBezTo>
                    <a:pt x="14312" y="4466"/>
                    <a:pt x="14110" y="3751"/>
                    <a:pt x="14050" y="3513"/>
                  </a:cubicBezTo>
                  <a:cubicBezTo>
                    <a:pt x="13776" y="2585"/>
                    <a:pt x="13574" y="1632"/>
                    <a:pt x="13419" y="668"/>
                  </a:cubicBezTo>
                  <a:cubicBezTo>
                    <a:pt x="13327" y="601"/>
                    <a:pt x="13212" y="563"/>
                    <a:pt x="13098" y="563"/>
                  </a:cubicBezTo>
                  <a:cubicBezTo>
                    <a:pt x="13049" y="563"/>
                    <a:pt x="13001" y="570"/>
                    <a:pt x="12955" y="584"/>
                  </a:cubicBezTo>
                  <a:cubicBezTo>
                    <a:pt x="12776" y="620"/>
                    <a:pt x="12633" y="751"/>
                    <a:pt x="12574" y="918"/>
                  </a:cubicBezTo>
                  <a:lnTo>
                    <a:pt x="12538" y="1096"/>
                  </a:lnTo>
                  <a:lnTo>
                    <a:pt x="12359" y="1072"/>
                  </a:lnTo>
                  <a:cubicBezTo>
                    <a:pt x="11621" y="1001"/>
                    <a:pt x="10907" y="834"/>
                    <a:pt x="10216" y="596"/>
                  </a:cubicBezTo>
                  <a:cubicBezTo>
                    <a:pt x="9728" y="513"/>
                    <a:pt x="9240" y="394"/>
                    <a:pt x="8776" y="227"/>
                  </a:cubicBezTo>
                  <a:cubicBezTo>
                    <a:pt x="8597" y="168"/>
                    <a:pt x="8418" y="96"/>
                    <a:pt x="8264" y="1"/>
                  </a:cubicBezTo>
                  <a:close/>
                </a:path>
              </a:pathLst>
            </a:custGeom>
            <a:gradFill>
              <a:gsLst>
                <a:gs pos="0">
                  <a:schemeClr val="accent6"/>
                </a:gs>
                <a:gs pos="100000">
                  <a:srgbClr val="348AA6"/>
                </a:gs>
              </a:gsLst>
              <a:lin ang="5400012" scaled="0"/>
            </a:gradFill>
            <a:ln>
              <a:noFill/>
            </a:ln>
          </p:spPr>
          <p:txBody>
            <a:bodyPr spcFirstLastPara="1" wrap="square" lIns="121900" tIns="121900" rIns="121900" bIns="121900" anchor="ctr" anchorCtr="0">
              <a:noAutofit/>
            </a:bodyPr>
            <a:lstStyle/>
            <a:p>
              <a:endParaRPr sz="2400" dirty="0"/>
            </a:p>
          </p:txBody>
        </p:sp>
        <p:sp>
          <p:nvSpPr>
            <p:cNvPr id="72" name="Google Shape;72;p16"/>
            <p:cNvSpPr/>
            <p:nvPr/>
          </p:nvSpPr>
          <p:spPr>
            <a:xfrm>
              <a:off x="3903750" y="3204150"/>
              <a:ext cx="1011150" cy="528625"/>
            </a:xfrm>
            <a:custGeom>
              <a:avLst/>
              <a:gdLst/>
              <a:ahLst/>
              <a:cxnLst/>
              <a:rect l="l" t="t" r="r" b="b"/>
              <a:pathLst>
                <a:path w="40446" h="21145" extrusionOk="0">
                  <a:moveTo>
                    <a:pt x="23952" y="0"/>
                  </a:moveTo>
                  <a:cubicBezTo>
                    <a:pt x="23843" y="0"/>
                    <a:pt x="23733" y="4"/>
                    <a:pt x="23622" y="10"/>
                  </a:cubicBezTo>
                  <a:cubicBezTo>
                    <a:pt x="23432" y="22"/>
                    <a:pt x="23230" y="46"/>
                    <a:pt x="23027" y="82"/>
                  </a:cubicBezTo>
                  <a:cubicBezTo>
                    <a:pt x="22408" y="177"/>
                    <a:pt x="21789" y="320"/>
                    <a:pt x="21170" y="498"/>
                  </a:cubicBezTo>
                  <a:cubicBezTo>
                    <a:pt x="21170" y="510"/>
                    <a:pt x="21194" y="522"/>
                    <a:pt x="21194" y="534"/>
                  </a:cubicBezTo>
                  <a:lnTo>
                    <a:pt x="20825" y="701"/>
                  </a:lnTo>
                  <a:cubicBezTo>
                    <a:pt x="20801" y="641"/>
                    <a:pt x="20765" y="594"/>
                    <a:pt x="20729" y="558"/>
                  </a:cubicBezTo>
                  <a:lnTo>
                    <a:pt x="20372" y="582"/>
                  </a:lnTo>
                  <a:cubicBezTo>
                    <a:pt x="20420" y="796"/>
                    <a:pt x="20396" y="1022"/>
                    <a:pt x="20313" y="1225"/>
                  </a:cubicBezTo>
                  <a:cubicBezTo>
                    <a:pt x="20156" y="1703"/>
                    <a:pt x="19720" y="1990"/>
                    <a:pt x="19260" y="1990"/>
                  </a:cubicBezTo>
                  <a:cubicBezTo>
                    <a:pt x="19090" y="1990"/>
                    <a:pt x="18917" y="1951"/>
                    <a:pt x="18753" y="1868"/>
                  </a:cubicBezTo>
                  <a:cubicBezTo>
                    <a:pt x="18491" y="1749"/>
                    <a:pt x="18288" y="1546"/>
                    <a:pt x="18169" y="1296"/>
                  </a:cubicBezTo>
                  <a:cubicBezTo>
                    <a:pt x="18110" y="1281"/>
                    <a:pt x="18050" y="1275"/>
                    <a:pt x="17991" y="1275"/>
                  </a:cubicBezTo>
                  <a:cubicBezTo>
                    <a:pt x="17909" y="1275"/>
                    <a:pt x="17829" y="1287"/>
                    <a:pt x="17753" y="1308"/>
                  </a:cubicBezTo>
                  <a:cubicBezTo>
                    <a:pt x="17943" y="2010"/>
                    <a:pt x="17979" y="2737"/>
                    <a:pt x="17860" y="3439"/>
                  </a:cubicBezTo>
                  <a:lnTo>
                    <a:pt x="17848" y="3523"/>
                  </a:lnTo>
                  <a:lnTo>
                    <a:pt x="17777" y="3570"/>
                  </a:lnTo>
                  <a:cubicBezTo>
                    <a:pt x="16860" y="4225"/>
                    <a:pt x="15681" y="4237"/>
                    <a:pt x="14729" y="4261"/>
                  </a:cubicBezTo>
                  <a:lnTo>
                    <a:pt x="13264" y="4285"/>
                  </a:lnTo>
                  <a:cubicBezTo>
                    <a:pt x="13220" y="4287"/>
                    <a:pt x="13177" y="4288"/>
                    <a:pt x="13133" y="4288"/>
                  </a:cubicBezTo>
                  <a:cubicBezTo>
                    <a:pt x="12915" y="4288"/>
                    <a:pt x="12697" y="4263"/>
                    <a:pt x="12478" y="4213"/>
                  </a:cubicBezTo>
                  <a:cubicBezTo>
                    <a:pt x="12335" y="4165"/>
                    <a:pt x="12192" y="4106"/>
                    <a:pt x="12062" y="4035"/>
                  </a:cubicBezTo>
                  <a:cubicBezTo>
                    <a:pt x="11954" y="3975"/>
                    <a:pt x="11847" y="3915"/>
                    <a:pt x="11740" y="3880"/>
                  </a:cubicBezTo>
                  <a:cubicBezTo>
                    <a:pt x="11610" y="3838"/>
                    <a:pt x="11474" y="3821"/>
                    <a:pt x="11333" y="3821"/>
                  </a:cubicBezTo>
                  <a:cubicBezTo>
                    <a:pt x="11076" y="3821"/>
                    <a:pt x="10803" y="3878"/>
                    <a:pt x="10526" y="3939"/>
                  </a:cubicBezTo>
                  <a:cubicBezTo>
                    <a:pt x="10204" y="4023"/>
                    <a:pt x="9871" y="4070"/>
                    <a:pt x="9549" y="4082"/>
                  </a:cubicBezTo>
                  <a:cubicBezTo>
                    <a:pt x="8930" y="4058"/>
                    <a:pt x="8394" y="3784"/>
                    <a:pt x="7871" y="3511"/>
                  </a:cubicBezTo>
                  <a:cubicBezTo>
                    <a:pt x="7692" y="3415"/>
                    <a:pt x="7513" y="3332"/>
                    <a:pt x="7347" y="3249"/>
                  </a:cubicBezTo>
                  <a:cubicBezTo>
                    <a:pt x="7042" y="3109"/>
                    <a:pt x="6666" y="3006"/>
                    <a:pt x="6312" y="3006"/>
                  </a:cubicBezTo>
                  <a:cubicBezTo>
                    <a:pt x="5974" y="3006"/>
                    <a:pt x="5657" y="3100"/>
                    <a:pt x="5442" y="3344"/>
                  </a:cubicBezTo>
                  <a:lnTo>
                    <a:pt x="5025" y="3796"/>
                  </a:lnTo>
                  <a:lnTo>
                    <a:pt x="5084" y="3189"/>
                  </a:lnTo>
                  <a:cubicBezTo>
                    <a:pt x="5084" y="3177"/>
                    <a:pt x="5084" y="3142"/>
                    <a:pt x="5037" y="3106"/>
                  </a:cubicBezTo>
                  <a:cubicBezTo>
                    <a:pt x="4986" y="3077"/>
                    <a:pt x="4927" y="3061"/>
                    <a:pt x="4867" y="3061"/>
                  </a:cubicBezTo>
                  <a:cubicBezTo>
                    <a:pt x="4828" y="3061"/>
                    <a:pt x="4789" y="3068"/>
                    <a:pt x="4751" y="3082"/>
                  </a:cubicBezTo>
                  <a:cubicBezTo>
                    <a:pt x="4596" y="3177"/>
                    <a:pt x="4465" y="3308"/>
                    <a:pt x="4370" y="3463"/>
                  </a:cubicBezTo>
                  <a:cubicBezTo>
                    <a:pt x="4334" y="3511"/>
                    <a:pt x="4287" y="3570"/>
                    <a:pt x="4251" y="3630"/>
                  </a:cubicBezTo>
                  <a:cubicBezTo>
                    <a:pt x="3906" y="4035"/>
                    <a:pt x="3441" y="4308"/>
                    <a:pt x="2929" y="4404"/>
                  </a:cubicBezTo>
                  <a:cubicBezTo>
                    <a:pt x="2918" y="4427"/>
                    <a:pt x="2918" y="4451"/>
                    <a:pt x="2918" y="4475"/>
                  </a:cubicBezTo>
                  <a:cubicBezTo>
                    <a:pt x="2918" y="4737"/>
                    <a:pt x="3072" y="4999"/>
                    <a:pt x="3239" y="5237"/>
                  </a:cubicBezTo>
                  <a:cubicBezTo>
                    <a:pt x="4096" y="6594"/>
                    <a:pt x="4287" y="7690"/>
                    <a:pt x="3775" y="8499"/>
                  </a:cubicBezTo>
                  <a:cubicBezTo>
                    <a:pt x="3537" y="8880"/>
                    <a:pt x="3179" y="9130"/>
                    <a:pt x="2834" y="9369"/>
                  </a:cubicBezTo>
                  <a:cubicBezTo>
                    <a:pt x="2525" y="9559"/>
                    <a:pt x="2263" y="9797"/>
                    <a:pt x="2036" y="10071"/>
                  </a:cubicBezTo>
                  <a:cubicBezTo>
                    <a:pt x="1894" y="10273"/>
                    <a:pt x="1786" y="10500"/>
                    <a:pt x="1703" y="10726"/>
                  </a:cubicBezTo>
                  <a:lnTo>
                    <a:pt x="1358" y="11607"/>
                  </a:lnTo>
                  <a:cubicBezTo>
                    <a:pt x="905" y="12726"/>
                    <a:pt x="453" y="13881"/>
                    <a:pt x="60" y="15048"/>
                  </a:cubicBezTo>
                  <a:cubicBezTo>
                    <a:pt x="12" y="15155"/>
                    <a:pt x="0" y="15274"/>
                    <a:pt x="12" y="15381"/>
                  </a:cubicBezTo>
                  <a:cubicBezTo>
                    <a:pt x="48" y="15500"/>
                    <a:pt x="191" y="15595"/>
                    <a:pt x="441" y="15679"/>
                  </a:cubicBezTo>
                  <a:cubicBezTo>
                    <a:pt x="1370" y="15976"/>
                    <a:pt x="2358" y="16012"/>
                    <a:pt x="3120" y="16012"/>
                  </a:cubicBezTo>
                  <a:cubicBezTo>
                    <a:pt x="4775" y="16012"/>
                    <a:pt x="6430" y="15810"/>
                    <a:pt x="8049" y="15417"/>
                  </a:cubicBezTo>
                  <a:cubicBezTo>
                    <a:pt x="8323" y="15357"/>
                    <a:pt x="8609" y="15262"/>
                    <a:pt x="8704" y="15048"/>
                  </a:cubicBezTo>
                  <a:cubicBezTo>
                    <a:pt x="8728" y="14988"/>
                    <a:pt x="8752" y="14929"/>
                    <a:pt x="8763" y="14869"/>
                  </a:cubicBezTo>
                  <a:cubicBezTo>
                    <a:pt x="8775" y="14750"/>
                    <a:pt x="8823" y="14643"/>
                    <a:pt x="8883" y="14536"/>
                  </a:cubicBezTo>
                  <a:cubicBezTo>
                    <a:pt x="9097" y="14202"/>
                    <a:pt x="9502" y="14179"/>
                    <a:pt x="9823" y="14155"/>
                  </a:cubicBezTo>
                  <a:lnTo>
                    <a:pt x="9918" y="14155"/>
                  </a:lnTo>
                  <a:cubicBezTo>
                    <a:pt x="10395" y="14119"/>
                    <a:pt x="10859" y="13952"/>
                    <a:pt x="11335" y="13774"/>
                  </a:cubicBezTo>
                  <a:cubicBezTo>
                    <a:pt x="11764" y="13595"/>
                    <a:pt x="12204" y="13464"/>
                    <a:pt x="12657" y="13381"/>
                  </a:cubicBezTo>
                  <a:cubicBezTo>
                    <a:pt x="12757" y="13367"/>
                    <a:pt x="12857" y="13360"/>
                    <a:pt x="12957" y="13360"/>
                  </a:cubicBezTo>
                  <a:cubicBezTo>
                    <a:pt x="13543" y="13360"/>
                    <a:pt x="14107" y="13596"/>
                    <a:pt x="14514" y="14024"/>
                  </a:cubicBezTo>
                  <a:cubicBezTo>
                    <a:pt x="14729" y="14238"/>
                    <a:pt x="14848" y="14536"/>
                    <a:pt x="14848" y="14845"/>
                  </a:cubicBezTo>
                  <a:cubicBezTo>
                    <a:pt x="14905" y="14841"/>
                    <a:pt x="14963" y="14839"/>
                    <a:pt x="15021" y="14839"/>
                  </a:cubicBezTo>
                  <a:cubicBezTo>
                    <a:pt x="15311" y="14839"/>
                    <a:pt x="15604" y="14889"/>
                    <a:pt x="15872" y="14988"/>
                  </a:cubicBezTo>
                  <a:cubicBezTo>
                    <a:pt x="16288" y="15155"/>
                    <a:pt x="16705" y="15572"/>
                    <a:pt x="16657" y="16107"/>
                  </a:cubicBezTo>
                  <a:cubicBezTo>
                    <a:pt x="16645" y="16226"/>
                    <a:pt x="16610" y="16334"/>
                    <a:pt x="16574" y="16441"/>
                  </a:cubicBezTo>
                  <a:cubicBezTo>
                    <a:pt x="16526" y="16560"/>
                    <a:pt x="16503" y="16679"/>
                    <a:pt x="16526" y="16798"/>
                  </a:cubicBezTo>
                  <a:cubicBezTo>
                    <a:pt x="16574" y="16917"/>
                    <a:pt x="16657" y="17024"/>
                    <a:pt x="16753" y="17096"/>
                  </a:cubicBezTo>
                  <a:cubicBezTo>
                    <a:pt x="17812" y="18108"/>
                    <a:pt x="18646" y="19346"/>
                    <a:pt x="19193" y="20703"/>
                  </a:cubicBezTo>
                  <a:lnTo>
                    <a:pt x="19062" y="20751"/>
                  </a:lnTo>
                  <a:lnTo>
                    <a:pt x="19074" y="20751"/>
                  </a:lnTo>
                  <a:cubicBezTo>
                    <a:pt x="19330" y="20902"/>
                    <a:pt x="19563" y="21144"/>
                    <a:pt x="19851" y="21144"/>
                  </a:cubicBezTo>
                  <a:cubicBezTo>
                    <a:pt x="19858" y="21144"/>
                    <a:pt x="19865" y="21144"/>
                    <a:pt x="19872" y="21144"/>
                  </a:cubicBezTo>
                  <a:cubicBezTo>
                    <a:pt x="20527" y="21120"/>
                    <a:pt x="20396" y="20084"/>
                    <a:pt x="20039" y="19525"/>
                  </a:cubicBezTo>
                  <a:lnTo>
                    <a:pt x="22503" y="18572"/>
                  </a:lnTo>
                  <a:cubicBezTo>
                    <a:pt x="22551" y="18024"/>
                    <a:pt x="22789" y="17500"/>
                    <a:pt x="23182" y="17119"/>
                  </a:cubicBezTo>
                  <a:lnTo>
                    <a:pt x="23182" y="17119"/>
                  </a:lnTo>
                  <a:cubicBezTo>
                    <a:pt x="23825" y="18024"/>
                    <a:pt x="23825" y="19239"/>
                    <a:pt x="23170" y="20132"/>
                  </a:cubicBezTo>
                  <a:cubicBezTo>
                    <a:pt x="23215" y="20375"/>
                    <a:pt x="23420" y="20473"/>
                    <a:pt x="23664" y="20473"/>
                  </a:cubicBezTo>
                  <a:cubicBezTo>
                    <a:pt x="23933" y="20473"/>
                    <a:pt x="24250" y="20354"/>
                    <a:pt x="24456" y="20179"/>
                  </a:cubicBezTo>
                  <a:cubicBezTo>
                    <a:pt x="24757" y="19924"/>
                    <a:pt x="25150" y="19605"/>
                    <a:pt x="25510" y="19605"/>
                  </a:cubicBezTo>
                  <a:cubicBezTo>
                    <a:pt x="25619" y="19605"/>
                    <a:pt x="25725" y="19634"/>
                    <a:pt x="25825" y="19703"/>
                  </a:cubicBezTo>
                  <a:cubicBezTo>
                    <a:pt x="25992" y="19834"/>
                    <a:pt x="26075" y="20048"/>
                    <a:pt x="26218" y="20203"/>
                  </a:cubicBezTo>
                  <a:cubicBezTo>
                    <a:pt x="26402" y="20413"/>
                    <a:pt x="26626" y="20502"/>
                    <a:pt x="26844" y="20502"/>
                  </a:cubicBezTo>
                  <a:cubicBezTo>
                    <a:pt x="27419" y="20502"/>
                    <a:pt x="27953" y="19886"/>
                    <a:pt x="27599" y="19239"/>
                  </a:cubicBezTo>
                  <a:cubicBezTo>
                    <a:pt x="27848" y="19047"/>
                    <a:pt x="28139" y="18956"/>
                    <a:pt x="28426" y="18956"/>
                  </a:cubicBezTo>
                  <a:cubicBezTo>
                    <a:pt x="28855" y="18956"/>
                    <a:pt x="29276" y="19159"/>
                    <a:pt x="29540" y="19536"/>
                  </a:cubicBezTo>
                  <a:cubicBezTo>
                    <a:pt x="30278" y="19144"/>
                    <a:pt x="30707" y="18370"/>
                    <a:pt x="30647" y="17548"/>
                  </a:cubicBezTo>
                  <a:cubicBezTo>
                    <a:pt x="30668" y="17547"/>
                    <a:pt x="30689" y="17546"/>
                    <a:pt x="30710" y="17546"/>
                  </a:cubicBezTo>
                  <a:cubicBezTo>
                    <a:pt x="31205" y="17546"/>
                    <a:pt x="31600" y="17950"/>
                    <a:pt x="31600" y="18453"/>
                  </a:cubicBezTo>
                  <a:cubicBezTo>
                    <a:pt x="31642" y="18460"/>
                    <a:pt x="31683" y="18463"/>
                    <a:pt x="31723" y="18463"/>
                  </a:cubicBezTo>
                  <a:cubicBezTo>
                    <a:pt x="32624" y="18463"/>
                    <a:pt x="32917" y="16736"/>
                    <a:pt x="33886" y="16691"/>
                  </a:cubicBezTo>
                  <a:cubicBezTo>
                    <a:pt x="33899" y="16690"/>
                    <a:pt x="33912" y="16690"/>
                    <a:pt x="33926" y="16690"/>
                  </a:cubicBezTo>
                  <a:cubicBezTo>
                    <a:pt x="34113" y="16690"/>
                    <a:pt x="34301" y="16754"/>
                    <a:pt x="34488" y="16754"/>
                  </a:cubicBezTo>
                  <a:cubicBezTo>
                    <a:pt x="34514" y="16754"/>
                    <a:pt x="34539" y="16753"/>
                    <a:pt x="34564" y="16750"/>
                  </a:cubicBezTo>
                  <a:cubicBezTo>
                    <a:pt x="35112" y="16703"/>
                    <a:pt x="35374" y="16072"/>
                    <a:pt x="35684" y="15607"/>
                  </a:cubicBezTo>
                  <a:cubicBezTo>
                    <a:pt x="36029" y="15107"/>
                    <a:pt x="36505" y="14726"/>
                    <a:pt x="37065" y="14512"/>
                  </a:cubicBezTo>
                  <a:cubicBezTo>
                    <a:pt x="36779" y="13976"/>
                    <a:pt x="36684" y="13357"/>
                    <a:pt x="36803" y="12762"/>
                  </a:cubicBezTo>
                  <a:lnTo>
                    <a:pt x="36838" y="12655"/>
                  </a:lnTo>
                  <a:lnTo>
                    <a:pt x="36946" y="12619"/>
                  </a:lnTo>
                  <a:cubicBezTo>
                    <a:pt x="37922" y="12297"/>
                    <a:pt x="38803" y="11750"/>
                    <a:pt x="39494" y="11000"/>
                  </a:cubicBezTo>
                  <a:lnTo>
                    <a:pt x="39672" y="10821"/>
                  </a:lnTo>
                  <a:lnTo>
                    <a:pt x="39815" y="11012"/>
                  </a:lnTo>
                  <a:cubicBezTo>
                    <a:pt x="39833" y="11038"/>
                    <a:pt x="39857" y="11052"/>
                    <a:pt x="39884" y="11052"/>
                  </a:cubicBezTo>
                  <a:cubicBezTo>
                    <a:pt x="39892" y="11052"/>
                    <a:pt x="39901" y="11050"/>
                    <a:pt x="39910" y="11047"/>
                  </a:cubicBezTo>
                  <a:cubicBezTo>
                    <a:pt x="40089" y="10988"/>
                    <a:pt x="40244" y="10845"/>
                    <a:pt x="40303" y="10654"/>
                  </a:cubicBezTo>
                  <a:cubicBezTo>
                    <a:pt x="40446" y="10190"/>
                    <a:pt x="40422" y="9702"/>
                    <a:pt x="40232" y="9261"/>
                  </a:cubicBezTo>
                  <a:cubicBezTo>
                    <a:pt x="40136" y="9071"/>
                    <a:pt x="40029" y="8880"/>
                    <a:pt x="39910" y="8714"/>
                  </a:cubicBezTo>
                  <a:cubicBezTo>
                    <a:pt x="39803" y="8547"/>
                    <a:pt x="39708" y="8368"/>
                    <a:pt x="39613" y="8190"/>
                  </a:cubicBezTo>
                  <a:cubicBezTo>
                    <a:pt x="39363" y="7678"/>
                    <a:pt x="39351" y="7166"/>
                    <a:pt x="39589" y="6797"/>
                  </a:cubicBezTo>
                  <a:cubicBezTo>
                    <a:pt x="39648" y="6702"/>
                    <a:pt x="39720" y="6606"/>
                    <a:pt x="39791" y="6523"/>
                  </a:cubicBezTo>
                  <a:cubicBezTo>
                    <a:pt x="40005" y="6261"/>
                    <a:pt x="40089" y="6130"/>
                    <a:pt x="40017" y="6059"/>
                  </a:cubicBezTo>
                  <a:cubicBezTo>
                    <a:pt x="39982" y="6023"/>
                    <a:pt x="39934" y="5987"/>
                    <a:pt x="39875" y="5975"/>
                  </a:cubicBezTo>
                  <a:cubicBezTo>
                    <a:pt x="38900" y="5599"/>
                    <a:pt x="37915" y="5411"/>
                    <a:pt x="36965" y="5411"/>
                  </a:cubicBezTo>
                  <a:cubicBezTo>
                    <a:pt x="36441" y="5411"/>
                    <a:pt x="35928" y="5468"/>
                    <a:pt x="35433" y="5582"/>
                  </a:cubicBezTo>
                  <a:lnTo>
                    <a:pt x="34719" y="5749"/>
                  </a:lnTo>
                  <a:lnTo>
                    <a:pt x="34719" y="5749"/>
                  </a:lnTo>
                  <a:lnTo>
                    <a:pt x="35243" y="5237"/>
                  </a:lnTo>
                  <a:cubicBezTo>
                    <a:pt x="35170" y="5164"/>
                    <a:pt x="35070" y="5128"/>
                    <a:pt x="34974" y="5128"/>
                  </a:cubicBezTo>
                  <a:cubicBezTo>
                    <a:pt x="34960" y="5128"/>
                    <a:pt x="34947" y="5128"/>
                    <a:pt x="34933" y="5130"/>
                  </a:cubicBezTo>
                  <a:cubicBezTo>
                    <a:pt x="34850" y="5154"/>
                    <a:pt x="34779" y="5178"/>
                    <a:pt x="34707" y="5213"/>
                  </a:cubicBezTo>
                  <a:cubicBezTo>
                    <a:pt x="34552" y="5275"/>
                    <a:pt x="34372" y="5347"/>
                    <a:pt x="34186" y="5347"/>
                  </a:cubicBezTo>
                  <a:cubicBezTo>
                    <a:pt x="34086" y="5347"/>
                    <a:pt x="33985" y="5327"/>
                    <a:pt x="33886" y="5273"/>
                  </a:cubicBezTo>
                  <a:cubicBezTo>
                    <a:pt x="33743" y="5178"/>
                    <a:pt x="33624" y="5047"/>
                    <a:pt x="33540" y="4892"/>
                  </a:cubicBezTo>
                  <a:cubicBezTo>
                    <a:pt x="33457" y="4761"/>
                    <a:pt x="33398" y="4677"/>
                    <a:pt x="33338" y="4666"/>
                  </a:cubicBezTo>
                  <a:cubicBezTo>
                    <a:pt x="33290" y="4666"/>
                    <a:pt x="33255" y="4677"/>
                    <a:pt x="33219" y="4689"/>
                  </a:cubicBezTo>
                  <a:cubicBezTo>
                    <a:pt x="33168" y="4705"/>
                    <a:pt x="33117" y="4713"/>
                    <a:pt x="33066" y="4713"/>
                  </a:cubicBezTo>
                  <a:cubicBezTo>
                    <a:pt x="32854" y="4713"/>
                    <a:pt x="32655" y="4579"/>
                    <a:pt x="32588" y="4368"/>
                  </a:cubicBezTo>
                  <a:cubicBezTo>
                    <a:pt x="32564" y="4332"/>
                    <a:pt x="32552" y="4296"/>
                    <a:pt x="32528" y="4261"/>
                  </a:cubicBezTo>
                  <a:cubicBezTo>
                    <a:pt x="32493" y="4213"/>
                    <a:pt x="32433" y="4189"/>
                    <a:pt x="32385" y="4177"/>
                  </a:cubicBezTo>
                  <a:cubicBezTo>
                    <a:pt x="32195" y="4177"/>
                    <a:pt x="32016" y="4237"/>
                    <a:pt x="31874" y="4344"/>
                  </a:cubicBezTo>
                  <a:lnTo>
                    <a:pt x="31707" y="4487"/>
                  </a:lnTo>
                  <a:cubicBezTo>
                    <a:pt x="31481" y="4677"/>
                    <a:pt x="31219" y="4892"/>
                    <a:pt x="30873" y="4904"/>
                  </a:cubicBezTo>
                  <a:lnTo>
                    <a:pt x="30766" y="4904"/>
                  </a:lnTo>
                  <a:lnTo>
                    <a:pt x="30707" y="4820"/>
                  </a:lnTo>
                  <a:cubicBezTo>
                    <a:pt x="30476" y="4519"/>
                    <a:pt x="30054" y="4442"/>
                    <a:pt x="29603" y="4442"/>
                  </a:cubicBezTo>
                  <a:cubicBezTo>
                    <a:pt x="29448" y="4442"/>
                    <a:pt x="29290" y="4451"/>
                    <a:pt x="29135" y="4463"/>
                  </a:cubicBezTo>
                  <a:lnTo>
                    <a:pt x="28933" y="4487"/>
                  </a:lnTo>
                  <a:lnTo>
                    <a:pt x="28921" y="4273"/>
                  </a:lnTo>
                  <a:cubicBezTo>
                    <a:pt x="28873" y="3677"/>
                    <a:pt x="28706" y="2963"/>
                    <a:pt x="28194" y="2868"/>
                  </a:cubicBezTo>
                  <a:cubicBezTo>
                    <a:pt x="28147" y="2862"/>
                    <a:pt x="28098" y="2859"/>
                    <a:pt x="28050" y="2859"/>
                  </a:cubicBezTo>
                  <a:cubicBezTo>
                    <a:pt x="27904" y="2859"/>
                    <a:pt x="27757" y="2886"/>
                    <a:pt x="27623" y="2939"/>
                  </a:cubicBezTo>
                  <a:lnTo>
                    <a:pt x="27444" y="2975"/>
                  </a:lnTo>
                  <a:cubicBezTo>
                    <a:pt x="27203" y="3032"/>
                    <a:pt x="26953" y="3059"/>
                    <a:pt x="26704" y="3059"/>
                  </a:cubicBezTo>
                  <a:cubicBezTo>
                    <a:pt x="26536" y="3059"/>
                    <a:pt x="26369" y="3046"/>
                    <a:pt x="26206" y="3022"/>
                  </a:cubicBezTo>
                  <a:cubicBezTo>
                    <a:pt x="25766" y="2939"/>
                    <a:pt x="25480" y="2761"/>
                    <a:pt x="25349" y="2475"/>
                  </a:cubicBezTo>
                  <a:cubicBezTo>
                    <a:pt x="25277" y="2296"/>
                    <a:pt x="25254" y="2106"/>
                    <a:pt x="25277" y="1915"/>
                  </a:cubicBezTo>
                  <a:lnTo>
                    <a:pt x="25361" y="201"/>
                  </a:lnTo>
                  <a:cubicBezTo>
                    <a:pt x="24905" y="65"/>
                    <a:pt x="24433" y="0"/>
                    <a:pt x="23952" y="0"/>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73" name="Google Shape;73;p16"/>
            <p:cNvSpPr/>
            <p:nvPr/>
          </p:nvSpPr>
          <p:spPr>
            <a:xfrm>
              <a:off x="2378550" y="2576050"/>
              <a:ext cx="430750" cy="681150"/>
            </a:xfrm>
            <a:custGeom>
              <a:avLst/>
              <a:gdLst/>
              <a:ahLst/>
              <a:cxnLst/>
              <a:rect l="l" t="t" r="r" b="b"/>
              <a:pathLst>
                <a:path w="17230" h="27246" extrusionOk="0">
                  <a:moveTo>
                    <a:pt x="5077" y="18068"/>
                  </a:moveTo>
                  <a:cubicBezTo>
                    <a:pt x="5032" y="18070"/>
                    <a:pt x="4987" y="18076"/>
                    <a:pt x="4942" y="18086"/>
                  </a:cubicBezTo>
                  <a:lnTo>
                    <a:pt x="5077" y="18068"/>
                  </a:lnTo>
                  <a:close/>
                  <a:moveTo>
                    <a:pt x="10800" y="0"/>
                  </a:moveTo>
                  <a:lnTo>
                    <a:pt x="11133" y="1465"/>
                  </a:lnTo>
                  <a:lnTo>
                    <a:pt x="9716" y="1405"/>
                  </a:lnTo>
                  <a:lnTo>
                    <a:pt x="9716" y="1405"/>
                  </a:lnTo>
                  <a:cubicBezTo>
                    <a:pt x="9859" y="1667"/>
                    <a:pt x="10074" y="1881"/>
                    <a:pt x="10347" y="2012"/>
                  </a:cubicBezTo>
                  <a:cubicBezTo>
                    <a:pt x="10244" y="2399"/>
                    <a:pt x="9927" y="2581"/>
                    <a:pt x="9609" y="2581"/>
                  </a:cubicBezTo>
                  <a:cubicBezTo>
                    <a:pt x="9232" y="2581"/>
                    <a:pt x="8855" y="2324"/>
                    <a:pt x="8835" y="1846"/>
                  </a:cubicBezTo>
                  <a:cubicBezTo>
                    <a:pt x="8835" y="1881"/>
                    <a:pt x="8466" y="3227"/>
                    <a:pt x="8442" y="3334"/>
                  </a:cubicBezTo>
                  <a:cubicBezTo>
                    <a:pt x="8266" y="3816"/>
                    <a:pt x="8055" y="4275"/>
                    <a:pt x="7431" y="4275"/>
                  </a:cubicBezTo>
                  <a:cubicBezTo>
                    <a:pt x="7423" y="4275"/>
                    <a:pt x="7415" y="4275"/>
                    <a:pt x="7407" y="4275"/>
                  </a:cubicBezTo>
                  <a:lnTo>
                    <a:pt x="7407" y="4275"/>
                  </a:lnTo>
                  <a:cubicBezTo>
                    <a:pt x="7492" y="4636"/>
                    <a:pt x="7821" y="4883"/>
                    <a:pt x="8180" y="4883"/>
                  </a:cubicBezTo>
                  <a:cubicBezTo>
                    <a:pt x="8271" y="4883"/>
                    <a:pt x="8363" y="4868"/>
                    <a:pt x="8454" y="4834"/>
                  </a:cubicBezTo>
                  <a:lnTo>
                    <a:pt x="8454" y="4834"/>
                  </a:lnTo>
                  <a:cubicBezTo>
                    <a:pt x="8323" y="5906"/>
                    <a:pt x="8335" y="6977"/>
                    <a:pt x="8133" y="8049"/>
                  </a:cubicBezTo>
                  <a:cubicBezTo>
                    <a:pt x="7919" y="9108"/>
                    <a:pt x="7430" y="10168"/>
                    <a:pt x="6525" y="10740"/>
                  </a:cubicBezTo>
                  <a:cubicBezTo>
                    <a:pt x="6275" y="10906"/>
                    <a:pt x="5990" y="11037"/>
                    <a:pt x="5811" y="11287"/>
                  </a:cubicBezTo>
                  <a:cubicBezTo>
                    <a:pt x="5633" y="11525"/>
                    <a:pt x="5644" y="11942"/>
                    <a:pt x="5918" y="12061"/>
                  </a:cubicBezTo>
                  <a:cubicBezTo>
                    <a:pt x="5988" y="12089"/>
                    <a:pt x="6062" y="12101"/>
                    <a:pt x="6137" y="12101"/>
                  </a:cubicBezTo>
                  <a:cubicBezTo>
                    <a:pt x="6191" y="12101"/>
                    <a:pt x="6245" y="12095"/>
                    <a:pt x="6299" y="12085"/>
                  </a:cubicBezTo>
                  <a:lnTo>
                    <a:pt x="8252" y="11883"/>
                  </a:lnTo>
                  <a:cubicBezTo>
                    <a:pt x="8412" y="11865"/>
                    <a:pt x="8575" y="11848"/>
                    <a:pt x="8735" y="11848"/>
                  </a:cubicBezTo>
                  <a:cubicBezTo>
                    <a:pt x="8909" y="11848"/>
                    <a:pt x="9079" y="11868"/>
                    <a:pt x="9240" y="11930"/>
                  </a:cubicBezTo>
                  <a:cubicBezTo>
                    <a:pt x="9550" y="12049"/>
                    <a:pt x="9800" y="12383"/>
                    <a:pt x="9728" y="12704"/>
                  </a:cubicBezTo>
                  <a:cubicBezTo>
                    <a:pt x="9649" y="12673"/>
                    <a:pt x="9570" y="12658"/>
                    <a:pt x="9492" y="12658"/>
                  </a:cubicBezTo>
                  <a:cubicBezTo>
                    <a:pt x="8954" y="12658"/>
                    <a:pt x="8496" y="13359"/>
                    <a:pt x="8621" y="13942"/>
                  </a:cubicBezTo>
                  <a:cubicBezTo>
                    <a:pt x="8764" y="14597"/>
                    <a:pt x="9359" y="15062"/>
                    <a:pt x="9907" y="15454"/>
                  </a:cubicBezTo>
                  <a:cubicBezTo>
                    <a:pt x="9204" y="15669"/>
                    <a:pt x="8740" y="16312"/>
                    <a:pt x="8764" y="17038"/>
                  </a:cubicBezTo>
                  <a:cubicBezTo>
                    <a:pt x="8776" y="17526"/>
                    <a:pt x="8883" y="18241"/>
                    <a:pt x="8395" y="18288"/>
                  </a:cubicBezTo>
                  <a:lnTo>
                    <a:pt x="7895" y="17693"/>
                  </a:lnTo>
                  <a:lnTo>
                    <a:pt x="5077" y="18068"/>
                  </a:lnTo>
                  <a:lnTo>
                    <a:pt x="5077" y="18068"/>
                  </a:lnTo>
                  <a:cubicBezTo>
                    <a:pt x="5089" y="18067"/>
                    <a:pt x="5101" y="18067"/>
                    <a:pt x="5114" y="18067"/>
                  </a:cubicBezTo>
                  <a:cubicBezTo>
                    <a:pt x="5794" y="18067"/>
                    <a:pt x="6308" y="18953"/>
                    <a:pt x="6121" y="19645"/>
                  </a:cubicBezTo>
                  <a:cubicBezTo>
                    <a:pt x="5906" y="20384"/>
                    <a:pt x="5168" y="20884"/>
                    <a:pt x="4406" y="21038"/>
                  </a:cubicBezTo>
                  <a:cubicBezTo>
                    <a:pt x="4149" y="21091"/>
                    <a:pt x="3890" y="21112"/>
                    <a:pt x="3630" y="21112"/>
                  </a:cubicBezTo>
                  <a:cubicBezTo>
                    <a:pt x="3117" y="21112"/>
                    <a:pt x="2602" y="21030"/>
                    <a:pt x="2096" y="20943"/>
                  </a:cubicBezTo>
                  <a:lnTo>
                    <a:pt x="2096" y="20943"/>
                  </a:lnTo>
                  <a:cubicBezTo>
                    <a:pt x="3156" y="21419"/>
                    <a:pt x="4228" y="21896"/>
                    <a:pt x="5097" y="22646"/>
                  </a:cubicBezTo>
                  <a:cubicBezTo>
                    <a:pt x="5424" y="22939"/>
                    <a:pt x="5889" y="23282"/>
                    <a:pt x="6283" y="23282"/>
                  </a:cubicBezTo>
                  <a:cubicBezTo>
                    <a:pt x="6434" y="23282"/>
                    <a:pt x="6574" y="23232"/>
                    <a:pt x="6692" y="23110"/>
                  </a:cubicBezTo>
                  <a:cubicBezTo>
                    <a:pt x="6573" y="22789"/>
                    <a:pt x="6799" y="22455"/>
                    <a:pt x="7133" y="22443"/>
                  </a:cubicBezTo>
                  <a:lnTo>
                    <a:pt x="7133" y="22443"/>
                  </a:lnTo>
                  <a:cubicBezTo>
                    <a:pt x="7026" y="22670"/>
                    <a:pt x="6918" y="22896"/>
                    <a:pt x="6823" y="23110"/>
                  </a:cubicBezTo>
                  <a:cubicBezTo>
                    <a:pt x="7323" y="23289"/>
                    <a:pt x="7109" y="24134"/>
                    <a:pt x="6621" y="24336"/>
                  </a:cubicBezTo>
                  <a:cubicBezTo>
                    <a:pt x="6452" y="24401"/>
                    <a:pt x="6279" y="24423"/>
                    <a:pt x="6102" y="24423"/>
                  </a:cubicBezTo>
                  <a:cubicBezTo>
                    <a:pt x="5753" y="24423"/>
                    <a:pt x="5393" y="24336"/>
                    <a:pt x="5037" y="24313"/>
                  </a:cubicBezTo>
                  <a:cubicBezTo>
                    <a:pt x="4949" y="24306"/>
                    <a:pt x="4862" y="24302"/>
                    <a:pt x="4774" y="24302"/>
                  </a:cubicBezTo>
                  <a:cubicBezTo>
                    <a:pt x="3973" y="24302"/>
                    <a:pt x="3193" y="24582"/>
                    <a:pt x="2442" y="24872"/>
                  </a:cubicBezTo>
                  <a:lnTo>
                    <a:pt x="1" y="25777"/>
                  </a:lnTo>
                  <a:cubicBezTo>
                    <a:pt x="82" y="26133"/>
                    <a:pt x="436" y="26253"/>
                    <a:pt x="830" y="26253"/>
                  </a:cubicBezTo>
                  <a:cubicBezTo>
                    <a:pt x="1068" y="26253"/>
                    <a:pt x="1321" y="26209"/>
                    <a:pt x="1537" y="26146"/>
                  </a:cubicBezTo>
                  <a:cubicBezTo>
                    <a:pt x="1710" y="26099"/>
                    <a:pt x="1910" y="26071"/>
                    <a:pt x="2105" y="26071"/>
                  </a:cubicBezTo>
                  <a:cubicBezTo>
                    <a:pt x="2553" y="26071"/>
                    <a:pt x="2976" y="26220"/>
                    <a:pt x="3001" y="26634"/>
                  </a:cubicBezTo>
                  <a:cubicBezTo>
                    <a:pt x="3039" y="26640"/>
                    <a:pt x="3077" y="26643"/>
                    <a:pt x="3114" y="26643"/>
                  </a:cubicBezTo>
                  <a:cubicBezTo>
                    <a:pt x="3947" y="26643"/>
                    <a:pt x="4472" y="25279"/>
                    <a:pt x="5252" y="25279"/>
                  </a:cubicBezTo>
                  <a:cubicBezTo>
                    <a:pt x="5321" y="25279"/>
                    <a:pt x="5392" y="25290"/>
                    <a:pt x="5466" y="25313"/>
                  </a:cubicBezTo>
                  <a:cubicBezTo>
                    <a:pt x="5930" y="25456"/>
                    <a:pt x="6085" y="26039"/>
                    <a:pt x="6490" y="26313"/>
                  </a:cubicBezTo>
                  <a:cubicBezTo>
                    <a:pt x="6716" y="26444"/>
                    <a:pt x="6978" y="26527"/>
                    <a:pt x="7252" y="26551"/>
                  </a:cubicBezTo>
                  <a:lnTo>
                    <a:pt x="9931" y="26956"/>
                  </a:lnTo>
                  <a:cubicBezTo>
                    <a:pt x="10657" y="27075"/>
                    <a:pt x="11383" y="27182"/>
                    <a:pt x="12133" y="27230"/>
                  </a:cubicBezTo>
                  <a:cubicBezTo>
                    <a:pt x="12301" y="27239"/>
                    <a:pt x="12470" y="27245"/>
                    <a:pt x="12639" y="27245"/>
                  </a:cubicBezTo>
                  <a:cubicBezTo>
                    <a:pt x="13505" y="27245"/>
                    <a:pt x="14379" y="27099"/>
                    <a:pt x="15086" y="26611"/>
                  </a:cubicBezTo>
                  <a:lnTo>
                    <a:pt x="15086" y="26611"/>
                  </a:lnTo>
                  <a:cubicBezTo>
                    <a:pt x="15013" y="26632"/>
                    <a:pt x="14939" y="26643"/>
                    <a:pt x="14866" y="26643"/>
                  </a:cubicBezTo>
                  <a:cubicBezTo>
                    <a:pt x="14260" y="26643"/>
                    <a:pt x="13696" y="25945"/>
                    <a:pt x="13919" y="25360"/>
                  </a:cubicBezTo>
                  <a:cubicBezTo>
                    <a:pt x="14360" y="24170"/>
                    <a:pt x="16586" y="24646"/>
                    <a:pt x="17015" y="23455"/>
                  </a:cubicBezTo>
                  <a:cubicBezTo>
                    <a:pt x="17229" y="22872"/>
                    <a:pt x="16824" y="22217"/>
                    <a:pt x="16277" y="21931"/>
                  </a:cubicBezTo>
                  <a:cubicBezTo>
                    <a:pt x="15729" y="21646"/>
                    <a:pt x="15086" y="21646"/>
                    <a:pt x="14467" y="21646"/>
                  </a:cubicBezTo>
                  <a:cubicBezTo>
                    <a:pt x="14598" y="20967"/>
                    <a:pt x="14717" y="20265"/>
                    <a:pt x="14598" y="19574"/>
                  </a:cubicBezTo>
                  <a:cubicBezTo>
                    <a:pt x="14491" y="18895"/>
                    <a:pt x="14098" y="18205"/>
                    <a:pt x="13455" y="17943"/>
                  </a:cubicBezTo>
                  <a:lnTo>
                    <a:pt x="14229" y="17824"/>
                  </a:lnTo>
                  <a:cubicBezTo>
                    <a:pt x="14860" y="17276"/>
                    <a:pt x="14693" y="16276"/>
                    <a:pt x="14479" y="15466"/>
                  </a:cubicBezTo>
                  <a:lnTo>
                    <a:pt x="14324" y="14847"/>
                  </a:lnTo>
                  <a:cubicBezTo>
                    <a:pt x="14098" y="14002"/>
                    <a:pt x="13884" y="13168"/>
                    <a:pt x="13598" y="12359"/>
                  </a:cubicBezTo>
                  <a:cubicBezTo>
                    <a:pt x="13408" y="11820"/>
                    <a:pt x="13002" y="11196"/>
                    <a:pt x="12488" y="11196"/>
                  </a:cubicBezTo>
                  <a:cubicBezTo>
                    <a:pt x="12423" y="11196"/>
                    <a:pt x="12356" y="11206"/>
                    <a:pt x="12288" y="11228"/>
                  </a:cubicBezTo>
                  <a:cubicBezTo>
                    <a:pt x="12502" y="11156"/>
                    <a:pt x="12633" y="10906"/>
                    <a:pt x="12550" y="10692"/>
                  </a:cubicBezTo>
                  <a:cubicBezTo>
                    <a:pt x="12633" y="9978"/>
                    <a:pt x="12145" y="9335"/>
                    <a:pt x="11443" y="9227"/>
                  </a:cubicBezTo>
                  <a:cubicBezTo>
                    <a:pt x="10931" y="9168"/>
                    <a:pt x="10169" y="9251"/>
                    <a:pt x="10121" y="8739"/>
                  </a:cubicBezTo>
                  <a:cubicBezTo>
                    <a:pt x="10099" y="8445"/>
                    <a:pt x="10419" y="8237"/>
                    <a:pt x="10717" y="8237"/>
                  </a:cubicBezTo>
                  <a:cubicBezTo>
                    <a:pt x="10733" y="8237"/>
                    <a:pt x="10748" y="8238"/>
                    <a:pt x="10764" y="8239"/>
                  </a:cubicBezTo>
                  <a:cubicBezTo>
                    <a:pt x="11074" y="8275"/>
                    <a:pt x="11324" y="8489"/>
                    <a:pt x="11550" y="8692"/>
                  </a:cubicBezTo>
                  <a:cubicBezTo>
                    <a:pt x="11621" y="8370"/>
                    <a:pt x="11681" y="8049"/>
                    <a:pt x="11752" y="7727"/>
                  </a:cubicBezTo>
                  <a:cubicBezTo>
                    <a:pt x="11945" y="7818"/>
                    <a:pt x="12152" y="7859"/>
                    <a:pt x="12363" y="7859"/>
                  </a:cubicBezTo>
                  <a:cubicBezTo>
                    <a:pt x="12844" y="7859"/>
                    <a:pt x="13341" y="7645"/>
                    <a:pt x="13705" y="7322"/>
                  </a:cubicBezTo>
                  <a:cubicBezTo>
                    <a:pt x="14229" y="6858"/>
                    <a:pt x="14562" y="6215"/>
                    <a:pt x="14872" y="5584"/>
                  </a:cubicBezTo>
                  <a:cubicBezTo>
                    <a:pt x="14943" y="5465"/>
                    <a:pt x="14991" y="5334"/>
                    <a:pt x="15003" y="5203"/>
                  </a:cubicBezTo>
                  <a:cubicBezTo>
                    <a:pt x="15015" y="4870"/>
                    <a:pt x="14705" y="4620"/>
                    <a:pt x="14407" y="4465"/>
                  </a:cubicBezTo>
                  <a:cubicBezTo>
                    <a:pt x="13917" y="4224"/>
                    <a:pt x="13376" y="4101"/>
                    <a:pt x="12831" y="4101"/>
                  </a:cubicBezTo>
                  <a:cubicBezTo>
                    <a:pt x="12622" y="4101"/>
                    <a:pt x="12412" y="4119"/>
                    <a:pt x="12205" y="4155"/>
                  </a:cubicBezTo>
                  <a:cubicBezTo>
                    <a:pt x="12019" y="4191"/>
                    <a:pt x="11801" y="4223"/>
                    <a:pt x="11597" y="4223"/>
                  </a:cubicBezTo>
                  <a:cubicBezTo>
                    <a:pt x="11251" y="4223"/>
                    <a:pt x="10943" y="4132"/>
                    <a:pt x="10883" y="3810"/>
                  </a:cubicBezTo>
                  <a:cubicBezTo>
                    <a:pt x="10836" y="3548"/>
                    <a:pt x="11038" y="3310"/>
                    <a:pt x="11228" y="3132"/>
                  </a:cubicBezTo>
                  <a:cubicBezTo>
                    <a:pt x="12038" y="2393"/>
                    <a:pt x="13062" y="1917"/>
                    <a:pt x="14157" y="1786"/>
                  </a:cubicBezTo>
                  <a:cubicBezTo>
                    <a:pt x="14288" y="1227"/>
                    <a:pt x="13455" y="1048"/>
                    <a:pt x="12883" y="1000"/>
                  </a:cubicBezTo>
                  <a:cubicBezTo>
                    <a:pt x="12086" y="929"/>
                    <a:pt x="11348" y="572"/>
                    <a:pt x="10800" y="0"/>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74" name="Google Shape;74;p16"/>
            <p:cNvSpPr/>
            <p:nvPr/>
          </p:nvSpPr>
          <p:spPr>
            <a:xfrm>
              <a:off x="3115250" y="1681575"/>
              <a:ext cx="967125" cy="1078800"/>
            </a:xfrm>
            <a:custGeom>
              <a:avLst/>
              <a:gdLst/>
              <a:ahLst/>
              <a:cxnLst/>
              <a:rect l="l" t="t" r="r" b="b"/>
              <a:pathLst>
                <a:path w="38685" h="43152" extrusionOk="0">
                  <a:moveTo>
                    <a:pt x="35184" y="1"/>
                  </a:moveTo>
                  <a:lnTo>
                    <a:pt x="35184" y="1"/>
                  </a:lnTo>
                  <a:cubicBezTo>
                    <a:pt x="34172" y="489"/>
                    <a:pt x="33541" y="1537"/>
                    <a:pt x="33565" y="2656"/>
                  </a:cubicBezTo>
                  <a:cubicBezTo>
                    <a:pt x="33556" y="2656"/>
                    <a:pt x="33547" y="2657"/>
                    <a:pt x="33538" y="2657"/>
                  </a:cubicBezTo>
                  <a:cubicBezTo>
                    <a:pt x="32980" y="2657"/>
                    <a:pt x="32569" y="1911"/>
                    <a:pt x="32886" y="1442"/>
                  </a:cubicBezTo>
                  <a:lnTo>
                    <a:pt x="32886" y="1442"/>
                  </a:lnTo>
                  <a:lnTo>
                    <a:pt x="31993" y="2501"/>
                  </a:lnTo>
                  <a:cubicBezTo>
                    <a:pt x="31505" y="1906"/>
                    <a:pt x="31850" y="846"/>
                    <a:pt x="32588" y="644"/>
                  </a:cubicBezTo>
                  <a:cubicBezTo>
                    <a:pt x="32478" y="607"/>
                    <a:pt x="32367" y="590"/>
                    <a:pt x="32257" y="590"/>
                  </a:cubicBezTo>
                  <a:cubicBezTo>
                    <a:pt x="31692" y="590"/>
                    <a:pt x="31151" y="1037"/>
                    <a:pt x="30802" y="1525"/>
                  </a:cubicBezTo>
                  <a:cubicBezTo>
                    <a:pt x="30386" y="2096"/>
                    <a:pt x="30064" y="2787"/>
                    <a:pt x="29445" y="3132"/>
                  </a:cubicBezTo>
                  <a:cubicBezTo>
                    <a:pt x="28826" y="3478"/>
                    <a:pt x="28016" y="3382"/>
                    <a:pt x="27361" y="3680"/>
                  </a:cubicBezTo>
                  <a:cubicBezTo>
                    <a:pt x="26695" y="3978"/>
                    <a:pt x="26409" y="5121"/>
                    <a:pt x="27099" y="5323"/>
                  </a:cubicBezTo>
                  <a:lnTo>
                    <a:pt x="24421" y="5835"/>
                  </a:lnTo>
                  <a:lnTo>
                    <a:pt x="25314" y="7073"/>
                  </a:lnTo>
                  <a:cubicBezTo>
                    <a:pt x="25124" y="7063"/>
                    <a:pt x="24928" y="7055"/>
                    <a:pt x="24731" y="7055"/>
                  </a:cubicBezTo>
                  <a:cubicBezTo>
                    <a:pt x="23989" y="7055"/>
                    <a:pt x="23231" y="7168"/>
                    <a:pt x="22742" y="7704"/>
                  </a:cubicBezTo>
                  <a:cubicBezTo>
                    <a:pt x="22456" y="8014"/>
                    <a:pt x="22325" y="8419"/>
                    <a:pt x="22182" y="8812"/>
                  </a:cubicBezTo>
                  <a:cubicBezTo>
                    <a:pt x="21920" y="9538"/>
                    <a:pt x="21634" y="10252"/>
                    <a:pt x="21325" y="10955"/>
                  </a:cubicBezTo>
                  <a:cubicBezTo>
                    <a:pt x="20968" y="11788"/>
                    <a:pt x="20515" y="12669"/>
                    <a:pt x="19706" y="13110"/>
                  </a:cubicBezTo>
                  <a:cubicBezTo>
                    <a:pt x="19456" y="12824"/>
                    <a:pt x="19098" y="12657"/>
                    <a:pt x="18729" y="12645"/>
                  </a:cubicBezTo>
                  <a:cubicBezTo>
                    <a:pt x="18670" y="13967"/>
                    <a:pt x="16396" y="14288"/>
                    <a:pt x="16348" y="15610"/>
                  </a:cubicBezTo>
                  <a:cubicBezTo>
                    <a:pt x="16336" y="15955"/>
                    <a:pt x="16491" y="16312"/>
                    <a:pt x="16396" y="16646"/>
                  </a:cubicBezTo>
                  <a:cubicBezTo>
                    <a:pt x="16277" y="17098"/>
                    <a:pt x="15777" y="17301"/>
                    <a:pt x="15419" y="17586"/>
                  </a:cubicBezTo>
                  <a:cubicBezTo>
                    <a:pt x="13955" y="18741"/>
                    <a:pt x="14550" y="21277"/>
                    <a:pt x="13276" y="22623"/>
                  </a:cubicBezTo>
                  <a:cubicBezTo>
                    <a:pt x="13183" y="22687"/>
                    <a:pt x="13076" y="22715"/>
                    <a:pt x="12968" y="22715"/>
                  </a:cubicBezTo>
                  <a:cubicBezTo>
                    <a:pt x="12631" y="22715"/>
                    <a:pt x="12279" y="22441"/>
                    <a:pt x="12288" y="22099"/>
                  </a:cubicBezTo>
                  <a:lnTo>
                    <a:pt x="12288" y="22099"/>
                  </a:lnTo>
                  <a:cubicBezTo>
                    <a:pt x="11764" y="22432"/>
                    <a:pt x="11336" y="22897"/>
                    <a:pt x="11038" y="23432"/>
                  </a:cubicBezTo>
                  <a:cubicBezTo>
                    <a:pt x="9931" y="25373"/>
                    <a:pt x="7680" y="27433"/>
                    <a:pt x="5525" y="27957"/>
                  </a:cubicBezTo>
                  <a:cubicBezTo>
                    <a:pt x="4561" y="28183"/>
                    <a:pt x="3525" y="28207"/>
                    <a:pt x="2656" y="28671"/>
                  </a:cubicBezTo>
                  <a:cubicBezTo>
                    <a:pt x="1513" y="29314"/>
                    <a:pt x="882" y="30600"/>
                    <a:pt x="1096" y="31898"/>
                  </a:cubicBezTo>
                  <a:cubicBezTo>
                    <a:pt x="1596" y="31981"/>
                    <a:pt x="1549" y="32707"/>
                    <a:pt x="1358" y="33172"/>
                  </a:cubicBezTo>
                  <a:cubicBezTo>
                    <a:pt x="1096" y="33827"/>
                    <a:pt x="846" y="34493"/>
                    <a:pt x="584" y="35160"/>
                  </a:cubicBezTo>
                  <a:lnTo>
                    <a:pt x="1525" y="35220"/>
                  </a:lnTo>
                  <a:cubicBezTo>
                    <a:pt x="1703" y="36172"/>
                    <a:pt x="1096" y="37089"/>
                    <a:pt x="144" y="37303"/>
                  </a:cubicBezTo>
                  <a:lnTo>
                    <a:pt x="1037" y="38101"/>
                  </a:lnTo>
                  <a:cubicBezTo>
                    <a:pt x="1001" y="38934"/>
                    <a:pt x="1" y="39482"/>
                    <a:pt x="1" y="40315"/>
                  </a:cubicBezTo>
                  <a:cubicBezTo>
                    <a:pt x="1" y="40827"/>
                    <a:pt x="382" y="41256"/>
                    <a:pt x="739" y="41625"/>
                  </a:cubicBezTo>
                  <a:cubicBezTo>
                    <a:pt x="1287" y="42161"/>
                    <a:pt x="1846" y="42697"/>
                    <a:pt x="2561" y="42982"/>
                  </a:cubicBezTo>
                  <a:cubicBezTo>
                    <a:pt x="2839" y="43091"/>
                    <a:pt x="3146" y="43151"/>
                    <a:pt x="3449" y="43151"/>
                  </a:cubicBezTo>
                  <a:cubicBezTo>
                    <a:pt x="3910" y="43151"/>
                    <a:pt x="4362" y="43013"/>
                    <a:pt x="4692" y="42697"/>
                  </a:cubicBezTo>
                  <a:cubicBezTo>
                    <a:pt x="5156" y="42232"/>
                    <a:pt x="5311" y="41494"/>
                    <a:pt x="5859" y="41149"/>
                  </a:cubicBezTo>
                  <a:cubicBezTo>
                    <a:pt x="6216" y="40923"/>
                    <a:pt x="6656" y="40911"/>
                    <a:pt x="7061" y="40780"/>
                  </a:cubicBezTo>
                  <a:cubicBezTo>
                    <a:pt x="8192" y="40411"/>
                    <a:pt x="8752" y="39149"/>
                    <a:pt x="9002" y="37994"/>
                  </a:cubicBezTo>
                  <a:cubicBezTo>
                    <a:pt x="9120" y="37474"/>
                    <a:pt x="9503" y="36810"/>
                    <a:pt x="9921" y="36810"/>
                  </a:cubicBezTo>
                  <a:cubicBezTo>
                    <a:pt x="10011" y="36810"/>
                    <a:pt x="10102" y="36841"/>
                    <a:pt x="10193" y="36910"/>
                  </a:cubicBezTo>
                  <a:cubicBezTo>
                    <a:pt x="10419" y="37089"/>
                    <a:pt x="10431" y="37410"/>
                    <a:pt x="10431" y="37696"/>
                  </a:cubicBezTo>
                  <a:lnTo>
                    <a:pt x="10383" y="40351"/>
                  </a:lnTo>
                  <a:cubicBezTo>
                    <a:pt x="10383" y="40506"/>
                    <a:pt x="10383" y="40649"/>
                    <a:pt x="10383" y="40792"/>
                  </a:cubicBezTo>
                  <a:lnTo>
                    <a:pt x="11395" y="38149"/>
                  </a:lnTo>
                  <a:cubicBezTo>
                    <a:pt x="11502" y="37851"/>
                    <a:pt x="11645" y="37494"/>
                    <a:pt x="11931" y="37244"/>
                  </a:cubicBezTo>
                  <a:cubicBezTo>
                    <a:pt x="12104" y="37097"/>
                    <a:pt x="12320" y="37019"/>
                    <a:pt x="12544" y="37019"/>
                  </a:cubicBezTo>
                  <a:cubicBezTo>
                    <a:pt x="12629" y="37019"/>
                    <a:pt x="12715" y="37030"/>
                    <a:pt x="12800" y="37053"/>
                  </a:cubicBezTo>
                  <a:cubicBezTo>
                    <a:pt x="12610" y="35458"/>
                    <a:pt x="12943" y="33838"/>
                    <a:pt x="13753" y="32457"/>
                  </a:cubicBezTo>
                  <a:cubicBezTo>
                    <a:pt x="13348" y="32231"/>
                    <a:pt x="12681" y="31779"/>
                    <a:pt x="12741" y="31100"/>
                  </a:cubicBezTo>
                  <a:cubicBezTo>
                    <a:pt x="12764" y="30921"/>
                    <a:pt x="12800" y="30767"/>
                    <a:pt x="12871" y="30612"/>
                  </a:cubicBezTo>
                  <a:cubicBezTo>
                    <a:pt x="12931" y="30505"/>
                    <a:pt x="12967" y="30386"/>
                    <a:pt x="12979" y="30267"/>
                  </a:cubicBezTo>
                  <a:cubicBezTo>
                    <a:pt x="13026" y="29981"/>
                    <a:pt x="12871" y="29695"/>
                    <a:pt x="12705" y="29397"/>
                  </a:cubicBezTo>
                  <a:cubicBezTo>
                    <a:pt x="12621" y="29255"/>
                    <a:pt x="12538" y="29100"/>
                    <a:pt x="12479" y="28945"/>
                  </a:cubicBezTo>
                  <a:cubicBezTo>
                    <a:pt x="12324" y="28564"/>
                    <a:pt x="12371" y="28123"/>
                    <a:pt x="12610" y="27778"/>
                  </a:cubicBezTo>
                  <a:cubicBezTo>
                    <a:pt x="12693" y="27671"/>
                    <a:pt x="12800" y="27588"/>
                    <a:pt x="12931" y="27540"/>
                  </a:cubicBezTo>
                  <a:cubicBezTo>
                    <a:pt x="12752" y="26778"/>
                    <a:pt x="12860" y="25980"/>
                    <a:pt x="13217" y="25290"/>
                  </a:cubicBezTo>
                  <a:cubicBezTo>
                    <a:pt x="13467" y="24802"/>
                    <a:pt x="13919" y="24444"/>
                    <a:pt x="14443" y="24290"/>
                  </a:cubicBezTo>
                  <a:cubicBezTo>
                    <a:pt x="14967" y="24147"/>
                    <a:pt x="15491" y="24242"/>
                    <a:pt x="15955" y="24171"/>
                  </a:cubicBezTo>
                  <a:cubicBezTo>
                    <a:pt x="16336" y="24111"/>
                    <a:pt x="16753" y="23885"/>
                    <a:pt x="16824" y="23551"/>
                  </a:cubicBezTo>
                  <a:lnTo>
                    <a:pt x="15527" y="22123"/>
                  </a:lnTo>
                  <a:lnTo>
                    <a:pt x="15789" y="22004"/>
                  </a:lnTo>
                  <a:cubicBezTo>
                    <a:pt x="16491" y="21706"/>
                    <a:pt x="16991" y="21087"/>
                    <a:pt x="17146" y="20349"/>
                  </a:cubicBezTo>
                  <a:cubicBezTo>
                    <a:pt x="17193" y="20087"/>
                    <a:pt x="17205" y="19825"/>
                    <a:pt x="17217" y="19551"/>
                  </a:cubicBezTo>
                  <a:cubicBezTo>
                    <a:pt x="17229" y="19003"/>
                    <a:pt x="17253" y="18444"/>
                    <a:pt x="17598" y="17979"/>
                  </a:cubicBezTo>
                  <a:cubicBezTo>
                    <a:pt x="17836" y="17682"/>
                    <a:pt x="18134" y="17444"/>
                    <a:pt x="18467" y="17265"/>
                  </a:cubicBezTo>
                  <a:cubicBezTo>
                    <a:pt x="18884" y="17003"/>
                    <a:pt x="19253" y="16777"/>
                    <a:pt x="19325" y="16384"/>
                  </a:cubicBezTo>
                  <a:cubicBezTo>
                    <a:pt x="19325" y="16324"/>
                    <a:pt x="19337" y="16265"/>
                    <a:pt x="19337" y="16205"/>
                  </a:cubicBezTo>
                  <a:cubicBezTo>
                    <a:pt x="19337" y="16074"/>
                    <a:pt x="19360" y="15955"/>
                    <a:pt x="19396" y="15836"/>
                  </a:cubicBezTo>
                  <a:cubicBezTo>
                    <a:pt x="19551" y="15455"/>
                    <a:pt x="19920" y="15289"/>
                    <a:pt x="20265" y="15158"/>
                  </a:cubicBezTo>
                  <a:cubicBezTo>
                    <a:pt x="20599" y="15015"/>
                    <a:pt x="20837" y="14896"/>
                    <a:pt x="20861" y="14693"/>
                  </a:cubicBezTo>
                  <a:cubicBezTo>
                    <a:pt x="20849" y="14562"/>
                    <a:pt x="20813" y="14443"/>
                    <a:pt x="20753" y="14324"/>
                  </a:cubicBezTo>
                  <a:cubicBezTo>
                    <a:pt x="20682" y="14205"/>
                    <a:pt x="20634" y="14062"/>
                    <a:pt x="20611" y="13919"/>
                  </a:cubicBezTo>
                  <a:cubicBezTo>
                    <a:pt x="20515" y="13241"/>
                    <a:pt x="21206" y="12812"/>
                    <a:pt x="21658" y="12526"/>
                  </a:cubicBezTo>
                  <a:cubicBezTo>
                    <a:pt x="21968" y="12336"/>
                    <a:pt x="22206" y="12038"/>
                    <a:pt x="22254" y="11800"/>
                  </a:cubicBezTo>
                  <a:cubicBezTo>
                    <a:pt x="22277" y="11705"/>
                    <a:pt x="22254" y="11610"/>
                    <a:pt x="22182" y="11526"/>
                  </a:cubicBezTo>
                  <a:lnTo>
                    <a:pt x="21980" y="11288"/>
                  </a:lnTo>
                  <a:lnTo>
                    <a:pt x="22289" y="11205"/>
                  </a:lnTo>
                  <a:cubicBezTo>
                    <a:pt x="22426" y="11169"/>
                    <a:pt x="22564" y="11152"/>
                    <a:pt x="22701" y="11152"/>
                  </a:cubicBezTo>
                  <a:cubicBezTo>
                    <a:pt x="22935" y="11152"/>
                    <a:pt x="23167" y="11202"/>
                    <a:pt x="23385" y="11300"/>
                  </a:cubicBezTo>
                  <a:cubicBezTo>
                    <a:pt x="23801" y="11026"/>
                    <a:pt x="24087" y="10598"/>
                    <a:pt x="24182" y="10097"/>
                  </a:cubicBezTo>
                  <a:lnTo>
                    <a:pt x="24230" y="9788"/>
                  </a:lnTo>
                  <a:lnTo>
                    <a:pt x="24504" y="9966"/>
                  </a:lnTo>
                  <a:cubicBezTo>
                    <a:pt x="24539" y="9994"/>
                    <a:pt x="24578" y="10006"/>
                    <a:pt x="24618" y="10006"/>
                  </a:cubicBezTo>
                  <a:cubicBezTo>
                    <a:pt x="24647" y="10006"/>
                    <a:pt x="24677" y="10000"/>
                    <a:pt x="24706" y="9990"/>
                  </a:cubicBezTo>
                  <a:cubicBezTo>
                    <a:pt x="24885" y="9931"/>
                    <a:pt x="25028" y="9800"/>
                    <a:pt x="25099" y="9621"/>
                  </a:cubicBezTo>
                  <a:cubicBezTo>
                    <a:pt x="25171" y="9466"/>
                    <a:pt x="25206" y="9300"/>
                    <a:pt x="25242" y="9133"/>
                  </a:cubicBezTo>
                  <a:cubicBezTo>
                    <a:pt x="25278" y="8919"/>
                    <a:pt x="25337" y="8704"/>
                    <a:pt x="25433" y="8502"/>
                  </a:cubicBezTo>
                  <a:cubicBezTo>
                    <a:pt x="25564" y="8228"/>
                    <a:pt x="25814" y="8038"/>
                    <a:pt x="26111" y="7966"/>
                  </a:cubicBezTo>
                  <a:cubicBezTo>
                    <a:pt x="25921" y="7585"/>
                    <a:pt x="25885" y="7180"/>
                    <a:pt x="26183" y="6930"/>
                  </a:cubicBezTo>
                  <a:cubicBezTo>
                    <a:pt x="26305" y="6818"/>
                    <a:pt x="26453" y="6759"/>
                    <a:pt x="26613" y="6759"/>
                  </a:cubicBezTo>
                  <a:cubicBezTo>
                    <a:pt x="26640" y="6759"/>
                    <a:pt x="26667" y="6760"/>
                    <a:pt x="26695" y="6764"/>
                  </a:cubicBezTo>
                  <a:cubicBezTo>
                    <a:pt x="27064" y="6799"/>
                    <a:pt x="27433" y="7121"/>
                    <a:pt x="27659" y="7407"/>
                  </a:cubicBezTo>
                  <a:lnTo>
                    <a:pt x="27719" y="7490"/>
                  </a:lnTo>
                  <a:cubicBezTo>
                    <a:pt x="27933" y="7811"/>
                    <a:pt x="28183" y="8085"/>
                    <a:pt x="28481" y="8323"/>
                  </a:cubicBezTo>
                  <a:cubicBezTo>
                    <a:pt x="28668" y="8459"/>
                    <a:pt x="28927" y="8577"/>
                    <a:pt x="29191" y="8577"/>
                  </a:cubicBezTo>
                  <a:cubicBezTo>
                    <a:pt x="29296" y="8577"/>
                    <a:pt x="29402" y="8558"/>
                    <a:pt x="29505" y="8514"/>
                  </a:cubicBezTo>
                  <a:lnTo>
                    <a:pt x="29635" y="8466"/>
                  </a:lnTo>
                  <a:lnTo>
                    <a:pt x="29731" y="8562"/>
                  </a:lnTo>
                  <a:cubicBezTo>
                    <a:pt x="29899" y="8729"/>
                    <a:pt x="30116" y="8824"/>
                    <a:pt x="30348" y="8824"/>
                  </a:cubicBezTo>
                  <a:cubicBezTo>
                    <a:pt x="30396" y="8824"/>
                    <a:pt x="30444" y="8820"/>
                    <a:pt x="30493" y="8812"/>
                  </a:cubicBezTo>
                  <a:cubicBezTo>
                    <a:pt x="30683" y="8776"/>
                    <a:pt x="30862" y="8704"/>
                    <a:pt x="31029" y="8597"/>
                  </a:cubicBezTo>
                  <a:cubicBezTo>
                    <a:pt x="31481" y="8371"/>
                    <a:pt x="31993" y="8109"/>
                    <a:pt x="32314" y="7704"/>
                  </a:cubicBezTo>
                  <a:cubicBezTo>
                    <a:pt x="32600" y="7359"/>
                    <a:pt x="32755" y="6799"/>
                    <a:pt x="32505" y="6407"/>
                  </a:cubicBezTo>
                  <a:cubicBezTo>
                    <a:pt x="32493" y="6371"/>
                    <a:pt x="32469" y="6347"/>
                    <a:pt x="32445" y="6323"/>
                  </a:cubicBezTo>
                  <a:cubicBezTo>
                    <a:pt x="32386" y="6228"/>
                    <a:pt x="32338" y="6133"/>
                    <a:pt x="32302" y="6026"/>
                  </a:cubicBezTo>
                  <a:cubicBezTo>
                    <a:pt x="32255" y="5847"/>
                    <a:pt x="32279" y="5656"/>
                    <a:pt x="32338" y="5478"/>
                  </a:cubicBezTo>
                  <a:cubicBezTo>
                    <a:pt x="32517" y="4954"/>
                    <a:pt x="32767" y="4454"/>
                    <a:pt x="33100" y="4001"/>
                  </a:cubicBezTo>
                  <a:lnTo>
                    <a:pt x="33315" y="3716"/>
                  </a:lnTo>
                  <a:lnTo>
                    <a:pt x="33457" y="4049"/>
                  </a:lnTo>
                  <a:cubicBezTo>
                    <a:pt x="33541" y="4216"/>
                    <a:pt x="33696" y="4335"/>
                    <a:pt x="33886" y="4359"/>
                  </a:cubicBezTo>
                  <a:cubicBezTo>
                    <a:pt x="33930" y="4370"/>
                    <a:pt x="33974" y="4375"/>
                    <a:pt x="34017" y="4375"/>
                  </a:cubicBezTo>
                  <a:cubicBezTo>
                    <a:pt x="34161" y="4375"/>
                    <a:pt x="34297" y="4316"/>
                    <a:pt x="34398" y="4216"/>
                  </a:cubicBezTo>
                  <a:cubicBezTo>
                    <a:pt x="34446" y="4168"/>
                    <a:pt x="34481" y="4121"/>
                    <a:pt x="34517" y="4061"/>
                  </a:cubicBezTo>
                  <a:cubicBezTo>
                    <a:pt x="34577" y="3990"/>
                    <a:pt x="34636" y="3906"/>
                    <a:pt x="34696" y="3847"/>
                  </a:cubicBezTo>
                  <a:cubicBezTo>
                    <a:pt x="34864" y="3686"/>
                    <a:pt x="35082" y="3604"/>
                    <a:pt x="35305" y="3604"/>
                  </a:cubicBezTo>
                  <a:cubicBezTo>
                    <a:pt x="35428" y="3604"/>
                    <a:pt x="35553" y="3629"/>
                    <a:pt x="35672" y="3680"/>
                  </a:cubicBezTo>
                  <a:lnTo>
                    <a:pt x="35767" y="3728"/>
                  </a:lnTo>
                  <a:lnTo>
                    <a:pt x="35874" y="4335"/>
                  </a:lnTo>
                  <a:cubicBezTo>
                    <a:pt x="35885" y="4334"/>
                    <a:pt x="35895" y="4334"/>
                    <a:pt x="35906" y="4334"/>
                  </a:cubicBezTo>
                  <a:cubicBezTo>
                    <a:pt x="36251" y="4334"/>
                    <a:pt x="36570" y="4523"/>
                    <a:pt x="36744" y="4835"/>
                  </a:cubicBezTo>
                  <a:cubicBezTo>
                    <a:pt x="36851" y="5049"/>
                    <a:pt x="36910" y="5275"/>
                    <a:pt x="36910" y="5514"/>
                  </a:cubicBezTo>
                  <a:cubicBezTo>
                    <a:pt x="37422" y="5085"/>
                    <a:pt x="38029" y="4799"/>
                    <a:pt x="38684" y="4656"/>
                  </a:cubicBezTo>
                  <a:cubicBezTo>
                    <a:pt x="38315" y="3906"/>
                    <a:pt x="38208" y="3061"/>
                    <a:pt x="38387" y="2251"/>
                  </a:cubicBezTo>
                  <a:cubicBezTo>
                    <a:pt x="38458" y="1965"/>
                    <a:pt x="38303" y="1989"/>
                    <a:pt x="38232" y="1715"/>
                  </a:cubicBezTo>
                  <a:cubicBezTo>
                    <a:pt x="38066" y="1869"/>
                    <a:pt x="37850" y="1939"/>
                    <a:pt x="37628" y="1939"/>
                  </a:cubicBezTo>
                  <a:cubicBezTo>
                    <a:pt x="37164" y="1939"/>
                    <a:pt x="36677" y="1635"/>
                    <a:pt x="36589" y="1168"/>
                  </a:cubicBezTo>
                  <a:cubicBezTo>
                    <a:pt x="36562" y="1166"/>
                    <a:pt x="36535" y="1165"/>
                    <a:pt x="36508" y="1165"/>
                  </a:cubicBezTo>
                  <a:cubicBezTo>
                    <a:pt x="35865" y="1165"/>
                    <a:pt x="35328" y="1707"/>
                    <a:pt x="35362" y="2358"/>
                  </a:cubicBezTo>
                  <a:lnTo>
                    <a:pt x="34196" y="2168"/>
                  </a:lnTo>
                  <a:lnTo>
                    <a:pt x="35184" y="1"/>
                  </a:ln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75" name="Google Shape;75;p16"/>
            <p:cNvSpPr/>
            <p:nvPr/>
          </p:nvSpPr>
          <p:spPr>
            <a:xfrm>
              <a:off x="3377500" y="1890425"/>
              <a:ext cx="531925" cy="1134200"/>
            </a:xfrm>
            <a:custGeom>
              <a:avLst/>
              <a:gdLst/>
              <a:ahLst/>
              <a:cxnLst/>
              <a:rect l="l" t="t" r="r" b="b"/>
              <a:pathLst>
                <a:path w="21277" h="45368" extrusionOk="0">
                  <a:moveTo>
                    <a:pt x="15760" y="1"/>
                  </a:moveTo>
                  <a:cubicBezTo>
                    <a:pt x="15744" y="1"/>
                    <a:pt x="15730" y="2"/>
                    <a:pt x="15716" y="5"/>
                  </a:cubicBezTo>
                  <a:cubicBezTo>
                    <a:pt x="15538" y="53"/>
                    <a:pt x="15383" y="172"/>
                    <a:pt x="15300" y="327"/>
                  </a:cubicBezTo>
                  <a:cubicBezTo>
                    <a:pt x="15228" y="505"/>
                    <a:pt x="15169" y="684"/>
                    <a:pt x="15145" y="862"/>
                  </a:cubicBezTo>
                  <a:cubicBezTo>
                    <a:pt x="15109" y="1053"/>
                    <a:pt x="15062" y="1243"/>
                    <a:pt x="14990" y="1434"/>
                  </a:cubicBezTo>
                  <a:cubicBezTo>
                    <a:pt x="14871" y="1720"/>
                    <a:pt x="14621" y="1934"/>
                    <a:pt x="14323" y="2041"/>
                  </a:cubicBezTo>
                  <a:cubicBezTo>
                    <a:pt x="14254" y="2059"/>
                    <a:pt x="14178" y="2070"/>
                    <a:pt x="14104" y="2070"/>
                  </a:cubicBezTo>
                  <a:cubicBezTo>
                    <a:pt x="14078" y="2070"/>
                    <a:pt x="14051" y="2068"/>
                    <a:pt x="14026" y="2065"/>
                  </a:cubicBezTo>
                  <a:cubicBezTo>
                    <a:pt x="13859" y="2613"/>
                    <a:pt x="13490" y="3089"/>
                    <a:pt x="12990" y="3363"/>
                  </a:cubicBezTo>
                  <a:lnTo>
                    <a:pt x="12883" y="3422"/>
                  </a:lnTo>
                  <a:lnTo>
                    <a:pt x="12788" y="3363"/>
                  </a:lnTo>
                  <a:cubicBezTo>
                    <a:pt x="12605" y="3266"/>
                    <a:pt x="12404" y="3218"/>
                    <a:pt x="12209" y="3218"/>
                  </a:cubicBezTo>
                  <a:cubicBezTo>
                    <a:pt x="12188" y="3218"/>
                    <a:pt x="12166" y="3219"/>
                    <a:pt x="12145" y="3220"/>
                  </a:cubicBezTo>
                  <a:cubicBezTo>
                    <a:pt x="12168" y="3315"/>
                    <a:pt x="12168" y="3410"/>
                    <a:pt x="12157" y="3517"/>
                  </a:cubicBezTo>
                  <a:cubicBezTo>
                    <a:pt x="12073" y="3946"/>
                    <a:pt x="11692" y="4339"/>
                    <a:pt x="11371" y="4529"/>
                  </a:cubicBezTo>
                  <a:cubicBezTo>
                    <a:pt x="10883" y="4827"/>
                    <a:pt x="10454" y="5137"/>
                    <a:pt x="10513" y="5518"/>
                  </a:cubicBezTo>
                  <a:cubicBezTo>
                    <a:pt x="10537" y="5613"/>
                    <a:pt x="10573" y="5720"/>
                    <a:pt x="10621" y="5815"/>
                  </a:cubicBezTo>
                  <a:cubicBezTo>
                    <a:pt x="10716" y="5982"/>
                    <a:pt x="10763" y="6173"/>
                    <a:pt x="10763" y="6375"/>
                  </a:cubicBezTo>
                  <a:cubicBezTo>
                    <a:pt x="10728" y="6851"/>
                    <a:pt x="10299" y="7030"/>
                    <a:pt x="9930" y="7185"/>
                  </a:cubicBezTo>
                  <a:cubicBezTo>
                    <a:pt x="9632" y="7304"/>
                    <a:pt x="9370" y="7423"/>
                    <a:pt x="9287" y="7625"/>
                  </a:cubicBezTo>
                  <a:cubicBezTo>
                    <a:pt x="9263" y="7708"/>
                    <a:pt x="9251" y="7792"/>
                    <a:pt x="9251" y="7887"/>
                  </a:cubicBezTo>
                  <a:cubicBezTo>
                    <a:pt x="9251" y="7958"/>
                    <a:pt x="9239" y="8030"/>
                    <a:pt x="9228" y="8101"/>
                  </a:cubicBezTo>
                  <a:cubicBezTo>
                    <a:pt x="9120" y="8673"/>
                    <a:pt x="8656" y="8971"/>
                    <a:pt x="8192" y="9256"/>
                  </a:cubicBezTo>
                  <a:cubicBezTo>
                    <a:pt x="7906" y="9411"/>
                    <a:pt x="7644" y="9625"/>
                    <a:pt x="7430" y="9875"/>
                  </a:cubicBezTo>
                  <a:cubicBezTo>
                    <a:pt x="7168" y="10233"/>
                    <a:pt x="7144" y="10721"/>
                    <a:pt x="7132" y="11221"/>
                  </a:cubicBezTo>
                  <a:cubicBezTo>
                    <a:pt x="7132" y="11507"/>
                    <a:pt x="7108" y="11792"/>
                    <a:pt x="7061" y="12078"/>
                  </a:cubicBezTo>
                  <a:cubicBezTo>
                    <a:pt x="6906" y="12852"/>
                    <a:pt x="6418" y="13519"/>
                    <a:pt x="5715" y="13912"/>
                  </a:cubicBezTo>
                  <a:lnTo>
                    <a:pt x="6763" y="15055"/>
                  </a:lnTo>
                  <a:lnTo>
                    <a:pt x="6763" y="15138"/>
                  </a:lnTo>
                  <a:cubicBezTo>
                    <a:pt x="6739" y="15745"/>
                    <a:pt x="6132" y="16138"/>
                    <a:pt x="5537" y="16233"/>
                  </a:cubicBezTo>
                  <a:cubicBezTo>
                    <a:pt x="5025" y="16305"/>
                    <a:pt x="4525" y="16221"/>
                    <a:pt x="4072" y="16340"/>
                  </a:cubicBezTo>
                  <a:cubicBezTo>
                    <a:pt x="3655" y="16460"/>
                    <a:pt x="3298" y="16745"/>
                    <a:pt x="3096" y="17138"/>
                  </a:cubicBezTo>
                  <a:cubicBezTo>
                    <a:pt x="2762" y="17817"/>
                    <a:pt x="2691" y="18591"/>
                    <a:pt x="2905" y="19317"/>
                  </a:cubicBezTo>
                  <a:lnTo>
                    <a:pt x="3001" y="19627"/>
                  </a:lnTo>
                  <a:lnTo>
                    <a:pt x="2679" y="19579"/>
                  </a:lnTo>
                  <a:cubicBezTo>
                    <a:pt x="2669" y="19577"/>
                    <a:pt x="2658" y="19577"/>
                    <a:pt x="2647" y="19577"/>
                  </a:cubicBezTo>
                  <a:cubicBezTo>
                    <a:pt x="2572" y="19577"/>
                    <a:pt x="2494" y="19612"/>
                    <a:pt x="2453" y="19674"/>
                  </a:cubicBezTo>
                  <a:cubicBezTo>
                    <a:pt x="2310" y="19900"/>
                    <a:pt x="2286" y="20186"/>
                    <a:pt x="2381" y="20448"/>
                  </a:cubicBezTo>
                  <a:cubicBezTo>
                    <a:pt x="2441" y="20579"/>
                    <a:pt x="2501" y="20722"/>
                    <a:pt x="2584" y="20841"/>
                  </a:cubicBezTo>
                  <a:cubicBezTo>
                    <a:pt x="2774" y="21198"/>
                    <a:pt x="2965" y="21555"/>
                    <a:pt x="2917" y="21972"/>
                  </a:cubicBezTo>
                  <a:cubicBezTo>
                    <a:pt x="2882" y="22127"/>
                    <a:pt x="2846" y="22270"/>
                    <a:pt x="2774" y="22413"/>
                  </a:cubicBezTo>
                  <a:cubicBezTo>
                    <a:pt x="2727" y="22532"/>
                    <a:pt x="2691" y="22651"/>
                    <a:pt x="2667" y="22782"/>
                  </a:cubicBezTo>
                  <a:cubicBezTo>
                    <a:pt x="2643" y="23151"/>
                    <a:pt x="2965" y="23496"/>
                    <a:pt x="3655" y="23841"/>
                  </a:cubicBezTo>
                  <a:lnTo>
                    <a:pt x="3858" y="23949"/>
                  </a:lnTo>
                  <a:lnTo>
                    <a:pt x="3727" y="24139"/>
                  </a:lnTo>
                  <a:cubicBezTo>
                    <a:pt x="2691" y="25794"/>
                    <a:pt x="2405" y="27806"/>
                    <a:pt x="2929" y="29687"/>
                  </a:cubicBezTo>
                  <a:lnTo>
                    <a:pt x="2965" y="29806"/>
                  </a:lnTo>
                  <a:cubicBezTo>
                    <a:pt x="3155" y="30473"/>
                    <a:pt x="3394" y="31295"/>
                    <a:pt x="2905" y="31878"/>
                  </a:cubicBezTo>
                  <a:lnTo>
                    <a:pt x="2715" y="32116"/>
                  </a:lnTo>
                  <a:lnTo>
                    <a:pt x="2572" y="31842"/>
                  </a:lnTo>
                  <a:cubicBezTo>
                    <a:pt x="2120" y="30997"/>
                    <a:pt x="1989" y="30021"/>
                    <a:pt x="2215" y="29092"/>
                  </a:cubicBezTo>
                  <a:cubicBezTo>
                    <a:pt x="2164" y="29078"/>
                    <a:pt x="2112" y="29072"/>
                    <a:pt x="2060" y="29072"/>
                  </a:cubicBezTo>
                  <a:cubicBezTo>
                    <a:pt x="1931" y="29072"/>
                    <a:pt x="1805" y="29114"/>
                    <a:pt x="1703" y="29199"/>
                  </a:cubicBezTo>
                  <a:cubicBezTo>
                    <a:pt x="1500" y="29390"/>
                    <a:pt x="1381" y="29675"/>
                    <a:pt x="1286" y="29937"/>
                  </a:cubicBezTo>
                  <a:lnTo>
                    <a:pt x="131" y="32962"/>
                  </a:lnTo>
                  <a:lnTo>
                    <a:pt x="0" y="32914"/>
                  </a:lnTo>
                  <a:lnTo>
                    <a:pt x="0" y="32914"/>
                  </a:lnTo>
                  <a:cubicBezTo>
                    <a:pt x="12" y="32950"/>
                    <a:pt x="24" y="32985"/>
                    <a:pt x="48" y="33021"/>
                  </a:cubicBezTo>
                  <a:cubicBezTo>
                    <a:pt x="167" y="33271"/>
                    <a:pt x="381" y="33462"/>
                    <a:pt x="548" y="33676"/>
                  </a:cubicBezTo>
                  <a:cubicBezTo>
                    <a:pt x="1846" y="35319"/>
                    <a:pt x="405" y="38046"/>
                    <a:pt x="1679" y="39724"/>
                  </a:cubicBezTo>
                  <a:cubicBezTo>
                    <a:pt x="1822" y="39867"/>
                    <a:pt x="1929" y="40034"/>
                    <a:pt x="2000" y="40224"/>
                  </a:cubicBezTo>
                  <a:cubicBezTo>
                    <a:pt x="2072" y="40582"/>
                    <a:pt x="1798" y="40891"/>
                    <a:pt x="1631" y="41213"/>
                  </a:cubicBezTo>
                  <a:cubicBezTo>
                    <a:pt x="1238" y="42010"/>
                    <a:pt x="1572" y="42951"/>
                    <a:pt x="1917" y="43772"/>
                  </a:cubicBezTo>
                  <a:cubicBezTo>
                    <a:pt x="2120" y="44296"/>
                    <a:pt x="2358" y="44832"/>
                    <a:pt x="2810" y="45154"/>
                  </a:cubicBezTo>
                  <a:cubicBezTo>
                    <a:pt x="3001" y="45293"/>
                    <a:pt x="3252" y="45367"/>
                    <a:pt x="3497" y="45367"/>
                  </a:cubicBezTo>
                  <a:cubicBezTo>
                    <a:pt x="3817" y="45367"/>
                    <a:pt x="4126" y="45240"/>
                    <a:pt x="4275" y="44963"/>
                  </a:cubicBezTo>
                  <a:cubicBezTo>
                    <a:pt x="4537" y="44475"/>
                    <a:pt x="4203" y="43868"/>
                    <a:pt x="4370" y="43356"/>
                  </a:cubicBezTo>
                  <a:cubicBezTo>
                    <a:pt x="4489" y="43082"/>
                    <a:pt x="4667" y="42832"/>
                    <a:pt x="4906" y="42641"/>
                  </a:cubicBezTo>
                  <a:cubicBezTo>
                    <a:pt x="5224" y="42339"/>
                    <a:pt x="5713" y="42042"/>
                    <a:pt x="6116" y="42042"/>
                  </a:cubicBezTo>
                  <a:cubicBezTo>
                    <a:pt x="6315" y="42042"/>
                    <a:pt x="6494" y="42115"/>
                    <a:pt x="6620" y="42296"/>
                  </a:cubicBezTo>
                  <a:cubicBezTo>
                    <a:pt x="6739" y="42451"/>
                    <a:pt x="6775" y="42677"/>
                    <a:pt x="6942" y="42784"/>
                  </a:cubicBezTo>
                  <a:cubicBezTo>
                    <a:pt x="6996" y="42816"/>
                    <a:pt x="7052" y="42830"/>
                    <a:pt x="7108" y="42830"/>
                  </a:cubicBezTo>
                  <a:cubicBezTo>
                    <a:pt x="7348" y="42830"/>
                    <a:pt x="7592" y="42573"/>
                    <a:pt x="7727" y="42332"/>
                  </a:cubicBezTo>
                  <a:cubicBezTo>
                    <a:pt x="9251" y="39677"/>
                    <a:pt x="9859" y="36593"/>
                    <a:pt x="9478" y="33557"/>
                  </a:cubicBezTo>
                  <a:lnTo>
                    <a:pt x="9478" y="33557"/>
                  </a:lnTo>
                  <a:lnTo>
                    <a:pt x="10323" y="33997"/>
                  </a:lnTo>
                  <a:cubicBezTo>
                    <a:pt x="10490" y="33628"/>
                    <a:pt x="10668" y="33247"/>
                    <a:pt x="10990" y="33009"/>
                  </a:cubicBezTo>
                  <a:cubicBezTo>
                    <a:pt x="11147" y="32893"/>
                    <a:pt x="11350" y="32828"/>
                    <a:pt x="11545" y="32828"/>
                  </a:cubicBezTo>
                  <a:cubicBezTo>
                    <a:pt x="11749" y="32828"/>
                    <a:pt x="11945" y="32899"/>
                    <a:pt x="12073" y="33057"/>
                  </a:cubicBezTo>
                  <a:cubicBezTo>
                    <a:pt x="12418" y="32688"/>
                    <a:pt x="12514" y="32152"/>
                    <a:pt x="12323" y="31688"/>
                  </a:cubicBezTo>
                  <a:lnTo>
                    <a:pt x="13752" y="30854"/>
                  </a:lnTo>
                  <a:cubicBezTo>
                    <a:pt x="13490" y="30223"/>
                    <a:pt x="13347" y="29556"/>
                    <a:pt x="13323" y="28878"/>
                  </a:cubicBezTo>
                  <a:cubicBezTo>
                    <a:pt x="11597" y="28759"/>
                    <a:pt x="10728" y="26663"/>
                    <a:pt x="10799" y="24937"/>
                  </a:cubicBezTo>
                  <a:cubicBezTo>
                    <a:pt x="10835" y="23782"/>
                    <a:pt x="11121" y="22639"/>
                    <a:pt x="11633" y="21591"/>
                  </a:cubicBezTo>
                  <a:cubicBezTo>
                    <a:pt x="11168" y="21579"/>
                    <a:pt x="10752" y="21353"/>
                    <a:pt x="10490" y="20984"/>
                  </a:cubicBezTo>
                  <a:cubicBezTo>
                    <a:pt x="12228" y="20567"/>
                    <a:pt x="13800" y="19603"/>
                    <a:pt x="14966" y="18234"/>
                  </a:cubicBezTo>
                  <a:cubicBezTo>
                    <a:pt x="15408" y="17713"/>
                    <a:pt x="15914" y="17073"/>
                    <a:pt x="16577" y="17073"/>
                  </a:cubicBezTo>
                  <a:cubicBezTo>
                    <a:pt x="16611" y="17073"/>
                    <a:pt x="16646" y="17075"/>
                    <a:pt x="16681" y="17079"/>
                  </a:cubicBezTo>
                  <a:cubicBezTo>
                    <a:pt x="17300" y="15959"/>
                    <a:pt x="17586" y="14686"/>
                    <a:pt x="17514" y="13400"/>
                  </a:cubicBezTo>
                  <a:cubicBezTo>
                    <a:pt x="17455" y="12435"/>
                    <a:pt x="17217" y="11364"/>
                    <a:pt x="17800" y="10590"/>
                  </a:cubicBezTo>
                  <a:cubicBezTo>
                    <a:pt x="18199" y="10062"/>
                    <a:pt x="18820" y="9886"/>
                    <a:pt x="19495" y="9886"/>
                  </a:cubicBezTo>
                  <a:cubicBezTo>
                    <a:pt x="20069" y="9886"/>
                    <a:pt x="20682" y="10013"/>
                    <a:pt x="21229" y="10161"/>
                  </a:cubicBezTo>
                  <a:cubicBezTo>
                    <a:pt x="21146" y="9816"/>
                    <a:pt x="21146" y="9447"/>
                    <a:pt x="21205" y="9101"/>
                  </a:cubicBezTo>
                  <a:cubicBezTo>
                    <a:pt x="21265" y="8566"/>
                    <a:pt x="21277" y="8220"/>
                    <a:pt x="21003" y="8018"/>
                  </a:cubicBezTo>
                  <a:cubicBezTo>
                    <a:pt x="20943" y="7982"/>
                    <a:pt x="20872" y="7947"/>
                    <a:pt x="20800" y="7923"/>
                  </a:cubicBezTo>
                  <a:cubicBezTo>
                    <a:pt x="20634" y="7863"/>
                    <a:pt x="20491" y="7756"/>
                    <a:pt x="20372" y="7625"/>
                  </a:cubicBezTo>
                  <a:cubicBezTo>
                    <a:pt x="20146" y="7304"/>
                    <a:pt x="20288" y="6970"/>
                    <a:pt x="20408" y="6673"/>
                  </a:cubicBezTo>
                  <a:cubicBezTo>
                    <a:pt x="20467" y="6530"/>
                    <a:pt x="20515" y="6363"/>
                    <a:pt x="20539" y="6208"/>
                  </a:cubicBezTo>
                  <a:cubicBezTo>
                    <a:pt x="20539" y="5982"/>
                    <a:pt x="20384" y="5780"/>
                    <a:pt x="20205" y="5565"/>
                  </a:cubicBezTo>
                  <a:cubicBezTo>
                    <a:pt x="20110" y="5446"/>
                    <a:pt x="20027" y="5327"/>
                    <a:pt x="19943" y="5196"/>
                  </a:cubicBezTo>
                  <a:cubicBezTo>
                    <a:pt x="19836" y="4982"/>
                    <a:pt x="19753" y="4768"/>
                    <a:pt x="19705" y="4541"/>
                  </a:cubicBezTo>
                  <a:lnTo>
                    <a:pt x="19657" y="4399"/>
                  </a:lnTo>
                  <a:cubicBezTo>
                    <a:pt x="19407" y="3565"/>
                    <a:pt x="18979" y="2791"/>
                    <a:pt x="18395" y="2136"/>
                  </a:cubicBezTo>
                  <a:cubicBezTo>
                    <a:pt x="17848" y="1898"/>
                    <a:pt x="17324" y="1517"/>
                    <a:pt x="16705" y="910"/>
                  </a:cubicBezTo>
                  <a:cubicBezTo>
                    <a:pt x="16431" y="636"/>
                    <a:pt x="16169" y="350"/>
                    <a:pt x="15919" y="65"/>
                  </a:cubicBezTo>
                  <a:lnTo>
                    <a:pt x="15907" y="65"/>
                  </a:lnTo>
                  <a:cubicBezTo>
                    <a:pt x="15870" y="19"/>
                    <a:pt x="15812" y="1"/>
                    <a:pt x="15760" y="1"/>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76" name="Google Shape;76;p16"/>
            <p:cNvSpPr/>
            <p:nvPr/>
          </p:nvSpPr>
          <p:spPr>
            <a:xfrm>
              <a:off x="3439700" y="2634675"/>
              <a:ext cx="8950" cy="37525"/>
            </a:xfrm>
            <a:custGeom>
              <a:avLst/>
              <a:gdLst/>
              <a:ahLst/>
              <a:cxnLst/>
              <a:rect l="l" t="t" r="r" b="b"/>
              <a:pathLst>
                <a:path w="358" h="1501" extrusionOk="0">
                  <a:moveTo>
                    <a:pt x="36" y="1"/>
                  </a:moveTo>
                  <a:cubicBezTo>
                    <a:pt x="1" y="513"/>
                    <a:pt x="84" y="1025"/>
                    <a:pt x="263" y="1501"/>
                  </a:cubicBezTo>
                  <a:cubicBezTo>
                    <a:pt x="358" y="1108"/>
                    <a:pt x="215" y="608"/>
                    <a:pt x="84" y="155"/>
                  </a:cubicBezTo>
                  <a:lnTo>
                    <a:pt x="48" y="36"/>
                  </a:lnTo>
                  <a:cubicBezTo>
                    <a:pt x="48" y="25"/>
                    <a:pt x="48" y="13"/>
                    <a:pt x="36" y="1"/>
                  </a:cubicBezTo>
                  <a:close/>
                </a:path>
              </a:pathLst>
            </a:custGeom>
            <a:gradFill>
              <a:gsLst>
                <a:gs pos="0">
                  <a:schemeClr val="accent6"/>
                </a:gs>
                <a:gs pos="100000">
                  <a:srgbClr val="348AA6"/>
                </a:gs>
              </a:gsLst>
              <a:lin ang="5400012" scaled="0"/>
            </a:gradFill>
            <a:ln>
              <a:noFill/>
            </a:ln>
          </p:spPr>
          <p:txBody>
            <a:bodyPr spcFirstLastPara="1" wrap="square" lIns="121900" tIns="121900" rIns="121900" bIns="121900" anchor="ctr" anchorCtr="0">
              <a:noAutofit/>
            </a:bodyPr>
            <a:lstStyle/>
            <a:p>
              <a:endParaRPr sz="2400" dirty="0"/>
            </a:p>
          </p:txBody>
        </p:sp>
        <p:sp>
          <p:nvSpPr>
            <p:cNvPr id="77" name="Google Shape;77;p16"/>
            <p:cNvSpPr/>
            <p:nvPr/>
          </p:nvSpPr>
          <p:spPr>
            <a:xfrm>
              <a:off x="2167225" y="2798350"/>
              <a:ext cx="328050" cy="272300"/>
            </a:xfrm>
            <a:custGeom>
              <a:avLst/>
              <a:gdLst/>
              <a:ahLst/>
              <a:cxnLst/>
              <a:rect l="l" t="t" r="r" b="b"/>
              <a:pathLst>
                <a:path w="13122" h="10892" extrusionOk="0">
                  <a:moveTo>
                    <a:pt x="9426" y="0"/>
                  </a:moveTo>
                  <a:cubicBezTo>
                    <a:pt x="9046" y="0"/>
                    <a:pt x="8666" y="24"/>
                    <a:pt x="8287" y="74"/>
                  </a:cubicBezTo>
                  <a:cubicBezTo>
                    <a:pt x="7942" y="121"/>
                    <a:pt x="7573" y="193"/>
                    <a:pt x="7323" y="431"/>
                  </a:cubicBezTo>
                  <a:cubicBezTo>
                    <a:pt x="7073" y="681"/>
                    <a:pt x="7001" y="1145"/>
                    <a:pt x="7275" y="1359"/>
                  </a:cubicBezTo>
                  <a:cubicBezTo>
                    <a:pt x="7728" y="1729"/>
                    <a:pt x="7870" y="2419"/>
                    <a:pt x="7061" y="2645"/>
                  </a:cubicBezTo>
                  <a:cubicBezTo>
                    <a:pt x="6996" y="2664"/>
                    <a:pt x="6934" y="2672"/>
                    <a:pt x="6876" y="2672"/>
                  </a:cubicBezTo>
                  <a:cubicBezTo>
                    <a:pt x="6405" y="2672"/>
                    <a:pt x="6155" y="2115"/>
                    <a:pt x="5858" y="1776"/>
                  </a:cubicBezTo>
                  <a:cubicBezTo>
                    <a:pt x="5513" y="1389"/>
                    <a:pt x="5168" y="1118"/>
                    <a:pt x="4890" y="1118"/>
                  </a:cubicBezTo>
                  <a:cubicBezTo>
                    <a:pt x="4622" y="1118"/>
                    <a:pt x="4416" y="1371"/>
                    <a:pt x="4334" y="2014"/>
                  </a:cubicBezTo>
                  <a:cubicBezTo>
                    <a:pt x="4239" y="2693"/>
                    <a:pt x="3406" y="2967"/>
                    <a:pt x="2727" y="3086"/>
                  </a:cubicBezTo>
                  <a:cubicBezTo>
                    <a:pt x="2869" y="3610"/>
                    <a:pt x="3351" y="3964"/>
                    <a:pt x="3880" y="3964"/>
                  </a:cubicBezTo>
                  <a:cubicBezTo>
                    <a:pt x="3928" y="3964"/>
                    <a:pt x="3976" y="3961"/>
                    <a:pt x="4025" y="3955"/>
                  </a:cubicBezTo>
                  <a:lnTo>
                    <a:pt x="4025" y="3955"/>
                  </a:lnTo>
                  <a:cubicBezTo>
                    <a:pt x="4700" y="5116"/>
                    <a:pt x="3814" y="6491"/>
                    <a:pt x="2584" y="6491"/>
                  </a:cubicBezTo>
                  <a:cubicBezTo>
                    <a:pt x="2426" y="6491"/>
                    <a:pt x="2263" y="6468"/>
                    <a:pt x="2096" y="6420"/>
                  </a:cubicBezTo>
                  <a:lnTo>
                    <a:pt x="2096" y="6420"/>
                  </a:lnTo>
                  <a:cubicBezTo>
                    <a:pt x="2024" y="6860"/>
                    <a:pt x="2275" y="7301"/>
                    <a:pt x="2691" y="7444"/>
                  </a:cubicBezTo>
                  <a:cubicBezTo>
                    <a:pt x="2543" y="7531"/>
                    <a:pt x="2379" y="7562"/>
                    <a:pt x="2206" y="7562"/>
                  </a:cubicBezTo>
                  <a:cubicBezTo>
                    <a:pt x="1760" y="7562"/>
                    <a:pt x="1257" y="7352"/>
                    <a:pt x="833" y="7352"/>
                  </a:cubicBezTo>
                  <a:cubicBezTo>
                    <a:pt x="616" y="7352"/>
                    <a:pt x="420" y="7407"/>
                    <a:pt x="262" y="7574"/>
                  </a:cubicBezTo>
                  <a:cubicBezTo>
                    <a:pt x="0" y="7860"/>
                    <a:pt x="48" y="8325"/>
                    <a:pt x="119" y="8706"/>
                  </a:cubicBezTo>
                  <a:cubicBezTo>
                    <a:pt x="203" y="9158"/>
                    <a:pt x="322" y="9658"/>
                    <a:pt x="727" y="9884"/>
                  </a:cubicBezTo>
                  <a:cubicBezTo>
                    <a:pt x="1191" y="10134"/>
                    <a:pt x="1834" y="9872"/>
                    <a:pt x="2275" y="10182"/>
                  </a:cubicBezTo>
                  <a:cubicBezTo>
                    <a:pt x="2417" y="10313"/>
                    <a:pt x="2548" y="10456"/>
                    <a:pt x="2679" y="10599"/>
                  </a:cubicBezTo>
                  <a:cubicBezTo>
                    <a:pt x="2900" y="10807"/>
                    <a:pt x="3168" y="10892"/>
                    <a:pt x="3453" y="10892"/>
                  </a:cubicBezTo>
                  <a:cubicBezTo>
                    <a:pt x="3982" y="10892"/>
                    <a:pt x="4569" y="10602"/>
                    <a:pt x="5025" y="10277"/>
                  </a:cubicBezTo>
                  <a:cubicBezTo>
                    <a:pt x="5604" y="9865"/>
                    <a:pt x="6208" y="9428"/>
                    <a:pt x="6903" y="9428"/>
                  </a:cubicBezTo>
                  <a:cubicBezTo>
                    <a:pt x="7050" y="9428"/>
                    <a:pt x="7202" y="9448"/>
                    <a:pt x="7358" y="9491"/>
                  </a:cubicBezTo>
                  <a:cubicBezTo>
                    <a:pt x="7854" y="9622"/>
                    <a:pt x="8248" y="9949"/>
                    <a:pt x="8712" y="9949"/>
                  </a:cubicBezTo>
                  <a:cubicBezTo>
                    <a:pt x="8884" y="9949"/>
                    <a:pt x="9064" y="9905"/>
                    <a:pt x="9263" y="9789"/>
                  </a:cubicBezTo>
                  <a:cubicBezTo>
                    <a:pt x="9668" y="9563"/>
                    <a:pt x="9930" y="9182"/>
                    <a:pt x="10192" y="8801"/>
                  </a:cubicBezTo>
                  <a:cubicBezTo>
                    <a:pt x="10430" y="8456"/>
                    <a:pt x="10680" y="8086"/>
                    <a:pt x="10716" y="7670"/>
                  </a:cubicBezTo>
                  <a:cubicBezTo>
                    <a:pt x="10752" y="7182"/>
                    <a:pt x="10490" y="6693"/>
                    <a:pt x="10549" y="6205"/>
                  </a:cubicBezTo>
                  <a:cubicBezTo>
                    <a:pt x="10585" y="5979"/>
                    <a:pt x="10657" y="5765"/>
                    <a:pt x="10764" y="5562"/>
                  </a:cubicBezTo>
                  <a:cubicBezTo>
                    <a:pt x="11038" y="4931"/>
                    <a:pt x="11335" y="4276"/>
                    <a:pt x="11907" y="3884"/>
                  </a:cubicBezTo>
                  <a:cubicBezTo>
                    <a:pt x="12145" y="3717"/>
                    <a:pt x="12454" y="3550"/>
                    <a:pt x="12466" y="3253"/>
                  </a:cubicBezTo>
                  <a:cubicBezTo>
                    <a:pt x="12466" y="3002"/>
                    <a:pt x="12216" y="2776"/>
                    <a:pt x="12288" y="2526"/>
                  </a:cubicBezTo>
                  <a:cubicBezTo>
                    <a:pt x="12347" y="2288"/>
                    <a:pt x="12669" y="2229"/>
                    <a:pt x="12835" y="2062"/>
                  </a:cubicBezTo>
                  <a:cubicBezTo>
                    <a:pt x="13121" y="1764"/>
                    <a:pt x="12859" y="1228"/>
                    <a:pt x="12478" y="1062"/>
                  </a:cubicBezTo>
                  <a:cubicBezTo>
                    <a:pt x="12239" y="957"/>
                    <a:pt x="11981" y="942"/>
                    <a:pt x="11720" y="942"/>
                  </a:cubicBezTo>
                  <a:cubicBezTo>
                    <a:pt x="11609" y="942"/>
                    <a:pt x="11497" y="944"/>
                    <a:pt x="11386" y="944"/>
                  </a:cubicBezTo>
                  <a:cubicBezTo>
                    <a:pt x="11341" y="944"/>
                    <a:pt x="11297" y="944"/>
                    <a:pt x="11252" y="943"/>
                  </a:cubicBezTo>
                  <a:cubicBezTo>
                    <a:pt x="10799" y="943"/>
                    <a:pt x="10347" y="847"/>
                    <a:pt x="9918" y="657"/>
                  </a:cubicBezTo>
                  <a:cubicBezTo>
                    <a:pt x="10264" y="597"/>
                    <a:pt x="10573" y="395"/>
                    <a:pt x="10752" y="97"/>
                  </a:cubicBezTo>
                  <a:cubicBezTo>
                    <a:pt x="10315" y="33"/>
                    <a:pt x="9871" y="0"/>
                    <a:pt x="9426" y="0"/>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78" name="Google Shape;78;p16"/>
            <p:cNvSpPr/>
            <p:nvPr/>
          </p:nvSpPr>
          <p:spPr>
            <a:xfrm>
              <a:off x="2178225" y="1689625"/>
              <a:ext cx="386400" cy="313350"/>
            </a:xfrm>
            <a:custGeom>
              <a:avLst/>
              <a:gdLst/>
              <a:ahLst/>
              <a:cxnLst/>
              <a:rect l="l" t="t" r="r" b="b"/>
              <a:pathLst>
                <a:path w="15456" h="12534" extrusionOk="0">
                  <a:moveTo>
                    <a:pt x="5299" y="0"/>
                  </a:moveTo>
                  <a:cubicBezTo>
                    <a:pt x="5275" y="453"/>
                    <a:pt x="5252" y="893"/>
                    <a:pt x="5228" y="1346"/>
                  </a:cubicBezTo>
                  <a:cubicBezTo>
                    <a:pt x="4930" y="1084"/>
                    <a:pt x="4621" y="810"/>
                    <a:pt x="4228" y="727"/>
                  </a:cubicBezTo>
                  <a:cubicBezTo>
                    <a:pt x="4172" y="716"/>
                    <a:pt x="4115" y="711"/>
                    <a:pt x="4058" y="711"/>
                  </a:cubicBezTo>
                  <a:cubicBezTo>
                    <a:pt x="3717" y="711"/>
                    <a:pt x="3357" y="889"/>
                    <a:pt x="3275" y="1215"/>
                  </a:cubicBezTo>
                  <a:cubicBezTo>
                    <a:pt x="3763" y="1298"/>
                    <a:pt x="4311" y="1417"/>
                    <a:pt x="4561" y="1846"/>
                  </a:cubicBezTo>
                  <a:cubicBezTo>
                    <a:pt x="4779" y="2209"/>
                    <a:pt x="4481" y="2791"/>
                    <a:pt x="4116" y="2791"/>
                  </a:cubicBezTo>
                  <a:cubicBezTo>
                    <a:pt x="4063" y="2791"/>
                    <a:pt x="4008" y="2778"/>
                    <a:pt x="3954" y="2751"/>
                  </a:cubicBezTo>
                  <a:lnTo>
                    <a:pt x="3954" y="2751"/>
                  </a:lnTo>
                  <a:cubicBezTo>
                    <a:pt x="4466" y="3156"/>
                    <a:pt x="5073" y="3429"/>
                    <a:pt x="5716" y="3537"/>
                  </a:cubicBezTo>
                  <a:cubicBezTo>
                    <a:pt x="5796" y="4062"/>
                    <a:pt x="5238" y="4374"/>
                    <a:pt x="4687" y="4374"/>
                  </a:cubicBezTo>
                  <a:cubicBezTo>
                    <a:pt x="4501" y="4374"/>
                    <a:pt x="4316" y="4338"/>
                    <a:pt x="4156" y="4263"/>
                  </a:cubicBezTo>
                  <a:cubicBezTo>
                    <a:pt x="3513" y="3953"/>
                    <a:pt x="3049" y="3346"/>
                    <a:pt x="2370" y="3132"/>
                  </a:cubicBezTo>
                  <a:cubicBezTo>
                    <a:pt x="2313" y="3117"/>
                    <a:pt x="2248" y="3109"/>
                    <a:pt x="2183" y="3109"/>
                  </a:cubicBezTo>
                  <a:cubicBezTo>
                    <a:pt x="1990" y="3109"/>
                    <a:pt x="1793" y="3180"/>
                    <a:pt x="1775" y="3358"/>
                  </a:cubicBezTo>
                  <a:cubicBezTo>
                    <a:pt x="1775" y="3441"/>
                    <a:pt x="1799" y="3525"/>
                    <a:pt x="1846" y="3596"/>
                  </a:cubicBezTo>
                  <a:cubicBezTo>
                    <a:pt x="2144" y="4084"/>
                    <a:pt x="2704" y="4358"/>
                    <a:pt x="3132" y="4763"/>
                  </a:cubicBezTo>
                  <a:cubicBezTo>
                    <a:pt x="3549" y="5156"/>
                    <a:pt x="3847" y="5846"/>
                    <a:pt x="3478" y="6299"/>
                  </a:cubicBezTo>
                  <a:cubicBezTo>
                    <a:pt x="3323" y="6454"/>
                    <a:pt x="3132" y="6585"/>
                    <a:pt x="2918" y="6656"/>
                  </a:cubicBezTo>
                  <a:lnTo>
                    <a:pt x="1" y="7954"/>
                  </a:lnTo>
                  <a:lnTo>
                    <a:pt x="2597" y="8097"/>
                  </a:lnTo>
                  <a:cubicBezTo>
                    <a:pt x="2616" y="8096"/>
                    <a:pt x="2635" y="8095"/>
                    <a:pt x="2654" y="8095"/>
                  </a:cubicBezTo>
                  <a:cubicBezTo>
                    <a:pt x="2859" y="8095"/>
                    <a:pt x="3054" y="8153"/>
                    <a:pt x="3239" y="8251"/>
                  </a:cubicBezTo>
                  <a:cubicBezTo>
                    <a:pt x="3537" y="8454"/>
                    <a:pt x="3597" y="8859"/>
                    <a:pt x="3644" y="9216"/>
                  </a:cubicBezTo>
                  <a:cubicBezTo>
                    <a:pt x="3799" y="10311"/>
                    <a:pt x="4251" y="11597"/>
                    <a:pt x="5335" y="11800"/>
                  </a:cubicBezTo>
                  <a:cubicBezTo>
                    <a:pt x="5740" y="11871"/>
                    <a:pt x="6156" y="11776"/>
                    <a:pt x="6526" y="11907"/>
                  </a:cubicBezTo>
                  <a:cubicBezTo>
                    <a:pt x="6871" y="12026"/>
                    <a:pt x="7121" y="12323"/>
                    <a:pt x="7466" y="12454"/>
                  </a:cubicBezTo>
                  <a:cubicBezTo>
                    <a:pt x="7607" y="12509"/>
                    <a:pt x="7752" y="12534"/>
                    <a:pt x="7899" y="12534"/>
                  </a:cubicBezTo>
                  <a:cubicBezTo>
                    <a:pt x="8322" y="12534"/>
                    <a:pt x="8752" y="12330"/>
                    <a:pt x="9097" y="12073"/>
                  </a:cubicBezTo>
                  <a:cubicBezTo>
                    <a:pt x="9562" y="11728"/>
                    <a:pt x="9966" y="11288"/>
                    <a:pt x="10502" y="11038"/>
                  </a:cubicBezTo>
                  <a:cubicBezTo>
                    <a:pt x="11729" y="10466"/>
                    <a:pt x="13467" y="11049"/>
                    <a:pt x="14372" y="10025"/>
                  </a:cubicBezTo>
                  <a:cubicBezTo>
                    <a:pt x="15455" y="8775"/>
                    <a:pt x="14074" y="6513"/>
                    <a:pt x="15181" y="5299"/>
                  </a:cubicBezTo>
                  <a:cubicBezTo>
                    <a:pt x="14980" y="5107"/>
                    <a:pt x="14743" y="5039"/>
                    <a:pt x="14485" y="5039"/>
                  </a:cubicBezTo>
                  <a:cubicBezTo>
                    <a:pt x="13887" y="5039"/>
                    <a:pt x="13176" y="5399"/>
                    <a:pt x="12528" y="5399"/>
                  </a:cubicBezTo>
                  <a:cubicBezTo>
                    <a:pt x="12381" y="5399"/>
                    <a:pt x="12236" y="5380"/>
                    <a:pt x="12098" y="5334"/>
                  </a:cubicBezTo>
                  <a:cubicBezTo>
                    <a:pt x="11717" y="5203"/>
                    <a:pt x="11443" y="4894"/>
                    <a:pt x="11121" y="4644"/>
                  </a:cubicBezTo>
                  <a:cubicBezTo>
                    <a:pt x="10592" y="4236"/>
                    <a:pt x="9954" y="4045"/>
                    <a:pt x="9312" y="4045"/>
                  </a:cubicBezTo>
                  <a:cubicBezTo>
                    <a:pt x="8642" y="4045"/>
                    <a:pt x="7967" y="4254"/>
                    <a:pt x="7407" y="4644"/>
                  </a:cubicBezTo>
                  <a:cubicBezTo>
                    <a:pt x="6514" y="3882"/>
                    <a:pt x="6930" y="2786"/>
                    <a:pt x="7276" y="1858"/>
                  </a:cubicBezTo>
                  <a:cubicBezTo>
                    <a:pt x="7514" y="1227"/>
                    <a:pt x="7561" y="334"/>
                    <a:pt x="6966" y="48"/>
                  </a:cubicBezTo>
                  <a:lnTo>
                    <a:pt x="6537" y="2155"/>
                  </a:lnTo>
                  <a:cubicBezTo>
                    <a:pt x="6002" y="1513"/>
                    <a:pt x="5585" y="786"/>
                    <a:pt x="5299" y="0"/>
                  </a:cubicBezTo>
                  <a:close/>
                </a:path>
              </a:pathLst>
            </a:custGeom>
            <a:gradFill>
              <a:gsLst>
                <a:gs pos="0">
                  <a:schemeClr val="accent6"/>
                </a:gs>
                <a:gs pos="100000">
                  <a:srgbClr val="348AA6"/>
                </a:gs>
              </a:gsLst>
              <a:lin ang="5400012" scaled="0"/>
            </a:gradFill>
            <a:ln>
              <a:noFill/>
            </a:ln>
          </p:spPr>
          <p:txBody>
            <a:bodyPr spcFirstLastPara="1" wrap="square" lIns="121900" tIns="121900" rIns="121900" bIns="121900" anchor="ctr" anchorCtr="0">
              <a:noAutofit/>
            </a:bodyPr>
            <a:lstStyle/>
            <a:p>
              <a:endParaRPr sz="2400" dirty="0"/>
            </a:p>
          </p:txBody>
        </p:sp>
        <p:sp>
          <p:nvSpPr>
            <p:cNvPr id="79" name="Google Shape;79;p16"/>
            <p:cNvSpPr/>
            <p:nvPr/>
          </p:nvSpPr>
          <p:spPr>
            <a:xfrm>
              <a:off x="3027750" y="4034550"/>
              <a:ext cx="79150" cy="111475"/>
            </a:xfrm>
            <a:custGeom>
              <a:avLst/>
              <a:gdLst/>
              <a:ahLst/>
              <a:cxnLst/>
              <a:rect l="l" t="t" r="r" b="b"/>
              <a:pathLst>
                <a:path w="3166" h="4459" extrusionOk="0">
                  <a:moveTo>
                    <a:pt x="1636" y="1"/>
                  </a:moveTo>
                  <a:cubicBezTo>
                    <a:pt x="1568" y="1"/>
                    <a:pt x="1499" y="8"/>
                    <a:pt x="1429" y="24"/>
                  </a:cubicBezTo>
                  <a:cubicBezTo>
                    <a:pt x="191" y="310"/>
                    <a:pt x="0" y="2203"/>
                    <a:pt x="215" y="3180"/>
                  </a:cubicBezTo>
                  <a:cubicBezTo>
                    <a:pt x="239" y="3346"/>
                    <a:pt x="310" y="3501"/>
                    <a:pt x="429" y="3644"/>
                  </a:cubicBezTo>
                  <a:cubicBezTo>
                    <a:pt x="548" y="3763"/>
                    <a:pt x="750" y="3823"/>
                    <a:pt x="798" y="4001"/>
                  </a:cubicBezTo>
                  <a:cubicBezTo>
                    <a:pt x="834" y="4120"/>
                    <a:pt x="774" y="4263"/>
                    <a:pt x="846" y="4370"/>
                  </a:cubicBezTo>
                  <a:cubicBezTo>
                    <a:pt x="880" y="4433"/>
                    <a:pt x="933" y="4459"/>
                    <a:pt x="993" y="4459"/>
                  </a:cubicBezTo>
                  <a:cubicBezTo>
                    <a:pt x="1140" y="4459"/>
                    <a:pt x="1329" y="4304"/>
                    <a:pt x="1405" y="4144"/>
                  </a:cubicBezTo>
                  <a:cubicBezTo>
                    <a:pt x="1560" y="3823"/>
                    <a:pt x="1632" y="3477"/>
                    <a:pt x="1632" y="3120"/>
                  </a:cubicBezTo>
                  <a:cubicBezTo>
                    <a:pt x="1632" y="2870"/>
                    <a:pt x="1584" y="2608"/>
                    <a:pt x="1715" y="2394"/>
                  </a:cubicBezTo>
                  <a:cubicBezTo>
                    <a:pt x="1846" y="2180"/>
                    <a:pt x="2155" y="2072"/>
                    <a:pt x="2370" y="1906"/>
                  </a:cubicBezTo>
                  <a:cubicBezTo>
                    <a:pt x="3166" y="1287"/>
                    <a:pt x="2514" y="1"/>
                    <a:pt x="1636" y="1"/>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80" name="Google Shape;80;p16"/>
            <p:cNvSpPr/>
            <p:nvPr/>
          </p:nvSpPr>
          <p:spPr>
            <a:xfrm>
              <a:off x="2976250" y="4169075"/>
              <a:ext cx="117000" cy="173875"/>
            </a:xfrm>
            <a:custGeom>
              <a:avLst/>
              <a:gdLst/>
              <a:ahLst/>
              <a:cxnLst/>
              <a:rect l="l" t="t" r="r" b="b"/>
              <a:pathLst>
                <a:path w="4680" h="6955" extrusionOk="0">
                  <a:moveTo>
                    <a:pt x="3509" y="0"/>
                  </a:moveTo>
                  <a:cubicBezTo>
                    <a:pt x="2869" y="0"/>
                    <a:pt x="1783" y="412"/>
                    <a:pt x="1215" y="620"/>
                  </a:cubicBezTo>
                  <a:cubicBezTo>
                    <a:pt x="60" y="1037"/>
                    <a:pt x="1" y="1573"/>
                    <a:pt x="60" y="2823"/>
                  </a:cubicBezTo>
                  <a:cubicBezTo>
                    <a:pt x="334" y="2942"/>
                    <a:pt x="584" y="2930"/>
                    <a:pt x="858" y="3014"/>
                  </a:cubicBezTo>
                  <a:cubicBezTo>
                    <a:pt x="1120" y="3097"/>
                    <a:pt x="1370" y="3406"/>
                    <a:pt x="1215" y="3645"/>
                  </a:cubicBezTo>
                  <a:cubicBezTo>
                    <a:pt x="1120" y="3787"/>
                    <a:pt x="917" y="3823"/>
                    <a:pt x="810" y="3966"/>
                  </a:cubicBezTo>
                  <a:cubicBezTo>
                    <a:pt x="763" y="4049"/>
                    <a:pt x="727" y="4133"/>
                    <a:pt x="715" y="4228"/>
                  </a:cubicBezTo>
                  <a:lnTo>
                    <a:pt x="334" y="6312"/>
                  </a:lnTo>
                  <a:cubicBezTo>
                    <a:pt x="310" y="6383"/>
                    <a:pt x="310" y="6466"/>
                    <a:pt x="334" y="6538"/>
                  </a:cubicBezTo>
                  <a:cubicBezTo>
                    <a:pt x="382" y="6657"/>
                    <a:pt x="536" y="6693"/>
                    <a:pt x="667" y="6693"/>
                  </a:cubicBezTo>
                  <a:cubicBezTo>
                    <a:pt x="726" y="6697"/>
                    <a:pt x="787" y="6699"/>
                    <a:pt x="849" y="6699"/>
                  </a:cubicBezTo>
                  <a:cubicBezTo>
                    <a:pt x="1139" y="6699"/>
                    <a:pt x="1445" y="6640"/>
                    <a:pt x="1572" y="6395"/>
                  </a:cubicBezTo>
                  <a:cubicBezTo>
                    <a:pt x="1656" y="6228"/>
                    <a:pt x="1667" y="6002"/>
                    <a:pt x="1834" y="5942"/>
                  </a:cubicBezTo>
                  <a:cubicBezTo>
                    <a:pt x="1864" y="5937"/>
                    <a:pt x="1894" y="5934"/>
                    <a:pt x="1923" y="5934"/>
                  </a:cubicBezTo>
                  <a:cubicBezTo>
                    <a:pt x="1953" y="5934"/>
                    <a:pt x="1983" y="5937"/>
                    <a:pt x="2013" y="5942"/>
                  </a:cubicBezTo>
                  <a:cubicBezTo>
                    <a:pt x="2477" y="6073"/>
                    <a:pt x="2810" y="6478"/>
                    <a:pt x="2846" y="6955"/>
                  </a:cubicBezTo>
                  <a:cubicBezTo>
                    <a:pt x="3191" y="6538"/>
                    <a:pt x="3561" y="6062"/>
                    <a:pt x="3513" y="5526"/>
                  </a:cubicBezTo>
                  <a:cubicBezTo>
                    <a:pt x="3501" y="5311"/>
                    <a:pt x="3418" y="5121"/>
                    <a:pt x="3382" y="4907"/>
                  </a:cubicBezTo>
                  <a:cubicBezTo>
                    <a:pt x="3358" y="4573"/>
                    <a:pt x="3382" y="4240"/>
                    <a:pt x="3453" y="3918"/>
                  </a:cubicBezTo>
                  <a:cubicBezTo>
                    <a:pt x="3549" y="3418"/>
                    <a:pt x="3561" y="2799"/>
                    <a:pt x="3751" y="2323"/>
                  </a:cubicBezTo>
                  <a:cubicBezTo>
                    <a:pt x="3930" y="1906"/>
                    <a:pt x="4454" y="1525"/>
                    <a:pt x="4525" y="1097"/>
                  </a:cubicBezTo>
                  <a:cubicBezTo>
                    <a:pt x="4680" y="299"/>
                    <a:pt x="4215" y="37"/>
                    <a:pt x="3561" y="1"/>
                  </a:cubicBezTo>
                  <a:cubicBezTo>
                    <a:pt x="3544" y="1"/>
                    <a:pt x="3526" y="0"/>
                    <a:pt x="3509" y="0"/>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81" name="Google Shape;81;p16"/>
            <p:cNvSpPr/>
            <p:nvPr/>
          </p:nvSpPr>
          <p:spPr>
            <a:xfrm>
              <a:off x="3226975" y="4425575"/>
              <a:ext cx="234175" cy="139000"/>
            </a:xfrm>
            <a:custGeom>
              <a:avLst/>
              <a:gdLst/>
              <a:ahLst/>
              <a:cxnLst/>
              <a:rect l="l" t="t" r="r" b="b"/>
              <a:pathLst>
                <a:path w="9367" h="5560" extrusionOk="0">
                  <a:moveTo>
                    <a:pt x="1307" y="1"/>
                  </a:moveTo>
                  <a:cubicBezTo>
                    <a:pt x="553" y="1"/>
                    <a:pt x="1" y="310"/>
                    <a:pt x="521" y="1409"/>
                  </a:cubicBezTo>
                  <a:cubicBezTo>
                    <a:pt x="556" y="1517"/>
                    <a:pt x="628" y="1612"/>
                    <a:pt x="711" y="1683"/>
                  </a:cubicBezTo>
                  <a:cubicBezTo>
                    <a:pt x="842" y="1767"/>
                    <a:pt x="985" y="1802"/>
                    <a:pt x="1140" y="1814"/>
                  </a:cubicBezTo>
                  <a:cubicBezTo>
                    <a:pt x="2199" y="1981"/>
                    <a:pt x="3140" y="2588"/>
                    <a:pt x="3723" y="3493"/>
                  </a:cubicBezTo>
                  <a:cubicBezTo>
                    <a:pt x="3783" y="3612"/>
                    <a:pt x="3866" y="3719"/>
                    <a:pt x="3973" y="3803"/>
                  </a:cubicBezTo>
                  <a:cubicBezTo>
                    <a:pt x="4095" y="3888"/>
                    <a:pt x="4242" y="3905"/>
                    <a:pt x="4394" y="3905"/>
                  </a:cubicBezTo>
                  <a:cubicBezTo>
                    <a:pt x="4496" y="3905"/>
                    <a:pt x="4600" y="3898"/>
                    <a:pt x="4700" y="3898"/>
                  </a:cubicBezTo>
                  <a:cubicBezTo>
                    <a:pt x="4716" y="3897"/>
                    <a:pt x="4733" y="3897"/>
                    <a:pt x="4750" y="3897"/>
                  </a:cubicBezTo>
                  <a:cubicBezTo>
                    <a:pt x="5415" y="3897"/>
                    <a:pt x="6129" y="4355"/>
                    <a:pt x="6164" y="5017"/>
                  </a:cubicBezTo>
                  <a:cubicBezTo>
                    <a:pt x="6176" y="5207"/>
                    <a:pt x="6152" y="5434"/>
                    <a:pt x="6319" y="5529"/>
                  </a:cubicBezTo>
                  <a:cubicBezTo>
                    <a:pt x="6366" y="5550"/>
                    <a:pt x="6417" y="5559"/>
                    <a:pt x="6470" y="5559"/>
                  </a:cubicBezTo>
                  <a:cubicBezTo>
                    <a:pt x="6536" y="5559"/>
                    <a:pt x="6604" y="5544"/>
                    <a:pt x="6664" y="5517"/>
                  </a:cubicBezTo>
                  <a:cubicBezTo>
                    <a:pt x="7307" y="5315"/>
                    <a:pt x="8081" y="4957"/>
                    <a:pt x="8105" y="4279"/>
                  </a:cubicBezTo>
                  <a:cubicBezTo>
                    <a:pt x="8117" y="4005"/>
                    <a:pt x="7998" y="3755"/>
                    <a:pt x="7962" y="3481"/>
                  </a:cubicBezTo>
                  <a:cubicBezTo>
                    <a:pt x="7795" y="2231"/>
                    <a:pt x="9367" y="1302"/>
                    <a:pt x="9319" y="40"/>
                  </a:cubicBezTo>
                  <a:cubicBezTo>
                    <a:pt x="8540" y="40"/>
                    <a:pt x="7864" y="822"/>
                    <a:pt x="7133" y="822"/>
                  </a:cubicBezTo>
                  <a:cubicBezTo>
                    <a:pt x="7037" y="822"/>
                    <a:pt x="6941" y="809"/>
                    <a:pt x="6843" y="778"/>
                  </a:cubicBezTo>
                  <a:cubicBezTo>
                    <a:pt x="6664" y="731"/>
                    <a:pt x="6509" y="624"/>
                    <a:pt x="6331" y="564"/>
                  </a:cubicBezTo>
                  <a:cubicBezTo>
                    <a:pt x="6194" y="522"/>
                    <a:pt x="6050" y="506"/>
                    <a:pt x="5900" y="506"/>
                  </a:cubicBezTo>
                  <a:cubicBezTo>
                    <a:pt x="5427" y="506"/>
                    <a:pt x="4904" y="666"/>
                    <a:pt x="4433" y="666"/>
                  </a:cubicBezTo>
                  <a:cubicBezTo>
                    <a:pt x="4378" y="666"/>
                    <a:pt x="4324" y="664"/>
                    <a:pt x="4271" y="659"/>
                  </a:cubicBezTo>
                  <a:cubicBezTo>
                    <a:pt x="3676" y="612"/>
                    <a:pt x="3211" y="362"/>
                    <a:pt x="2652" y="219"/>
                  </a:cubicBezTo>
                  <a:cubicBezTo>
                    <a:pt x="2249" y="105"/>
                    <a:pt x="1744" y="1"/>
                    <a:pt x="1307" y="1"/>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82" name="Google Shape;82;p16"/>
            <p:cNvSpPr/>
            <p:nvPr/>
          </p:nvSpPr>
          <p:spPr>
            <a:xfrm>
              <a:off x="2570550" y="4205100"/>
              <a:ext cx="69975" cy="35450"/>
            </a:xfrm>
            <a:custGeom>
              <a:avLst/>
              <a:gdLst/>
              <a:ahLst/>
              <a:cxnLst/>
              <a:rect l="l" t="t" r="r" b="b"/>
              <a:pathLst>
                <a:path w="2799" h="1418" extrusionOk="0">
                  <a:moveTo>
                    <a:pt x="2215" y="1"/>
                  </a:moveTo>
                  <a:cubicBezTo>
                    <a:pt x="2166" y="66"/>
                    <a:pt x="2176" y="126"/>
                    <a:pt x="2215" y="185"/>
                  </a:cubicBezTo>
                  <a:lnTo>
                    <a:pt x="2215" y="185"/>
                  </a:lnTo>
                  <a:lnTo>
                    <a:pt x="2215" y="1"/>
                  </a:lnTo>
                  <a:close/>
                  <a:moveTo>
                    <a:pt x="1507" y="114"/>
                  </a:moveTo>
                  <a:cubicBezTo>
                    <a:pt x="989" y="114"/>
                    <a:pt x="475" y="236"/>
                    <a:pt x="0" y="465"/>
                  </a:cubicBezTo>
                  <a:cubicBezTo>
                    <a:pt x="98" y="455"/>
                    <a:pt x="196" y="450"/>
                    <a:pt x="293" y="450"/>
                  </a:cubicBezTo>
                  <a:cubicBezTo>
                    <a:pt x="1104" y="450"/>
                    <a:pt x="1874" y="801"/>
                    <a:pt x="2405" y="1418"/>
                  </a:cubicBezTo>
                  <a:cubicBezTo>
                    <a:pt x="2596" y="1168"/>
                    <a:pt x="2798" y="787"/>
                    <a:pt x="2584" y="525"/>
                  </a:cubicBezTo>
                  <a:cubicBezTo>
                    <a:pt x="2482" y="407"/>
                    <a:pt x="2291" y="299"/>
                    <a:pt x="2215" y="185"/>
                  </a:cubicBezTo>
                  <a:lnTo>
                    <a:pt x="2215" y="185"/>
                  </a:lnTo>
                  <a:lnTo>
                    <a:pt x="2215" y="191"/>
                  </a:lnTo>
                  <a:cubicBezTo>
                    <a:pt x="1980" y="139"/>
                    <a:pt x="1743" y="114"/>
                    <a:pt x="1507" y="114"/>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83" name="Google Shape;83;p16"/>
            <p:cNvSpPr/>
            <p:nvPr/>
          </p:nvSpPr>
          <p:spPr>
            <a:xfrm>
              <a:off x="3990075" y="4380950"/>
              <a:ext cx="115200" cy="65925"/>
            </a:xfrm>
            <a:custGeom>
              <a:avLst/>
              <a:gdLst/>
              <a:ahLst/>
              <a:cxnLst/>
              <a:rect l="l" t="t" r="r" b="b"/>
              <a:pathLst>
                <a:path w="4608" h="2637" extrusionOk="0">
                  <a:moveTo>
                    <a:pt x="1361" y="0"/>
                  </a:moveTo>
                  <a:cubicBezTo>
                    <a:pt x="882" y="0"/>
                    <a:pt x="312" y="143"/>
                    <a:pt x="0" y="242"/>
                  </a:cubicBezTo>
                  <a:cubicBezTo>
                    <a:pt x="417" y="468"/>
                    <a:pt x="1024" y="504"/>
                    <a:pt x="1500" y="635"/>
                  </a:cubicBezTo>
                  <a:cubicBezTo>
                    <a:pt x="2477" y="896"/>
                    <a:pt x="2894" y="1337"/>
                    <a:pt x="3572" y="2075"/>
                  </a:cubicBezTo>
                  <a:cubicBezTo>
                    <a:pt x="3835" y="2372"/>
                    <a:pt x="4174" y="2636"/>
                    <a:pt x="4559" y="2636"/>
                  </a:cubicBezTo>
                  <a:cubicBezTo>
                    <a:pt x="4575" y="2636"/>
                    <a:pt x="4592" y="2636"/>
                    <a:pt x="4608" y="2635"/>
                  </a:cubicBezTo>
                  <a:cubicBezTo>
                    <a:pt x="3822" y="1742"/>
                    <a:pt x="2953" y="920"/>
                    <a:pt x="2024" y="170"/>
                  </a:cubicBezTo>
                  <a:cubicBezTo>
                    <a:pt x="1874" y="46"/>
                    <a:pt x="1632" y="0"/>
                    <a:pt x="1361" y="0"/>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84" name="Google Shape;84;p16"/>
            <p:cNvSpPr/>
            <p:nvPr/>
          </p:nvSpPr>
          <p:spPr>
            <a:xfrm>
              <a:off x="4480300" y="3713725"/>
              <a:ext cx="298000" cy="136075"/>
            </a:xfrm>
            <a:custGeom>
              <a:avLst/>
              <a:gdLst/>
              <a:ahLst/>
              <a:cxnLst/>
              <a:rect l="l" t="t" r="r" b="b"/>
              <a:pathLst>
                <a:path w="11920" h="5443" extrusionOk="0">
                  <a:moveTo>
                    <a:pt x="5831" y="1"/>
                  </a:moveTo>
                  <a:cubicBezTo>
                    <a:pt x="5624" y="1"/>
                    <a:pt x="5385" y="40"/>
                    <a:pt x="5097" y="130"/>
                  </a:cubicBezTo>
                  <a:cubicBezTo>
                    <a:pt x="4168" y="392"/>
                    <a:pt x="3275" y="737"/>
                    <a:pt x="2418" y="1177"/>
                  </a:cubicBezTo>
                  <a:cubicBezTo>
                    <a:pt x="1" y="2523"/>
                    <a:pt x="4394" y="2190"/>
                    <a:pt x="4799" y="3106"/>
                  </a:cubicBezTo>
                  <a:cubicBezTo>
                    <a:pt x="5109" y="3833"/>
                    <a:pt x="4323" y="4690"/>
                    <a:pt x="4621" y="5416"/>
                  </a:cubicBezTo>
                  <a:cubicBezTo>
                    <a:pt x="4708" y="5434"/>
                    <a:pt x="4795" y="5442"/>
                    <a:pt x="4882" y="5442"/>
                  </a:cubicBezTo>
                  <a:cubicBezTo>
                    <a:pt x="5320" y="5442"/>
                    <a:pt x="5743" y="5226"/>
                    <a:pt x="6002" y="4868"/>
                  </a:cubicBezTo>
                  <a:cubicBezTo>
                    <a:pt x="6145" y="4654"/>
                    <a:pt x="6228" y="4392"/>
                    <a:pt x="6406" y="4225"/>
                  </a:cubicBezTo>
                  <a:cubicBezTo>
                    <a:pt x="6526" y="4118"/>
                    <a:pt x="6668" y="4035"/>
                    <a:pt x="6811" y="3975"/>
                  </a:cubicBezTo>
                  <a:lnTo>
                    <a:pt x="9157" y="2844"/>
                  </a:lnTo>
                  <a:cubicBezTo>
                    <a:pt x="9145" y="2618"/>
                    <a:pt x="9121" y="2392"/>
                    <a:pt x="9109" y="2166"/>
                  </a:cubicBezTo>
                  <a:cubicBezTo>
                    <a:pt x="9812" y="2070"/>
                    <a:pt x="10514" y="1904"/>
                    <a:pt x="11193" y="1666"/>
                  </a:cubicBezTo>
                  <a:cubicBezTo>
                    <a:pt x="11407" y="1618"/>
                    <a:pt x="11598" y="1511"/>
                    <a:pt x="11752" y="1344"/>
                  </a:cubicBezTo>
                  <a:cubicBezTo>
                    <a:pt x="11895" y="1177"/>
                    <a:pt x="11919" y="904"/>
                    <a:pt x="11752" y="749"/>
                  </a:cubicBezTo>
                  <a:cubicBezTo>
                    <a:pt x="11683" y="692"/>
                    <a:pt x="11602" y="669"/>
                    <a:pt x="11516" y="669"/>
                  </a:cubicBezTo>
                  <a:cubicBezTo>
                    <a:pt x="11352" y="669"/>
                    <a:pt x="11170" y="750"/>
                    <a:pt x="11014" y="820"/>
                  </a:cubicBezTo>
                  <a:cubicBezTo>
                    <a:pt x="10341" y="1147"/>
                    <a:pt x="9618" y="1317"/>
                    <a:pt x="8879" y="1317"/>
                  </a:cubicBezTo>
                  <a:cubicBezTo>
                    <a:pt x="8730" y="1317"/>
                    <a:pt x="8581" y="1311"/>
                    <a:pt x="8431" y="1297"/>
                  </a:cubicBezTo>
                  <a:cubicBezTo>
                    <a:pt x="8228" y="1297"/>
                    <a:pt x="8026" y="1237"/>
                    <a:pt x="7835" y="1154"/>
                  </a:cubicBezTo>
                  <a:cubicBezTo>
                    <a:pt x="6967" y="638"/>
                    <a:pt x="6664" y="1"/>
                    <a:pt x="5831" y="1"/>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85" name="Google Shape;85;p16"/>
            <p:cNvSpPr/>
            <p:nvPr/>
          </p:nvSpPr>
          <p:spPr>
            <a:xfrm>
              <a:off x="3265275" y="2807775"/>
              <a:ext cx="61050" cy="43850"/>
            </a:xfrm>
            <a:custGeom>
              <a:avLst/>
              <a:gdLst/>
              <a:ahLst/>
              <a:cxnLst/>
              <a:rect l="l" t="t" r="r" b="b"/>
              <a:pathLst>
                <a:path w="2442" h="1754" extrusionOk="0">
                  <a:moveTo>
                    <a:pt x="1754" y="1"/>
                  </a:moveTo>
                  <a:cubicBezTo>
                    <a:pt x="1403" y="1"/>
                    <a:pt x="1056" y="94"/>
                    <a:pt x="751" y="280"/>
                  </a:cubicBezTo>
                  <a:lnTo>
                    <a:pt x="1429" y="185"/>
                  </a:lnTo>
                  <a:lnTo>
                    <a:pt x="1429" y="185"/>
                  </a:lnTo>
                  <a:cubicBezTo>
                    <a:pt x="941" y="363"/>
                    <a:pt x="465" y="566"/>
                    <a:pt x="1" y="804"/>
                  </a:cubicBezTo>
                  <a:cubicBezTo>
                    <a:pt x="465" y="1101"/>
                    <a:pt x="1013" y="1280"/>
                    <a:pt x="1572" y="1328"/>
                  </a:cubicBezTo>
                  <a:cubicBezTo>
                    <a:pt x="1572" y="1435"/>
                    <a:pt x="1596" y="1542"/>
                    <a:pt x="1644" y="1649"/>
                  </a:cubicBezTo>
                  <a:cubicBezTo>
                    <a:pt x="1685" y="1716"/>
                    <a:pt x="1756" y="1754"/>
                    <a:pt x="1832" y="1754"/>
                  </a:cubicBezTo>
                  <a:cubicBezTo>
                    <a:pt x="1864" y="1754"/>
                    <a:pt x="1897" y="1747"/>
                    <a:pt x="1929" y="1733"/>
                  </a:cubicBezTo>
                  <a:cubicBezTo>
                    <a:pt x="1965" y="1709"/>
                    <a:pt x="1989" y="1673"/>
                    <a:pt x="2013" y="1637"/>
                  </a:cubicBezTo>
                  <a:cubicBezTo>
                    <a:pt x="2310" y="1185"/>
                    <a:pt x="2441" y="637"/>
                    <a:pt x="2382" y="101"/>
                  </a:cubicBezTo>
                  <a:cubicBezTo>
                    <a:pt x="2176" y="34"/>
                    <a:pt x="1964" y="1"/>
                    <a:pt x="1754" y="1"/>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86" name="Google Shape;86;p16"/>
            <p:cNvSpPr/>
            <p:nvPr/>
          </p:nvSpPr>
          <p:spPr>
            <a:xfrm>
              <a:off x="3319750" y="2947525"/>
              <a:ext cx="71150" cy="74725"/>
            </a:xfrm>
            <a:custGeom>
              <a:avLst/>
              <a:gdLst/>
              <a:ahLst/>
              <a:cxnLst/>
              <a:rect l="l" t="t" r="r" b="b"/>
              <a:pathLst>
                <a:path w="2846" h="2989" extrusionOk="0">
                  <a:moveTo>
                    <a:pt x="2810" y="0"/>
                  </a:moveTo>
                  <a:lnTo>
                    <a:pt x="2810" y="0"/>
                  </a:lnTo>
                  <a:cubicBezTo>
                    <a:pt x="2382" y="155"/>
                    <a:pt x="2072" y="786"/>
                    <a:pt x="1786" y="1143"/>
                  </a:cubicBezTo>
                  <a:cubicBezTo>
                    <a:pt x="1703" y="1274"/>
                    <a:pt x="1584" y="1381"/>
                    <a:pt x="1453" y="1453"/>
                  </a:cubicBezTo>
                  <a:cubicBezTo>
                    <a:pt x="1395" y="1487"/>
                    <a:pt x="1331" y="1503"/>
                    <a:pt x="1267" y="1503"/>
                  </a:cubicBezTo>
                  <a:cubicBezTo>
                    <a:pt x="1174" y="1503"/>
                    <a:pt x="1083" y="1469"/>
                    <a:pt x="1012" y="1405"/>
                  </a:cubicBezTo>
                  <a:cubicBezTo>
                    <a:pt x="905" y="1286"/>
                    <a:pt x="929" y="1096"/>
                    <a:pt x="905" y="929"/>
                  </a:cubicBezTo>
                  <a:cubicBezTo>
                    <a:pt x="885" y="790"/>
                    <a:pt x="783" y="635"/>
                    <a:pt x="660" y="635"/>
                  </a:cubicBezTo>
                  <a:cubicBezTo>
                    <a:pt x="635" y="635"/>
                    <a:pt x="610" y="641"/>
                    <a:pt x="584" y="655"/>
                  </a:cubicBezTo>
                  <a:cubicBezTo>
                    <a:pt x="536" y="679"/>
                    <a:pt x="500" y="715"/>
                    <a:pt x="477" y="762"/>
                  </a:cubicBezTo>
                  <a:lnTo>
                    <a:pt x="155" y="1226"/>
                  </a:lnTo>
                  <a:cubicBezTo>
                    <a:pt x="72" y="1322"/>
                    <a:pt x="24" y="1429"/>
                    <a:pt x="0" y="1536"/>
                  </a:cubicBezTo>
                  <a:cubicBezTo>
                    <a:pt x="0" y="1679"/>
                    <a:pt x="36" y="1810"/>
                    <a:pt x="96" y="1917"/>
                  </a:cubicBezTo>
                  <a:cubicBezTo>
                    <a:pt x="262" y="2310"/>
                    <a:pt x="489" y="2750"/>
                    <a:pt x="905" y="2858"/>
                  </a:cubicBezTo>
                  <a:cubicBezTo>
                    <a:pt x="1001" y="2870"/>
                    <a:pt x="1084" y="2893"/>
                    <a:pt x="1179" y="2929"/>
                  </a:cubicBezTo>
                  <a:cubicBezTo>
                    <a:pt x="1215" y="2965"/>
                    <a:pt x="1251" y="2977"/>
                    <a:pt x="1298" y="2989"/>
                  </a:cubicBezTo>
                  <a:cubicBezTo>
                    <a:pt x="1358" y="2989"/>
                    <a:pt x="1417" y="2965"/>
                    <a:pt x="1453" y="2917"/>
                  </a:cubicBezTo>
                  <a:cubicBezTo>
                    <a:pt x="2263" y="2215"/>
                    <a:pt x="2846" y="1084"/>
                    <a:pt x="2810" y="0"/>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87" name="Google Shape;87;p16"/>
            <p:cNvSpPr/>
            <p:nvPr/>
          </p:nvSpPr>
          <p:spPr>
            <a:xfrm>
              <a:off x="3268550" y="2990450"/>
              <a:ext cx="41400" cy="35750"/>
            </a:xfrm>
            <a:custGeom>
              <a:avLst/>
              <a:gdLst/>
              <a:ahLst/>
              <a:cxnLst/>
              <a:rect l="l" t="t" r="r" b="b"/>
              <a:pathLst>
                <a:path w="1656" h="1430" extrusionOk="0">
                  <a:moveTo>
                    <a:pt x="414" y="1"/>
                  </a:moveTo>
                  <a:cubicBezTo>
                    <a:pt x="251" y="1"/>
                    <a:pt x="96" y="109"/>
                    <a:pt x="48" y="271"/>
                  </a:cubicBezTo>
                  <a:cubicBezTo>
                    <a:pt x="1" y="486"/>
                    <a:pt x="72" y="700"/>
                    <a:pt x="227" y="843"/>
                  </a:cubicBezTo>
                  <a:cubicBezTo>
                    <a:pt x="382" y="986"/>
                    <a:pt x="560" y="1093"/>
                    <a:pt x="751" y="1176"/>
                  </a:cubicBezTo>
                  <a:lnTo>
                    <a:pt x="1120" y="1367"/>
                  </a:lnTo>
                  <a:cubicBezTo>
                    <a:pt x="1199" y="1406"/>
                    <a:pt x="1278" y="1429"/>
                    <a:pt x="1356" y="1429"/>
                  </a:cubicBezTo>
                  <a:cubicBezTo>
                    <a:pt x="1373" y="1429"/>
                    <a:pt x="1389" y="1428"/>
                    <a:pt x="1405" y="1426"/>
                  </a:cubicBezTo>
                  <a:cubicBezTo>
                    <a:pt x="1656" y="1379"/>
                    <a:pt x="1656" y="1022"/>
                    <a:pt x="1560" y="795"/>
                  </a:cubicBezTo>
                  <a:cubicBezTo>
                    <a:pt x="1441" y="522"/>
                    <a:pt x="1239" y="283"/>
                    <a:pt x="965" y="141"/>
                  </a:cubicBezTo>
                  <a:cubicBezTo>
                    <a:pt x="869" y="94"/>
                    <a:pt x="765" y="72"/>
                    <a:pt x="662" y="72"/>
                  </a:cubicBezTo>
                  <a:cubicBezTo>
                    <a:pt x="568" y="72"/>
                    <a:pt x="474" y="91"/>
                    <a:pt x="387" y="128"/>
                  </a:cubicBezTo>
                  <a:lnTo>
                    <a:pt x="387" y="128"/>
                  </a:lnTo>
                  <a:lnTo>
                    <a:pt x="536" y="21"/>
                  </a:lnTo>
                  <a:cubicBezTo>
                    <a:pt x="496" y="7"/>
                    <a:pt x="455" y="1"/>
                    <a:pt x="414" y="1"/>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88" name="Google Shape;88;p16"/>
            <p:cNvSpPr/>
            <p:nvPr/>
          </p:nvSpPr>
          <p:spPr>
            <a:xfrm>
              <a:off x="3307850" y="3042825"/>
              <a:ext cx="34550" cy="23775"/>
            </a:xfrm>
            <a:custGeom>
              <a:avLst/>
              <a:gdLst/>
              <a:ahLst/>
              <a:cxnLst/>
              <a:rect l="l" t="t" r="r" b="b"/>
              <a:pathLst>
                <a:path w="1382" h="951" extrusionOk="0">
                  <a:moveTo>
                    <a:pt x="131" y="1"/>
                  </a:moveTo>
                  <a:cubicBezTo>
                    <a:pt x="88" y="1"/>
                    <a:pt x="44" y="4"/>
                    <a:pt x="0" y="10"/>
                  </a:cubicBezTo>
                  <a:cubicBezTo>
                    <a:pt x="357" y="451"/>
                    <a:pt x="834" y="772"/>
                    <a:pt x="1369" y="951"/>
                  </a:cubicBezTo>
                  <a:cubicBezTo>
                    <a:pt x="1381" y="701"/>
                    <a:pt x="1215" y="474"/>
                    <a:pt x="965" y="415"/>
                  </a:cubicBezTo>
                  <a:lnTo>
                    <a:pt x="965" y="415"/>
                  </a:lnTo>
                  <a:lnTo>
                    <a:pt x="1036" y="593"/>
                  </a:lnTo>
                  <a:cubicBezTo>
                    <a:pt x="876" y="230"/>
                    <a:pt x="514" y="1"/>
                    <a:pt x="131" y="1"/>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89" name="Google Shape;89;p16"/>
            <p:cNvSpPr/>
            <p:nvPr/>
          </p:nvSpPr>
          <p:spPr>
            <a:xfrm>
              <a:off x="3858500" y="2732025"/>
              <a:ext cx="54500" cy="41225"/>
            </a:xfrm>
            <a:custGeom>
              <a:avLst/>
              <a:gdLst/>
              <a:ahLst/>
              <a:cxnLst/>
              <a:rect l="l" t="t" r="r" b="b"/>
              <a:pathLst>
                <a:path w="2180" h="1649" extrusionOk="0">
                  <a:moveTo>
                    <a:pt x="1834" y="0"/>
                  </a:moveTo>
                  <a:lnTo>
                    <a:pt x="1640" y="125"/>
                  </a:lnTo>
                  <a:lnTo>
                    <a:pt x="1640" y="125"/>
                  </a:lnTo>
                  <a:cubicBezTo>
                    <a:pt x="1613" y="137"/>
                    <a:pt x="1587" y="154"/>
                    <a:pt x="1563" y="174"/>
                  </a:cubicBezTo>
                  <a:lnTo>
                    <a:pt x="1563" y="174"/>
                  </a:lnTo>
                  <a:lnTo>
                    <a:pt x="406" y="917"/>
                  </a:lnTo>
                  <a:cubicBezTo>
                    <a:pt x="275" y="1000"/>
                    <a:pt x="167" y="1095"/>
                    <a:pt x="84" y="1214"/>
                  </a:cubicBezTo>
                  <a:cubicBezTo>
                    <a:pt x="1" y="1345"/>
                    <a:pt x="36" y="1512"/>
                    <a:pt x="156" y="1607"/>
                  </a:cubicBezTo>
                  <a:cubicBezTo>
                    <a:pt x="198" y="1637"/>
                    <a:pt x="244" y="1649"/>
                    <a:pt x="293" y="1649"/>
                  </a:cubicBezTo>
                  <a:cubicBezTo>
                    <a:pt x="381" y="1649"/>
                    <a:pt x="476" y="1610"/>
                    <a:pt x="560" y="1572"/>
                  </a:cubicBezTo>
                  <a:lnTo>
                    <a:pt x="1501" y="1167"/>
                  </a:lnTo>
                  <a:cubicBezTo>
                    <a:pt x="1727" y="1072"/>
                    <a:pt x="1953" y="964"/>
                    <a:pt x="2072" y="750"/>
                  </a:cubicBezTo>
                  <a:cubicBezTo>
                    <a:pt x="2180" y="583"/>
                    <a:pt x="2168" y="357"/>
                    <a:pt x="2037" y="202"/>
                  </a:cubicBezTo>
                  <a:cubicBezTo>
                    <a:pt x="1964" y="129"/>
                    <a:pt x="1872" y="93"/>
                    <a:pt x="1782" y="93"/>
                  </a:cubicBezTo>
                  <a:cubicBezTo>
                    <a:pt x="1747" y="93"/>
                    <a:pt x="1712" y="99"/>
                    <a:pt x="1679" y="110"/>
                  </a:cubicBezTo>
                  <a:lnTo>
                    <a:pt x="1679" y="110"/>
                  </a:lnTo>
                  <a:lnTo>
                    <a:pt x="1834" y="0"/>
                  </a:ln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90" name="Google Shape;90;p16"/>
            <p:cNvSpPr/>
            <p:nvPr/>
          </p:nvSpPr>
          <p:spPr>
            <a:xfrm>
              <a:off x="4642525" y="1654925"/>
              <a:ext cx="68500" cy="89200"/>
            </a:xfrm>
            <a:custGeom>
              <a:avLst/>
              <a:gdLst/>
              <a:ahLst/>
              <a:cxnLst/>
              <a:rect l="l" t="t" r="r" b="b"/>
              <a:pathLst>
                <a:path w="2740" h="3568" extrusionOk="0">
                  <a:moveTo>
                    <a:pt x="523" y="1"/>
                  </a:moveTo>
                  <a:cubicBezTo>
                    <a:pt x="484" y="1"/>
                    <a:pt x="445" y="3"/>
                    <a:pt x="406" y="7"/>
                  </a:cubicBezTo>
                  <a:cubicBezTo>
                    <a:pt x="501" y="710"/>
                    <a:pt x="1" y="1817"/>
                    <a:pt x="441" y="2424"/>
                  </a:cubicBezTo>
                  <a:cubicBezTo>
                    <a:pt x="644" y="2686"/>
                    <a:pt x="1001" y="2793"/>
                    <a:pt x="1203" y="3043"/>
                  </a:cubicBezTo>
                  <a:cubicBezTo>
                    <a:pt x="1379" y="3254"/>
                    <a:pt x="1497" y="3568"/>
                    <a:pt x="1760" y="3568"/>
                  </a:cubicBezTo>
                  <a:cubicBezTo>
                    <a:pt x="1765" y="3568"/>
                    <a:pt x="1770" y="3567"/>
                    <a:pt x="1775" y="3567"/>
                  </a:cubicBezTo>
                  <a:cubicBezTo>
                    <a:pt x="2037" y="3543"/>
                    <a:pt x="2108" y="3186"/>
                    <a:pt x="2192" y="2924"/>
                  </a:cubicBezTo>
                  <a:cubicBezTo>
                    <a:pt x="2275" y="2674"/>
                    <a:pt x="2453" y="2424"/>
                    <a:pt x="2573" y="2162"/>
                  </a:cubicBezTo>
                  <a:cubicBezTo>
                    <a:pt x="2692" y="1900"/>
                    <a:pt x="2739" y="1579"/>
                    <a:pt x="2584" y="1329"/>
                  </a:cubicBezTo>
                  <a:cubicBezTo>
                    <a:pt x="2370" y="984"/>
                    <a:pt x="1846" y="972"/>
                    <a:pt x="1549" y="686"/>
                  </a:cubicBezTo>
                  <a:cubicBezTo>
                    <a:pt x="1418" y="567"/>
                    <a:pt x="1334" y="412"/>
                    <a:pt x="1227" y="293"/>
                  </a:cubicBezTo>
                  <a:cubicBezTo>
                    <a:pt x="1040" y="106"/>
                    <a:pt x="789" y="1"/>
                    <a:pt x="523" y="1"/>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91" name="Google Shape;91;p16"/>
            <p:cNvSpPr/>
            <p:nvPr/>
          </p:nvSpPr>
          <p:spPr>
            <a:xfrm>
              <a:off x="2523225" y="2563250"/>
              <a:ext cx="58350" cy="42275"/>
            </a:xfrm>
            <a:custGeom>
              <a:avLst/>
              <a:gdLst/>
              <a:ahLst/>
              <a:cxnLst/>
              <a:rect l="l" t="t" r="r" b="b"/>
              <a:pathLst>
                <a:path w="2334" h="1691" extrusionOk="0">
                  <a:moveTo>
                    <a:pt x="1834" y="0"/>
                  </a:moveTo>
                  <a:lnTo>
                    <a:pt x="1834" y="0"/>
                  </a:lnTo>
                  <a:cubicBezTo>
                    <a:pt x="1572" y="191"/>
                    <a:pt x="1298" y="345"/>
                    <a:pt x="1000" y="465"/>
                  </a:cubicBezTo>
                  <a:cubicBezTo>
                    <a:pt x="512" y="703"/>
                    <a:pt x="0" y="1155"/>
                    <a:pt x="119" y="1691"/>
                  </a:cubicBezTo>
                  <a:cubicBezTo>
                    <a:pt x="477" y="1298"/>
                    <a:pt x="1072" y="1227"/>
                    <a:pt x="1608" y="1215"/>
                  </a:cubicBezTo>
                  <a:cubicBezTo>
                    <a:pt x="1703" y="1215"/>
                    <a:pt x="1798" y="1203"/>
                    <a:pt x="1881" y="1167"/>
                  </a:cubicBezTo>
                  <a:cubicBezTo>
                    <a:pt x="1989" y="1084"/>
                    <a:pt x="2060" y="977"/>
                    <a:pt x="2096" y="857"/>
                  </a:cubicBezTo>
                  <a:lnTo>
                    <a:pt x="2334" y="215"/>
                  </a:lnTo>
                  <a:lnTo>
                    <a:pt x="2334" y="215"/>
                  </a:lnTo>
                  <a:cubicBezTo>
                    <a:pt x="2096" y="238"/>
                    <a:pt x="1870" y="334"/>
                    <a:pt x="1691" y="476"/>
                  </a:cubicBezTo>
                  <a:lnTo>
                    <a:pt x="1834" y="0"/>
                  </a:ln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92" name="Google Shape;92;p16"/>
            <p:cNvSpPr/>
            <p:nvPr/>
          </p:nvSpPr>
          <p:spPr>
            <a:xfrm>
              <a:off x="2526500" y="2923100"/>
              <a:ext cx="30975" cy="20425"/>
            </a:xfrm>
            <a:custGeom>
              <a:avLst/>
              <a:gdLst/>
              <a:ahLst/>
              <a:cxnLst/>
              <a:rect l="l" t="t" r="r" b="b"/>
              <a:pathLst>
                <a:path w="1239" h="817" extrusionOk="0">
                  <a:moveTo>
                    <a:pt x="691" y="1"/>
                  </a:moveTo>
                  <a:lnTo>
                    <a:pt x="691" y="1"/>
                  </a:lnTo>
                  <a:cubicBezTo>
                    <a:pt x="381" y="191"/>
                    <a:pt x="143" y="465"/>
                    <a:pt x="0" y="787"/>
                  </a:cubicBezTo>
                  <a:cubicBezTo>
                    <a:pt x="105" y="808"/>
                    <a:pt x="214" y="817"/>
                    <a:pt x="323" y="817"/>
                  </a:cubicBezTo>
                  <a:cubicBezTo>
                    <a:pt x="463" y="817"/>
                    <a:pt x="605" y="801"/>
                    <a:pt x="738" y="775"/>
                  </a:cubicBezTo>
                  <a:cubicBezTo>
                    <a:pt x="988" y="715"/>
                    <a:pt x="1191" y="525"/>
                    <a:pt x="1239" y="275"/>
                  </a:cubicBezTo>
                  <a:cubicBezTo>
                    <a:pt x="1012" y="275"/>
                    <a:pt x="774" y="263"/>
                    <a:pt x="536" y="227"/>
                  </a:cubicBezTo>
                  <a:lnTo>
                    <a:pt x="691" y="1"/>
                  </a:ln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93" name="Google Shape;93;p16"/>
            <p:cNvSpPr/>
            <p:nvPr/>
          </p:nvSpPr>
          <p:spPr>
            <a:xfrm>
              <a:off x="2538700" y="2626475"/>
              <a:ext cx="21450" cy="38000"/>
            </a:xfrm>
            <a:custGeom>
              <a:avLst/>
              <a:gdLst/>
              <a:ahLst/>
              <a:cxnLst/>
              <a:rect l="l" t="t" r="r" b="b"/>
              <a:pathLst>
                <a:path w="858" h="1520" extrusionOk="0">
                  <a:moveTo>
                    <a:pt x="200" y="0"/>
                  </a:moveTo>
                  <a:cubicBezTo>
                    <a:pt x="130" y="0"/>
                    <a:pt x="60" y="22"/>
                    <a:pt x="0" y="67"/>
                  </a:cubicBezTo>
                  <a:lnTo>
                    <a:pt x="131" y="79"/>
                  </a:lnTo>
                  <a:cubicBezTo>
                    <a:pt x="131" y="186"/>
                    <a:pt x="155" y="293"/>
                    <a:pt x="215" y="388"/>
                  </a:cubicBezTo>
                  <a:cubicBezTo>
                    <a:pt x="393" y="769"/>
                    <a:pt x="584" y="1138"/>
                    <a:pt x="762" y="1519"/>
                  </a:cubicBezTo>
                  <a:cubicBezTo>
                    <a:pt x="858" y="1222"/>
                    <a:pt x="774" y="900"/>
                    <a:pt x="691" y="603"/>
                  </a:cubicBezTo>
                  <a:cubicBezTo>
                    <a:pt x="655" y="424"/>
                    <a:pt x="584" y="257"/>
                    <a:pt x="465" y="126"/>
                  </a:cubicBezTo>
                  <a:cubicBezTo>
                    <a:pt x="395" y="43"/>
                    <a:pt x="298" y="0"/>
                    <a:pt x="200" y="0"/>
                  </a:cubicBezTo>
                  <a:close/>
                </a:path>
              </a:pathLst>
            </a:custGeom>
            <a:gradFill>
              <a:gsLst>
                <a:gs pos="0">
                  <a:schemeClr val="accent6"/>
                </a:gs>
                <a:gs pos="100000">
                  <a:srgbClr val="348AA6"/>
                </a:gs>
              </a:gsLst>
              <a:lin ang="5400012" scaled="0"/>
            </a:gradFill>
            <a:ln>
              <a:noFill/>
            </a:ln>
          </p:spPr>
          <p:txBody>
            <a:bodyPr spcFirstLastPara="1" wrap="square" lIns="121900" tIns="121900" rIns="121900" bIns="121900" anchor="ctr" anchorCtr="0">
              <a:noAutofit/>
            </a:bodyPr>
            <a:lstStyle/>
            <a:p>
              <a:endParaRPr sz="2400" dirty="0"/>
            </a:p>
          </p:txBody>
        </p:sp>
        <p:sp>
          <p:nvSpPr>
            <p:cNvPr id="94" name="Google Shape;94;p16"/>
            <p:cNvSpPr/>
            <p:nvPr/>
          </p:nvSpPr>
          <p:spPr>
            <a:xfrm>
              <a:off x="2675325" y="4180175"/>
              <a:ext cx="49600" cy="42600"/>
            </a:xfrm>
            <a:custGeom>
              <a:avLst/>
              <a:gdLst/>
              <a:ahLst/>
              <a:cxnLst/>
              <a:rect l="l" t="t" r="r" b="b"/>
              <a:pathLst>
                <a:path w="1984" h="1704" extrusionOk="0">
                  <a:moveTo>
                    <a:pt x="477" y="1"/>
                  </a:moveTo>
                  <a:cubicBezTo>
                    <a:pt x="423" y="1"/>
                    <a:pt x="369" y="15"/>
                    <a:pt x="322" y="45"/>
                  </a:cubicBezTo>
                  <a:cubicBezTo>
                    <a:pt x="203" y="141"/>
                    <a:pt x="119" y="272"/>
                    <a:pt x="84" y="415"/>
                  </a:cubicBezTo>
                  <a:lnTo>
                    <a:pt x="274" y="367"/>
                  </a:lnTo>
                  <a:lnTo>
                    <a:pt x="274" y="367"/>
                  </a:lnTo>
                  <a:cubicBezTo>
                    <a:pt x="0" y="748"/>
                    <a:pt x="334" y="1403"/>
                    <a:pt x="810" y="1403"/>
                  </a:cubicBezTo>
                  <a:cubicBezTo>
                    <a:pt x="888" y="1403"/>
                    <a:pt x="966" y="1392"/>
                    <a:pt x="1040" y="1392"/>
                  </a:cubicBezTo>
                  <a:cubicBezTo>
                    <a:pt x="1102" y="1392"/>
                    <a:pt x="1161" y="1400"/>
                    <a:pt x="1215" y="1427"/>
                  </a:cubicBezTo>
                  <a:cubicBezTo>
                    <a:pt x="1334" y="1498"/>
                    <a:pt x="1382" y="1617"/>
                    <a:pt x="1477" y="1677"/>
                  </a:cubicBezTo>
                  <a:cubicBezTo>
                    <a:pt x="1513" y="1695"/>
                    <a:pt x="1549" y="1704"/>
                    <a:pt x="1585" y="1704"/>
                  </a:cubicBezTo>
                  <a:cubicBezTo>
                    <a:pt x="1797" y="1704"/>
                    <a:pt x="1984" y="1401"/>
                    <a:pt x="1882" y="1177"/>
                  </a:cubicBezTo>
                  <a:cubicBezTo>
                    <a:pt x="1774" y="915"/>
                    <a:pt x="1477" y="796"/>
                    <a:pt x="1203" y="712"/>
                  </a:cubicBezTo>
                  <a:cubicBezTo>
                    <a:pt x="1024" y="653"/>
                    <a:pt x="810" y="569"/>
                    <a:pt x="762" y="379"/>
                  </a:cubicBezTo>
                  <a:cubicBezTo>
                    <a:pt x="750" y="295"/>
                    <a:pt x="739" y="212"/>
                    <a:pt x="715" y="129"/>
                  </a:cubicBezTo>
                  <a:cubicBezTo>
                    <a:pt x="662" y="45"/>
                    <a:pt x="570" y="1"/>
                    <a:pt x="477" y="1"/>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95" name="Google Shape;95;p16"/>
            <p:cNvSpPr/>
            <p:nvPr/>
          </p:nvSpPr>
          <p:spPr>
            <a:xfrm>
              <a:off x="2464575" y="4239925"/>
              <a:ext cx="58375" cy="44975"/>
            </a:xfrm>
            <a:custGeom>
              <a:avLst/>
              <a:gdLst/>
              <a:ahLst/>
              <a:cxnLst/>
              <a:rect l="l" t="t" r="r" b="b"/>
              <a:pathLst>
                <a:path w="2335" h="1799" extrusionOk="0">
                  <a:moveTo>
                    <a:pt x="1763" y="1"/>
                  </a:moveTo>
                  <a:lnTo>
                    <a:pt x="1132" y="596"/>
                  </a:lnTo>
                  <a:cubicBezTo>
                    <a:pt x="1168" y="574"/>
                    <a:pt x="1204" y="553"/>
                    <a:pt x="1241" y="534"/>
                  </a:cubicBezTo>
                  <a:lnTo>
                    <a:pt x="1241" y="534"/>
                  </a:lnTo>
                  <a:lnTo>
                    <a:pt x="1763" y="1"/>
                  </a:lnTo>
                  <a:close/>
                  <a:moveTo>
                    <a:pt x="2287" y="287"/>
                  </a:moveTo>
                  <a:cubicBezTo>
                    <a:pt x="1924" y="287"/>
                    <a:pt x="1561" y="363"/>
                    <a:pt x="1241" y="534"/>
                  </a:cubicBezTo>
                  <a:lnTo>
                    <a:pt x="1241" y="534"/>
                  </a:lnTo>
                  <a:lnTo>
                    <a:pt x="1" y="1799"/>
                  </a:lnTo>
                  <a:cubicBezTo>
                    <a:pt x="513" y="1775"/>
                    <a:pt x="1049" y="1739"/>
                    <a:pt x="1501" y="1501"/>
                  </a:cubicBezTo>
                  <a:cubicBezTo>
                    <a:pt x="1953" y="1275"/>
                    <a:pt x="2334" y="799"/>
                    <a:pt x="2287" y="287"/>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96" name="Google Shape;96;p16"/>
            <p:cNvSpPr/>
            <p:nvPr/>
          </p:nvSpPr>
          <p:spPr>
            <a:xfrm>
              <a:off x="2725325" y="2550750"/>
              <a:ext cx="18725" cy="20550"/>
            </a:xfrm>
            <a:custGeom>
              <a:avLst/>
              <a:gdLst/>
              <a:ahLst/>
              <a:cxnLst/>
              <a:rect l="l" t="t" r="r" b="b"/>
              <a:pathLst>
                <a:path w="749" h="822" extrusionOk="0">
                  <a:moveTo>
                    <a:pt x="346" y="0"/>
                  </a:moveTo>
                  <a:lnTo>
                    <a:pt x="263" y="107"/>
                  </a:lnTo>
                  <a:cubicBezTo>
                    <a:pt x="269" y="109"/>
                    <a:pt x="276" y="110"/>
                    <a:pt x="282" y="112"/>
                  </a:cubicBezTo>
                  <a:lnTo>
                    <a:pt x="282" y="112"/>
                  </a:lnTo>
                  <a:cubicBezTo>
                    <a:pt x="303" y="75"/>
                    <a:pt x="324" y="37"/>
                    <a:pt x="346" y="0"/>
                  </a:cubicBezTo>
                  <a:close/>
                  <a:moveTo>
                    <a:pt x="282" y="112"/>
                  </a:moveTo>
                  <a:cubicBezTo>
                    <a:pt x="158" y="340"/>
                    <a:pt x="62" y="576"/>
                    <a:pt x="1" y="822"/>
                  </a:cubicBezTo>
                  <a:lnTo>
                    <a:pt x="667" y="810"/>
                  </a:lnTo>
                  <a:cubicBezTo>
                    <a:pt x="749" y="507"/>
                    <a:pt x="580" y="193"/>
                    <a:pt x="282" y="112"/>
                  </a:cubicBezTo>
                  <a:close/>
                </a:path>
              </a:pathLst>
            </a:custGeom>
            <a:gradFill>
              <a:gsLst>
                <a:gs pos="0">
                  <a:schemeClr val="accent6"/>
                </a:gs>
                <a:gs pos="100000">
                  <a:srgbClr val="348AA6"/>
                </a:gs>
              </a:gsLst>
              <a:lin ang="5400012" scaled="0"/>
            </a:gradFill>
            <a:ln>
              <a:noFill/>
            </a:ln>
          </p:spPr>
          <p:txBody>
            <a:bodyPr spcFirstLastPara="1" wrap="square" lIns="121900" tIns="121900" rIns="121900" bIns="121900" anchor="ctr" anchorCtr="0">
              <a:noAutofit/>
            </a:bodyPr>
            <a:lstStyle/>
            <a:p>
              <a:endParaRPr sz="2400" dirty="0"/>
            </a:p>
          </p:txBody>
        </p:sp>
        <p:sp>
          <p:nvSpPr>
            <p:cNvPr id="97" name="Google Shape;97;p16"/>
            <p:cNvSpPr/>
            <p:nvPr/>
          </p:nvSpPr>
          <p:spPr>
            <a:xfrm>
              <a:off x="5482225" y="2968350"/>
              <a:ext cx="2400" cy="2700"/>
            </a:xfrm>
            <a:custGeom>
              <a:avLst/>
              <a:gdLst/>
              <a:ahLst/>
              <a:cxnLst/>
              <a:rect l="l" t="t" r="r" b="b"/>
              <a:pathLst>
                <a:path w="96" h="108" extrusionOk="0">
                  <a:moveTo>
                    <a:pt x="0" y="1"/>
                  </a:moveTo>
                  <a:lnTo>
                    <a:pt x="0" y="1"/>
                  </a:lnTo>
                  <a:cubicBezTo>
                    <a:pt x="24" y="36"/>
                    <a:pt x="60" y="72"/>
                    <a:pt x="96" y="108"/>
                  </a:cubicBezTo>
                  <a:cubicBezTo>
                    <a:pt x="72" y="60"/>
                    <a:pt x="36" y="36"/>
                    <a:pt x="0" y="1"/>
                  </a:cubicBezTo>
                  <a:close/>
                </a:path>
              </a:pathLst>
            </a:custGeom>
            <a:gradFill>
              <a:gsLst>
                <a:gs pos="0">
                  <a:schemeClr val="accent6"/>
                </a:gs>
                <a:gs pos="100000">
                  <a:srgbClr val="348AA6"/>
                </a:gs>
              </a:gsLst>
              <a:lin ang="5400012" scaled="0"/>
            </a:gradFill>
            <a:ln>
              <a:noFill/>
            </a:ln>
          </p:spPr>
          <p:txBody>
            <a:bodyPr spcFirstLastPara="1" wrap="square" lIns="121900" tIns="121900" rIns="121900" bIns="121900" anchor="ctr" anchorCtr="0">
              <a:noAutofit/>
            </a:bodyPr>
            <a:lstStyle/>
            <a:p>
              <a:endParaRPr sz="2400" dirty="0"/>
            </a:p>
          </p:txBody>
        </p:sp>
        <p:sp>
          <p:nvSpPr>
            <p:cNvPr id="98" name="Google Shape;98;p16"/>
            <p:cNvSpPr/>
            <p:nvPr/>
          </p:nvSpPr>
          <p:spPr>
            <a:xfrm>
              <a:off x="4018350" y="4506650"/>
              <a:ext cx="5075" cy="4175"/>
            </a:xfrm>
            <a:custGeom>
              <a:avLst/>
              <a:gdLst/>
              <a:ahLst/>
              <a:cxnLst/>
              <a:rect l="l" t="t" r="r" b="b"/>
              <a:pathLst>
                <a:path w="203" h="167" extrusionOk="0">
                  <a:moveTo>
                    <a:pt x="0" y="0"/>
                  </a:moveTo>
                  <a:lnTo>
                    <a:pt x="0" y="0"/>
                  </a:lnTo>
                  <a:cubicBezTo>
                    <a:pt x="60" y="60"/>
                    <a:pt x="119" y="119"/>
                    <a:pt x="203" y="167"/>
                  </a:cubicBezTo>
                  <a:cubicBezTo>
                    <a:pt x="131" y="107"/>
                    <a:pt x="60" y="60"/>
                    <a:pt x="0" y="0"/>
                  </a:cubicBezTo>
                  <a:close/>
                </a:path>
              </a:pathLst>
            </a:custGeom>
            <a:gradFill>
              <a:gsLst>
                <a:gs pos="0">
                  <a:schemeClr val="accent6"/>
                </a:gs>
                <a:gs pos="100000">
                  <a:srgbClr val="348AA6"/>
                </a:gs>
              </a:gsLst>
              <a:lin ang="5400012" scaled="0"/>
            </a:gradFill>
            <a:ln>
              <a:noFill/>
            </a:ln>
          </p:spPr>
          <p:txBody>
            <a:bodyPr spcFirstLastPara="1" wrap="square" lIns="121900" tIns="121900" rIns="121900" bIns="121900" anchor="ctr" anchorCtr="0">
              <a:noAutofit/>
            </a:bodyPr>
            <a:lstStyle/>
            <a:p>
              <a:endParaRPr sz="2400" dirty="0"/>
            </a:p>
          </p:txBody>
        </p:sp>
        <p:sp>
          <p:nvSpPr>
            <p:cNvPr id="99" name="Google Shape;99;p16"/>
            <p:cNvSpPr/>
            <p:nvPr/>
          </p:nvSpPr>
          <p:spPr>
            <a:xfrm>
              <a:off x="3771300" y="1781450"/>
              <a:ext cx="465250" cy="855600"/>
            </a:xfrm>
            <a:custGeom>
              <a:avLst/>
              <a:gdLst/>
              <a:ahLst/>
              <a:cxnLst/>
              <a:rect l="l" t="t" r="r" b="b"/>
              <a:pathLst>
                <a:path w="18610" h="34224" extrusionOk="0">
                  <a:moveTo>
                    <a:pt x="9077" y="0"/>
                  </a:moveTo>
                  <a:cubicBezTo>
                    <a:pt x="8949" y="0"/>
                    <a:pt x="8826" y="47"/>
                    <a:pt x="8727" y="126"/>
                  </a:cubicBezTo>
                  <a:cubicBezTo>
                    <a:pt x="8680" y="173"/>
                    <a:pt x="8644" y="233"/>
                    <a:pt x="8597" y="292"/>
                  </a:cubicBezTo>
                  <a:cubicBezTo>
                    <a:pt x="8561" y="352"/>
                    <a:pt x="8501" y="423"/>
                    <a:pt x="8454" y="483"/>
                  </a:cubicBezTo>
                  <a:cubicBezTo>
                    <a:pt x="8267" y="669"/>
                    <a:pt x="8023" y="768"/>
                    <a:pt x="7771" y="768"/>
                  </a:cubicBezTo>
                  <a:cubicBezTo>
                    <a:pt x="7701" y="768"/>
                    <a:pt x="7631" y="760"/>
                    <a:pt x="7561" y="745"/>
                  </a:cubicBezTo>
                  <a:cubicBezTo>
                    <a:pt x="7346" y="709"/>
                    <a:pt x="7156" y="614"/>
                    <a:pt x="7013" y="471"/>
                  </a:cubicBezTo>
                  <a:cubicBezTo>
                    <a:pt x="6787" y="816"/>
                    <a:pt x="6608" y="1185"/>
                    <a:pt x="6477" y="1590"/>
                  </a:cubicBezTo>
                  <a:cubicBezTo>
                    <a:pt x="6441" y="1685"/>
                    <a:pt x="6418" y="1792"/>
                    <a:pt x="6441" y="1900"/>
                  </a:cubicBezTo>
                  <a:cubicBezTo>
                    <a:pt x="6465" y="1959"/>
                    <a:pt x="6501" y="2019"/>
                    <a:pt x="6537" y="2066"/>
                  </a:cubicBezTo>
                  <a:cubicBezTo>
                    <a:pt x="6561" y="2102"/>
                    <a:pt x="6584" y="2138"/>
                    <a:pt x="6608" y="2173"/>
                  </a:cubicBezTo>
                  <a:cubicBezTo>
                    <a:pt x="6965" y="2757"/>
                    <a:pt x="6751" y="3507"/>
                    <a:pt x="6382" y="3959"/>
                  </a:cubicBezTo>
                  <a:cubicBezTo>
                    <a:pt x="6013" y="4400"/>
                    <a:pt x="5453" y="4709"/>
                    <a:pt x="4965" y="4959"/>
                  </a:cubicBezTo>
                  <a:cubicBezTo>
                    <a:pt x="4763" y="5079"/>
                    <a:pt x="4536" y="5162"/>
                    <a:pt x="4310" y="5209"/>
                  </a:cubicBezTo>
                  <a:cubicBezTo>
                    <a:pt x="4239" y="5221"/>
                    <a:pt x="4167" y="5227"/>
                    <a:pt x="4096" y="5227"/>
                  </a:cubicBezTo>
                  <a:cubicBezTo>
                    <a:pt x="3801" y="5227"/>
                    <a:pt x="3517" y="5128"/>
                    <a:pt x="3286" y="4936"/>
                  </a:cubicBezTo>
                  <a:cubicBezTo>
                    <a:pt x="3173" y="4959"/>
                    <a:pt x="3059" y="4971"/>
                    <a:pt x="2945" y="4971"/>
                  </a:cubicBezTo>
                  <a:cubicBezTo>
                    <a:pt x="2602" y="4971"/>
                    <a:pt x="2265" y="4864"/>
                    <a:pt x="1989" y="4650"/>
                  </a:cubicBezTo>
                  <a:cubicBezTo>
                    <a:pt x="1667" y="4388"/>
                    <a:pt x="1381" y="4078"/>
                    <a:pt x="1143" y="3733"/>
                  </a:cubicBezTo>
                  <a:lnTo>
                    <a:pt x="1084" y="3650"/>
                  </a:lnTo>
                  <a:cubicBezTo>
                    <a:pt x="869" y="3388"/>
                    <a:pt x="596" y="3185"/>
                    <a:pt x="405" y="3162"/>
                  </a:cubicBezTo>
                  <a:cubicBezTo>
                    <a:pt x="396" y="3160"/>
                    <a:pt x="387" y="3159"/>
                    <a:pt x="377" y="3159"/>
                  </a:cubicBezTo>
                  <a:cubicBezTo>
                    <a:pt x="316" y="3159"/>
                    <a:pt x="256" y="3193"/>
                    <a:pt x="215" y="3245"/>
                  </a:cubicBezTo>
                  <a:cubicBezTo>
                    <a:pt x="0" y="3424"/>
                    <a:pt x="226" y="3864"/>
                    <a:pt x="441" y="4102"/>
                  </a:cubicBezTo>
                  <a:cubicBezTo>
                    <a:pt x="691" y="4400"/>
                    <a:pt x="953" y="4698"/>
                    <a:pt x="1238" y="4971"/>
                  </a:cubicBezTo>
                  <a:cubicBezTo>
                    <a:pt x="1834" y="5555"/>
                    <a:pt x="2334" y="5912"/>
                    <a:pt x="2846" y="6138"/>
                  </a:cubicBezTo>
                  <a:lnTo>
                    <a:pt x="2917" y="6186"/>
                  </a:lnTo>
                  <a:cubicBezTo>
                    <a:pt x="3560" y="6900"/>
                    <a:pt x="4025" y="7734"/>
                    <a:pt x="4298" y="8638"/>
                  </a:cubicBezTo>
                  <a:lnTo>
                    <a:pt x="4346" y="8781"/>
                  </a:lnTo>
                  <a:cubicBezTo>
                    <a:pt x="4394" y="8984"/>
                    <a:pt x="4453" y="9174"/>
                    <a:pt x="4548" y="9353"/>
                  </a:cubicBezTo>
                  <a:cubicBezTo>
                    <a:pt x="4620" y="9460"/>
                    <a:pt x="4703" y="9567"/>
                    <a:pt x="4787" y="9674"/>
                  </a:cubicBezTo>
                  <a:cubicBezTo>
                    <a:pt x="4977" y="9924"/>
                    <a:pt x="5191" y="10210"/>
                    <a:pt x="5191" y="10567"/>
                  </a:cubicBezTo>
                  <a:cubicBezTo>
                    <a:pt x="5179" y="10782"/>
                    <a:pt x="5120" y="10996"/>
                    <a:pt x="5025" y="11186"/>
                  </a:cubicBezTo>
                  <a:cubicBezTo>
                    <a:pt x="4929" y="11448"/>
                    <a:pt x="4870" y="11615"/>
                    <a:pt x="4953" y="11746"/>
                  </a:cubicBezTo>
                  <a:cubicBezTo>
                    <a:pt x="5025" y="11817"/>
                    <a:pt x="5120" y="11877"/>
                    <a:pt x="5215" y="11913"/>
                  </a:cubicBezTo>
                  <a:cubicBezTo>
                    <a:pt x="5310" y="11948"/>
                    <a:pt x="5406" y="11996"/>
                    <a:pt x="5489" y="12056"/>
                  </a:cubicBezTo>
                  <a:cubicBezTo>
                    <a:pt x="5977" y="12401"/>
                    <a:pt x="5918" y="12996"/>
                    <a:pt x="5858" y="13532"/>
                  </a:cubicBezTo>
                  <a:cubicBezTo>
                    <a:pt x="5822" y="13913"/>
                    <a:pt x="5775" y="14318"/>
                    <a:pt x="5930" y="14592"/>
                  </a:cubicBezTo>
                  <a:lnTo>
                    <a:pt x="5834" y="14651"/>
                  </a:lnTo>
                  <a:cubicBezTo>
                    <a:pt x="6251" y="14794"/>
                    <a:pt x="6656" y="14973"/>
                    <a:pt x="6918" y="15318"/>
                  </a:cubicBezTo>
                  <a:cubicBezTo>
                    <a:pt x="7430" y="16044"/>
                    <a:pt x="7025" y="17056"/>
                    <a:pt x="6513" y="17794"/>
                  </a:cubicBezTo>
                  <a:cubicBezTo>
                    <a:pt x="6096" y="18390"/>
                    <a:pt x="5608" y="18949"/>
                    <a:pt x="5072" y="19437"/>
                  </a:cubicBezTo>
                  <a:cubicBezTo>
                    <a:pt x="4846" y="19628"/>
                    <a:pt x="4656" y="19842"/>
                    <a:pt x="4489" y="20068"/>
                  </a:cubicBezTo>
                  <a:cubicBezTo>
                    <a:pt x="4275" y="20414"/>
                    <a:pt x="4215" y="20830"/>
                    <a:pt x="4096" y="21211"/>
                  </a:cubicBezTo>
                  <a:cubicBezTo>
                    <a:pt x="3739" y="22283"/>
                    <a:pt x="2882" y="23093"/>
                    <a:pt x="1798" y="23390"/>
                  </a:cubicBezTo>
                  <a:cubicBezTo>
                    <a:pt x="2084" y="25140"/>
                    <a:pt x="2084" y="26926"/>
                    <a:pt x="1798" y="28689"/>
                  </a:cubicBezTo>
                  <a:cubicBezTo>
                    <a:pt x="1631" y="29629"/>
                    <a:pt x="1477" y="30820"/>
                    <a:pt x="2274" y="31367"/>
                  </a:cubicBezTo>
                  <a:cubicBezTo>
                    <a:pt x="2596" y="31594"/>
                    <a:pt x="3012" y="31641"/>
                    <a:pt x="3370" y="31832"/>
                  </a:cubicBezTo>
                  <a:cubicBezTo>
                    <a:pt x="3715" y="32022"/>
                    <a:pt x="3989" y="32475"/>
                    <a:pt x="3763" y="32808"/>
                  </a:cubicBezTo>
                  <a:cubicBezTo>
                    <a:pt x="4298" y="32808"/>
                    <a:pt x="4667" y="33332"/>
                    <a:pt x="5025" y="33737"/>
                  </a:cubicBezTo>
                  <a:cubicBezTo>
                    <a:pt x="5268" y="34004"/>
                    <a:pt x="5651" y="34224"/>
                    <a:pt x="5982" y="34224"/>
                  </a:cubicBezTo>
                  <a:cubicBezTo>
                    <a:pt x="6154" y="34224"/>
                    <a:pt x="6312" y="34165"/>
                    <a:pt x="6430" y="34023"/>
                  </a:cubicBezTo>
                  <a:cubicBezTo>
                    <a:pt x="6608" y="33796"/>
                    <a:pt x="6596" y="33463"/>
                    <a:pt x="6763" y="33237"/>
                  </a:cubicBezTo>
                  <a:cubicBezTo>
                    <a:pt x="7013" y="32891"/>
                    <a:pt x="7525" y="32927"/>
                    <a:pt x="7942" y="32808"/>
                  </a:cubicBezTo>
                  <a:cubicBezTo>
                    <a:pt x="8287" y="32713"/>
                    <a:pt x="8573" y="32499"/>
                    <a:pt x="8882" y="32308"/>
                  </a:cubicBezTo>
                  <a:cubicBezTo>
                    <a:pt x="9835" y="31713"/>
                    <a:pt x="10918" y="31391"/>
                    <a:pt x="12037" y="31367"/>
                  </a:cubicBezTo>
                  <a:cubicBezTo>
                    <a:pt x="12128" y="30832"/>
                    <a:pt x="12656" y="30648"/>
                    <a:pt x="13235" y="30648"/>
                  </a:cubicBezTo>
                  <a:cubicBezTo>
                    <a:pt x="13339" y="30648"/>
                    <a:pt x="13445" y="30654"/>
                    <a:pt x="13550" y="30665"/>
                  </a:cubicBezTo>
                  <a:lnTo>
                    <a:pt x="13371" y="30558"/>
                  </a:lnTo>
                  <a:lnTo>
                    <a:pt x="15276" y="27248"/>
                  </a:lnTo>
                  <a:cubicBezTo>
                    <a:pt x="15371" y="27034"/>
                    <a:pt x="15526" y="26867"/>
                    <a:pt x="15716" y="26748"/>
                  </a:cubicBezTo>
                  <a:cubicBezTo>
                    <a:pt x="15824" y="26688"/>
                    <a:pt x="15931" y="26653"/>
                    <a:pt x="16050" y="26617"/>
                  </a:cubicBezTo>
                  <a:cubicBezTo>
                    <a:pt x="16157" y="26593"/>
                    <a:pt x="16252" y="26545"/>
                    <a:pt x="16347" y="26486"/>
                  </a:cubicBezTo>
                  <a:cubicBezTo>
                    <a:pt x="16336" y="26450"/>
                    <a:pt x="16312" y="26414"/>
                    <a:pt x="16288" y="26379"/>
                  </a:cubicBezTo>
                  <a:cubicBezTo>
                    <a:pt x="16228" y="26307"/>
                    <a:pt x="16181" y="26224"/>
                    <a:pt x="16157" y="26129"/>
                  </a:cubicBezTo>
                  <a:cubicBezTo>
                    <a:pt x="16133" y="25962"/>
                    <a:pt x="16169" y="25795"/>
                    <a:pt x="16276" y="25652"/>
                  </a:cubicBezTo>
                  <a:cubicBezTo>
                    <a:pt x="16693" y="24879"/>
                    <a:pt x="17181" y="24128"/>
                    <a:pt x="17705" y="23426"/>
                  </a:cubicBezTo>
                  <a:cubicBezTo>
                    <a:pt x="17931" y="23093"/>
                    <a:pt x="18241" y="22831"/>
                    <a:pt x="18598" y="22652"/>
                  </a:cubicBezTo>
                  <a:cubicBezTo>
                    <a:pt x="18610" y="22235"/>
                    <a:pt x="17979" y="21902"/>
                    <a:pt x="17776" y="21795"/>
                  </a:cubicBezTo>
                  <a:lnTo>
                    <a:pt x="14454" y="20199"/>
                  </a:lnTo>
                  <a:lnTo>
                    <a:pt x="14800" y="19164"/>
                  </a:lnTo>
                  <a:lnTo>
                    <a:pt x="15026" y="19354"/>
                  </a:lnTo>
                  <a:cubicBezTo>
                    <a:pt x="15098" y="19396"/>
                    <a:pt x="15175" y="19416"/>
                    <a:pt x="15251" y="19416"/>
                  </a:cubicBezTo>
                  <a:cubicBezTo>
                    <a:pt x="15471" y="19416"/>
                    <a:pt x="15675" y="19249"/>
                    <a:pt x="15693" y="19009"/>
                  </a:cubicBezTo>
                  <a:cubicBezTo>
                    <a:pt x="15681" y="18783"/>
                    <a:pt x="15478" y="18580"/>
                    <a:pt x="15276" y="18378"/>
                  </a:cubicBezTo>
                  <a:lnTo>
                    <a:pt x="15252" y="18354"/>
                  </a:lnTo>
                  <a:cubicBezTo>
                    <a:pt x="14466" y="17580"/>
                    <a:pt x="13871" y="16639"/>
                    <a:pt x="13502" y="15604"/>
                  </a:cubicBezTo>
                  <a:cubicBezTo>
                    <a:pt x="13383" y="15306"/>
                    <a:pt x="13323" y="14984"/>
                    <a:pt x="13347" y="14663"/>
                  </a:cubicBezTo>
                  <a:cubicBezTo>
                    <a:pt x="13371" y="14473"/>
                    <a:pt x="13430" y="14270"/>
                    <a:pt x="13514" y="14080"/>
                  </a:cubicBezTo>
                  <a:cubicBezTo>
                    <a:pt x="13561" y="13961"/>
                    <a:pt x="13597" y="13841"/>
                    <a:pt x="13633" y="13722"/>
                  </a:cubicBezTo>
                  <a:cubicBezTo>
                    <a:pt x="13704" y="13318"/>
                    <a:pt x="13657" y="12901"/>
                    <a:pt x="13490" y="12532"/>
                  </a:cubicBezTo>
                  <a:cubicBezTo>
                    <a:pt x="13192" y="11806"/>
                    <a:pt x="12704" y="11174"/>
                    <a:pt x="12061" y="10710"/>
                  </a:cubicBezTo>
                  <a:lnTo>
                    <a:pt x="12026" y="10674"/>
                  </a:lnTo>
                  <a:cubicBezTo>
                    <a:pt x="11883" y="10591"/>
                    <a:pt x="11764" y="10484"/>
                    <a:pt x="11668" y="10353"/>
                  </a:cubicBezTo>
                  <a:cubicBezTo>
                    <a:pt x="11573" y="10210"/>
                    <a:pt x="11514" y="10055"/>
                    <a:pt x="11490" y="9889"/>
                  </a:cubicBezTo>
                  <a:cubicBezTo>
                    <a:pt x="11371" y="9269"/>
                    <a:pt x="11442" y="8627"/>
                    <a:pt x="11692" y="8055"/>
                  </a:cubicBezTo>
                  <a:lnTo>
                    <a:pt x="11764" y="7900"/>
                  </a:lnTo>
                  <a:cubicBezTo>
                    <a:pt x="11847" y="7746"/>
                    <a:pt x="11906" y="7579"/>
                    <a:pt x="11918" y="7400"/>
                  </a:cubicBezTo>
                  <a:cubicBezTo>
                    <a:pt x="11918" y="7055"/>
                    <a:pt x="11561" y="6769"/>
                    <a:pt x="11252" y="6507"/>
                  </a:cubicBezTo>
                  <a:cubicBezTo>
                    <a:pt x="10192" y="5662"/>
                    <a:pt x="9632" y="4757"/>
                    <a:pt x="9585" y="3828"/>
                  </a:cubicBezTo>
                  <a:cubicBezTo>
                    <a:pt x="9561" y="3126"/>
                    <a:pt x="9799" y="2447"/>
                    <a:pt x="10251" y="1911"/>
                  </a:cubicBezTo>
                  <a:cubicBezTo>
                    <a:pt x="10251" y="1614"/>
                    <a:pt x="10263" y="1280"/>
                    <a:pt x="10132" y="1030"/>
                  </a:cubicBezTo>
                  <a:cubicBezTo>
                    <a:pt x="10038" y="870"/>
                    <a:pt x="9847" y="740"/>
                    <a:pt x="9682" y="740"/>
                  </a:cubicBezTo>
                  <a:cubicBezTo>
                    <a:pt x="9639" y="740"/>
                    <a:pt x="9598" y="749"/>
                    <a:pt x="9561" y="768"/>
                  </a:cubicBezTo>
                  <a:lnTo>
                    <a:pt x="9311" y="899"/>
                  </a:lnTo>
                  <a:lnTo>
                    <a:pt x="9156" y="6"/>
                  </a:lnTo>
                  <a:cubicBezTo>
                    <a:pt x="9130" y="2"/>
                    <a:pt x="9103" y="0"/>
                    <a:pt x="9077" y="0"/>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100" name="Google Shape;100;p16"/>
            <p:cNvSpPr/>
            <p:nvPr/>
          </p:nvSpPr>
          <p:spPr>
            <a:xfrm>
              <a:off x="3812975" y="2787800"/>
              <a:ext cx="351850" cy="174950"/>
            </a:xfrm>
            <a:custGeom>
              <a:avLst/>
              <a:gdLst/>
              <a:ahLst/>
              <a:cxnLst/>
              <a:rect l="l" t="t" r="r" b="b"/>
              <a:pathLst>
                <a:path w="14074" h="6998" extrusionOk="0">
                  <a:moveTo>
                    <a:pt x="8481" y="1"/>
                  </a:moveTo>
                  <a:cubicBezTo>
                    <a:pt x="8397" y="1"/>
                    <a:pt x="8319" y="10"/>
                    <a:pt x="8263" y="19"/>
                  </a:cubicBezTo>
                  <a:cubicBezTo>
                    <a:pt x="8180" y="31"/>
                    <a:pt x="8084" y="55"/>
                    <a:pt x="8001" y="79"/>
                  </a:cubicBezTo>
                  <a:cubicBezTo>
                    <a:pt x="7822" y="138"/>
                    <a:pt x="7632" y="162"/>
                    <a:pt x="7441" y="174"/>
                  </a:cubicBezTo>
                  <a:cubicBezTo>
                    <a:pt x="7299" y="174"/>
                    <a:pt x="7156" y="162"/>
                    <a:pt x="7025" y="138"/>
                  </a:cubicBezTo>
                  <a:cubicBezTo>
                    <a:pt x="7001" y="1293"/>
                    <a:pt x="6703" y="2436"/>
                    <a:pt x="6168" y="3460"/>
                  </a:cubicBezTo>
                  <a:cubicBezTo>
                    <a:pt x="5334" y="3401"/>
                    <a:pt x="4798" y="2603"/>
                    <a:pt x="4334" y="1912"/>
                  </a:cubicBezTo>
                  <a:cubicBezTo>
                    <a:pt x="3923" y="1302"/>
                    <a:pt x="3308" y="664"/>
                    <a:pt x="2620" y="664"/>
                  </a:cubicBezTo>
                  <a:cubicBezTo>
                    <a:pt x="2530" y="664"/>
                    <a:pt x="2438" y="674"/>
                    <a:pt x="2346" y="698"/>
                  </a:cubicBezTo>
                  <a:cubicBezTo>
                    <a:pt x="1215" y="996"/>
                    <a:pt x="1274" y="2615"/>
                    <a:pt x="679" y="3627"/>
                  </a:cubicBezTo>
                  <a:cubicBezTo>
                    <a:pt x="500" y="3936"/>
                    <a:pt x="226" y="4210"/>
                    <a:pt x="95" y="4556"/>
                  </a:cubicBezTo>
                  <a:cubicBezTo>
                    <a:pt x="36" y="4710"/>
                    <a:pt x="12" y="4889"/>
                    <a:pt x="0" y="5068"/>
                  </a:cubicBezTo>
                  <a:cubicBezTo>
                    <a:pt x="43" y="5102"/>
                    <a:pt x="97" y="5116"/>
                    <a:pt x="157" y="5116"/>
                  </a:cubicBezTo>
                  <a:cubicBezTo>
                    <a:pt x="328" y="5116"/>
                    <a:pt x="547" y="4997"/>
                    <a:pt x="714" y="4865"/>
                  </a:cubicBezTo>
                  <a:cubicBezTo>
                    <a:pt x="935" y="4692"/>
                    <a:pt x="1256" y="4435"/>
                    <a:pt x="1610" y="4435"/>
                  </a:cubicBezTo>
                  <a:cubicBezTo>
                    <a:pt x="1695" y="4435"/>
                    <a:pt x="1782" y="4449"/>
                    <a:pt x="1869" y="4484"/>
                  </a:cubicBezTo>
                  <a:cubicBezTo>
                    <a:pt x="1977" y="4532"/>
                    <a:pt x="2072" y="4591"/>
                    <a:pt x="2155" y="4663"/>
                  </a:cubicBezTo>
                  <a:cubicBezTo>
                    <a:pt x="2203" y="4698"/>
                    <a:pt x="2262" y="4734"/>
                    <a:pt x="2310" y="4770"/>
                  </a:cubicBezTo>
                  <a:cubicBezTo>
                    <a:pt x="2366" y="4797"/>
                    <a:pt x="2424" y="4808"/>
                    <a:pt x="2485" y="4808"/>
                  </a:cubicBezTo>
                  <a:cubicBezTo>
                    <a:pt x="2695" y="4808"/>
                    <a:pt x="2930" y="4668"/>
                    <a:pt x="3179" y="4520"/>
                  </a:cubicBezTo>
                  <a:cubicBezTo>
                    <a:pt x="3286" y="4460"/>
                    <a:pt x="3381" y="4389"/>
                    <a:pt x="3489" y="4341"/>
                  </a:cubicBezTo>
                  <a:cubicBezTo>
                    <a:pt x="3861" y="4149"/>
                    <a:pt x="4275" y="4088"/>
                    <a:pt x="4681" y="4088"/>
                  </a:cubicBezTo>
                  <a:cubicBezTo>
                    <a:pt x="5107" y="4088"/>
                    <a:pt x="5523" y="4155"/>
                    <a:pt x="5870" y="4210"/>
                  </a:cubicBezTo>
                  <a:cubicBezTo>
                    <a:pt x="7239" y="4437"/>
                    <a:pt x="8537" y="4710"/>
                    <a:pt x="9370" y="5675"/>
                  </a:cubicBezTo>
                  <a:lnTo>
                    <a:pt x="9406" y="5710"/>
                  </a:lnTo>
                  <a:cubicBezTo>
                    <a:pt x="9466" y="5794"/>
                    <a:pt x="9549" y="5865"/>
                    <a:pt x="9644" y="5913"/>
                  </a:cubicBezTo>
                  <a:cubicBezTo>
                    <a:pt x="9674" y="5919"/>
                    <a:pt x="9704" y="5922"/>
                    <a:pt x="9733" y="5922"/>
                  </a:cubicBezTo>
                  <a:cubicBezTo>
                    <a:pt x="9763" y="5922"/>
                    <a:pt x="9793" y="5919"/>
                    <a:pt x="9823" y="5913"/>
                  </a:cubicBezTo>
                  <a:cubicBezTo>
                    <a:pt x="9894" y="5901"/>
                    <a:pt x="9966" y="5901"/>
                    <a:pt x="10037" y="5901"/>
                  </a:cubicBezTo>
                  <a:cubicBezTo>
                    <a:pt x="10430" y="5937"/>
                    <a:pt x="10632" y="6246"/>
                    <a:pt x="10823" y="6520"/>
                  </a:cubicBezTo>
                  <a:cubicBezTo>
                    <a:pt x="10966" y="6711"/>
                    <a:pt x="11085" y="6889"/>
                    <a:pt x="11251" y="6961"/>
                  </a:cubicBezTo>
                  <a:cubicBezTo>
                    <a:pt x="11309" y="6986"/>
                    <a:pt x="11370" y="6997"/>
                    <a:pt x="11433" y="6997"/>
                  </a:cubicBezTo>
                  <a:cubicBezTo>
                    <a:pt x="11604" y="6997"/>
                    <a:pt x="11796" y="6917"/>
                    <a:pt x="12013" y="6830"/>
                  </a:cubicBezTo>
                  <a:cubicBezTo>
                    <a:pt x="12216" y="6734"/>
                    <a:pt x="12430" y="6675"/>
                    <a:pt x="12656" y="6639"/>
                  </a:cubicBezTo>
                  <a:cubicBezTo>
                    <a:pt x="12716" y="6633"/>
                    <a:pt x="12773" y="6630"/>
                    <a:pt x="12828" y="6630"/>
                  </a:cubicBezTo>
                  <a:cubicBezTo>
                    <a:pt x="12883" y="6630"/>
                    <a:pt x="12936" y="6633"/>
                    <a:pt x="12990" y="6639"/>
                  </a:cubicBezTo>
                  <a:cubicBezTo>
                    <a:pt x="13031" y="6645"/>
                    <a:pt x="13072" y="6648"/>
                    <a:pt x="13113" y="6648"/>
                  </a:cubicBezTo>
                  <a:cubicBezTo>
                    <a:pt x="13233" y="6648"/>
                    <a:pt x="13347" y="6621"/>
                    <a:pt x="13454" y="6568"/>
                  </a:cubicBezTo>
                  <a:cubicBezTo>
                    <a:pt x="13645" y="6449"/>
                    <a:pt x="13657" y="6163"/>
                    <a:pt x="13668" y="5865"/>
                  </a:cubicBezTo>
                  <a:cubicBezTo>
                    <a:pt x="13668" y="5782"/>
                    <a:pt x="13668" y="5687"/>
                    <a:pt x="13680" y="5615"/>
                  </a:cubicBezTo>
                  <a:cubicBezTo>
                    <a:pt x="13704" y="5329"/>
                    <a:pt x="13847" y="5079"/>
                    <a:pt x="14073" y="4901"/>
                  </a:cubicBezTo>
                  <a:cubicBezTo>
                    <a:pt x="13990" y="4806"/>
                    <a:pt x="13930" y="4698"/>
                    <a:pt x="13895" y="4591"/>
                  </a:cubicBezTo>
                  <a:cubicBezTo>
                    <a:pt x="13811" y="4306"/>
                    <a:pt x="13799" y="4008"/>
                    <a:pt x="13859" y="3710"/>
                  </a:cubicBezTo>
                  <a:cubicBezTo>
                    <a:pt x="13907" y="3341"/>
                    <a:pt x="13918" y="3115"/>
                    <a:pt x="13752" y="2984"/>
                  </a:cubicBezTo>
                  <a:cubicBezTo>
                    <a:pt x="13716" y="2960"/>
                    <a:pt x="13692" y="2948"/>
                    <a:pt x="13668" y="2936"/>
                  </a:cubicBezTo>
                  <a:cubicBezTo>
                    <a:pt x="13561" y="2877"/>
                    <a:pt x="13466" y="2793"/>
                    <a:pt x="13407" y="2686"/>
                  </a:cubicBezTo>
                  <a:cubicBezTo>
                    <a:pt x="13335" y="2508"/>
                    <a:pt x="13347" y="2329"/>
                    <a:pt x="13430" y="2162"/>
                  </a:cubicBezTo>
                  <a:cubicBezTo>
                    <a:pt x="13621" y="1639"/>
                    <a:pt x="13478" y="948"/>
                    <a:pt x="13037" y="650"/>
                  </a:cubicBezTo>
                  <a:lnTo>
                    <a:pt x="13014" y="722"/>
                  </a:lnTo>
                  <a:cubicBezTo>
                    <a:pt x="12563" y="577"/>
                    <a:pt x="12150" y="451"/>
                    <a:pt x="11764" y="451"/>
                  </a:cubicBezTo>
                  <a:cubicBezTo>
                    <a:pt x="11608" y="451"/>
                    <a:pt x="11458" y="472"/>
                    <a:pt x="11311" y="519"/>
                  </a:cubicBezTo>
                  <a:cubicBezTo>
                    <a:pt x="11156" y="579"/>
                    <a:pt x="11001" y="650"/>
                    <a:pt x="10859" y="734"/>
                  </a:cubicBezTo>
                  <a:cubicBezTo>
                    <a:pt x="10740" y="805"/>
                    <a:pt x="10597" y="865"/>
                    <a:pt x="10466" y="924"/>
                  </a:cubicBezTo>
                  <a:cubicBezTo>
                    <a:pt x="10299" y="996"/>
                    <a:pt x="10132" y="1031"/>
                    <a:pt x="9954" y="1031"/>
                  </a:cubicBezTo>
                  <a:cubicBezTo>
                    <a:pt x="9938" y="1032"/>
                    <a:pt x="9923" y="1033"/>
                    <a:pt x="9908" y="1033"/>
                  </a:cubicBezTo>
                  <a:cubicBezTo>
                    <a:pt x="9709" y="1033"/>
                    <a:pt x="9513" y="962"/>
                    <a:pt x="9358" y="829"/>
                  </a:cubicBezTo>
                  <a:cubicBezTo>
                    <a:pt x="9227" y="710"/>
                    <a:pt x="9132" y="567"/>
                    <a:pt x="9061" y="400"/>
                  </a:cubicBezTo>
                  <a:cubicBezTo>
                    <a:pt x="9013" y="293"/>
                    <a:pt x="8942" y="198"/>
                    <a:pt x="8858" y="103"/>
                  </a:cubicBezTo>
                  <a:cubicBezTo>
                    <a:pt x="8757" y="23"/>
                    <a:pt x="8612" y="1"/>
                    <a:pt x="8481" y="1"/>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101" name="Google Shape;101;p16"/>
            <p:cNvSpPr/>
            <p:nvPr/>
          </p:nvSpPr>
          <p:spPr>
            <a:xfrm>
              <a:off x="3944525" y="2639450"/>
              <a:ext cx="205400" cy="163775"/>
            </a:xfrm>
            <a:custGeom>
              <a:avLst/>
              <a:gdLst/>
              <a:ahLst/>
              <a:cxnLst/>
              <a:rect l="l" t="t" r="r" b="b"/>
              <a:pathLst>
                <a:path w="8216" h="6551" extrusionOk="0">
                  <a:moveTo>
                    <a:pt x="7656" y="0"/>
                  </a:moveTo>
                  <a:lnTo>
                    <a:pt x="7656" y="0"/>
                  </a:lnTo>
                  <a:cubicBezTo>
                    <a:pt x="6704" y="584"/>
                    <a:pt x="5394" y="631"/>
                    <a:pt x="4227" y="631"/>
                  </a:cubicBezTo>
                  <a:cubicBezTo>
                    <a:pt x="2715" y="631"/>
                    <a:pt x="953" y="798"/>
                    <a:pt x="132" y="2060"/>
                  </a:cubicBezTo>
                  <a:lnTo>
                    <a:pt x="775" y="2453"/>
                  </a:lnTo>
                  <a:cubicBezTo>
                    <a:pt x="215" y="3120"/>
                    <a:pt x="1" y="4001"/>
                    <a:pt x="191" y="4846"/>
                  </a:cubicBezTo>
                  <a:cubicBezTo>
                    <a:pt x="465" y="4751"/>
                    <a:pt x="727" y="4584"/>
                    <a:pt x="941" y="4382"/>
                  </a:cubicBezTo>
                  <a:cubicBezTo>
                    <a:pt x="1001" y="4350"/>
                    <a:pt x="1059" y="4336"/>
                    <a:pt x="1115" y="4336"/>
                  </a:cubicBezTo>
                  <a:cubicBezTo>
                    <a:pt x="1441" y="4336"/>
                    <a:pt x="1698" y="4819"/>
                    <a:pt x="1739" y="5215"/>
                  </a:cubicBezTo>
                  <a:cubicBezTo>
                    <a:pt x="1751" y="5358"/>
                    <a:pt x="1751" y="5501"/>
                    <a:pt x="1763" y="5644"/>
                  </a:cubicBezTo>
                  <a:cubicBezTo>
                    <a:pt x="1894" y="5679"/>
                    <a:pt x="2037" y="5691"/>
                    <a:pt x="2179" y="5691"/>
                  </a:cubicBezTo>
                  <a:cubicBezTo>
                    <a:pt x="2334" y="5679"/>
                    <a:pt x="2489" y="5656"/>
                    <a:pt x="2644" y="5608"/>
                  </a:cubicBezTo>
                  <a:cubicBezTo>
                    <a:pt x="2739" y="5584"/>
                    <a:pt x="2834" y="5560"/>
                    <a:pt x="2930" y="5548"/>
                  </a:cubicBezTo>
                  <a:cubicBezTo>
                    <a:pt x="3037" y="5529"/>
                    <a:pt x="3138" y="5519"/>
                    <a:pt x="3232" y="5519"/>
                  </a:cubicBezTo>
                  <a:cubicBezTo>
                    <a:pt x="3485" y="5519"/>
                    <a:pt x="3694" y="5589"/>
                    <a:pt x="3858" y="5727"/>
                  </a:cubicBezTo>
                  <a:cubicBezTo>
                    <a:pt x="3989" y="5846"/>
                    <a:pt x="4084" y="5989"/>
                    <a:pt x="4156" y="6156"/>
                  </a:cubicBezTo>
                  <a:cubicBezTo>
                    <a:pt x="4204" y="6263"/>
                    <a:pt x="4275" y="6358"/>
                    <a:pt x="4358" y="6453"/>
                  </a:cubicBezTo>
                  <a:cubicBezTo>
                    <a:pt x="4445" y="6523"/>
                    <a:pt x="4560" y="6550"/>
                    <a:pt x="4681" y="6550"/>
                  </a:cubicBezTo>
                  <a:cubicBezTo>
                    <a:pt x="4807" y="6550"/>
                    <a:pt x="4939" y="6520"/>
                    <a:pt x="5049" y="6477"/>
                  </a:cubicBezTo>
                  <a:cubicBezTo>
                    <a:pt x="5168" y="6418"/>
                    <a:pt x="5287" y="6358"/>
                    <a:pt x="5406" y="6299"/>
                  </a:cubicBezTo>
                  <a:cubicBezTo>
                    <a:pt x="5573" y="6203"/>
                    <a:pt x="5739" y="6120"/>
                    <a:pt x="5918" y="6060"/>
                  </a:cubicBezTo>
                  <a:cubicBezTo>
                    <a:pt x="6107" y="6000"/>
                    <a:pt x="6302" y="5976"/>
                    <a:pt x="6497" y="5976"/>
                  </a:cubicBezTo>
                  <a:cubicBezTo>
                    <a:pt x="6842" y="5976"/>
                    <a:pt x="7185" y="6053"/>
                    <a:pt x="7490" y="6144"/>
                  </a:cubicBezTo>
                  <a:lnTo>
                    <a:pt x="7537" y="6108"/>
                  </a:lnTo>
                  <a:cubicBezTo>
                    <a:pt x="8014" y="5810"/>
                    <a:pt x="8216" y="5203"/>
                    <a:pt x="8025" y="4679"/>
                  </a:cubicBezTo>
                  <a:lnTo>
                    <a:pt x="7990" y="4584"/>
                  </a:lnTo>
                  <a:cubicBezTo>
                    <a:pt x="7930" y="4465"/>
                    <a:pt x="7894" y="4334"/>
                    <a:pt x="7883" y="4203"/>
                  </a:cubicBezTo>
                  <a:cubicBezTo>
                    <a:pt x="7883" y="4120"/>
                    <a:pt x="7883" y="4048"/>
                    <a:pt x="7894" y="3977"/>
                  </a:cubicBezTo>
                  <a:cubicBezTo>
                    <a:pt x="7906" y="3917"/>
                    <a:pt x="7918" y="3870"/>
                    <a:pt x="7918" y="3822"/>
                  </a:cubicBezTo>
                  <a:cubicBezTo>
                    <a:pt x="7894" y="3727"/>
                    <a:pt x="7835" y="3632"/>
                    <a:pt x="7764" y="3548"/>
                  </a:cubicBezTo>
                  <a:cubicBezTo>
                    <a:pt x="7740" y="3513"/>
                    <a:pt x="7704" y="3477"/>
                    <a:pt x="7680" y="3441"/>
                  </a:cubicBezTo>
                  <a:cubicBezTo>
                    <a:pt x="7240" y="2798"/>
                    <a:pt x="7394" y="1965"/>
                    <a:pt x="7704" y="1381"/>
                  </a:cubicBezTo>
                  <a:lnTo>
                    <a:pt x="7764" y="1262"/>
                  </a:lnTo>
                  <a:cubicBezTo>
                    <a:pt x="7859" y="1119"/>
                    <a:pt x="7918" y="965"/>
                    <a:pt x="7954" y="810"/>
                  </a:cubicBezTo>
                  <a:cubicBezTo>
                    <a:pt x="7978" y="548"/>
                    <a:pt x="7835" y="298"/>
                    <a:pt x="7585" y="215"/>
                  </a:cubicBezTo>
                  <a:lnTo>
                    <a:pt x="7656" y="0"/>
                  </a:ln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102" name="Google Shape;102;p16"/>
            <p:cNvSpPr/>
            <p:nvPr/>
          </p:nvSpPr>
          <p:spPr>
            <a:xfrm>
              <a:off x="4020425" y="1446725"/>
              <a:ext cx="1922300" cy="2426225"/>
            </a:xfrm>
            <a:custGeom>
              <a:avLst/>
              <a:gdLst/>
              <a:ahLst/>
              <a:cxnLst/>
              <a:rect l="l" t="t" r="r" b="b"/>
              <a:pathLst>
                <a:path w="76892" h="97049" extrusionOk="0">
                  <a:moveTo>
                    <a:pt x="42482" y="1"/>
                  </a:moveTo>
                  <a:lnTo>
                    <a:pt x="40220" y="84"/>
                  </a:lnTo>
                  <a:cubicBezTo>
                    <a:pt x="39660" y="108"/>
                    <a:pt x="39101" y="132"/>
                    <a:pt x="38601" y="382"/>
                  </a:cubicBezTo>
                  <a:cubicBezTo>
                    <a:pt x="38113" y="620"/>
                    <a:pt x="37708" y="1144"/>
                    <a:pt x="37779" y="1680"/>
                  </a:cubicBezTo>
                  <a:cubicBezTo>
                    <a:pt x="37875" y="2323"/>
                    <a:pt x="38517" y="2704"/>
                    <a:pt x="38922" y="3192"/>
                  </a:cubicBezTo>
                  <a:cubicBezTo>
                    <a:pt x="39327" y="3692"/>
                    <a:pt x="39303" y="4692"/>
                    <a:pt x="38660" y="4716"/>
                  </a:cubicBezTo>
                  <a:cubicBezTo>
                    <a:pt x="39589" y="4906"/>
                    <a:pt x="39780" y="6454"/>
                    <a:pt x="38922" y="6859"/>
                  </a:cubicBezTo>
                  <a:cubicBezTo>
                    <a:pt x="37946" y="6478"/>
                    <a:pt x="37410" y="5418"/>
                    <a:pt x="37672" y="4394"/>
                  </a:cubicBezTo>
                  <a:lnTo>
                    <a:pt x="37672" y="4394"/>
                  </a:lnTo>
                  <a:cubicBezTo>
                    <a:pt x="36767" y="5144"/>
                    <a:pt x="36458" y="6395"/>
                    <a:pt x="36922" y="7466"/>
                  </a:cubicBezTo>
                  <a:lnTo>
                    <a:pt x="35196" y="7478"/>
                  </a:lnTo>
                  <a:cubicBezTo>
                    <a:pt x="34946" y="8014"/>
                    <a:pt x="34922" y="8621"/>
                    <a:pt x="34815" y="9204"/>
                  </a:cubicBezTo>
                  <a:cubicBezTo>
                    <a:pt x="34696" y="9776"/>
                    <a:pt x="34446" y="10395"/>
                    <a:pt x="33934" y="10669"/>
                  </a:cubicBezTo>
                  <a:cubicBezTo>
                    <a:pt x="33789" y="10748"/>
                    <a:pt x="33621" y="10785"/>
                    <a:pt x="33453" y="10785"/>
                  </a:cubicBezTo>
                  <a:cubicBezTo>
                    <a:pt x="33014" y="10785"/>
                    <a:pt x="32575" y="10531"/>
                    <a:pt x="32541" y="10109"/>
                  </a:cubicBezTo>
                  <a:cubicBezTo>
                    <a:pt x="32481" y="9466"/>
                    <a:pt x="33267" y="8788"/>
                    <a:pt x="32874" y="8276"/>
                  </a:cubicBezTo>
                  <a:cubicBezTo>
                    <a:pt x="32743" y="8133"/>
                    <a:pt x="32564" y="8050"/>
                    <a:pt x="32374" y="8038"/>
                  </a:cubicBezTo>
                  <a:cubicBezTo>
                    <a:pt x="32327" y="8032"/>
                    <a:pt x="32280" y="8029"/>
                    <a:pt x="32233" y="8029"/>
                  </a:cubicBezTo>
                  <a:cubicBezTo>
                    <a:pt x="31455" y="8029"/>
                    <a:pt x="30764" y="8846"/>
                    <a:pt x="30921" y="9621"/>
                  </a:cubicBezTo>
                  <a:cubicBezTo>
                    <a:pt x="31076" y="10288"/>
                    <a:pt x="31636" y="11169"/>
                    <a:pt x="31028" y="11490"/>
                  </a:cubicBezTo>
                  <a:cubicBezTo>
                    <a:pt x="30950" y="11532"/>
                    <a:pt x="30871" y="11550"/>
                    <a:pt x="30794" y="11550"/>
                  </a:cubicBezTo>
                  <a:cubicBezTo>
                    <a:pt x="30402" y="11550"/>
                    <a:pt x="30039" y="11076"/>
                    <a:pt x="29850" y="10669"/>
                  </a:cubicBezTo>
                  <a:lnTo>
                    <a:pt x="28302" y="13026"/>
                  </a:lnTo>
                  <a:cubicBezTo>
                    <a:pt x="28183" y="13193"/>
                    <a:pt x="28088" y="13384"/>
                    <a:pt x="28040" y="13586"/>
                  </a:cubicBezTo>
                  <a:cubicBezTo>
                    <a:pt x="28040" y="13824"/>
                    <a:pt x="28076" y="14050"/>
                    <a:pt x="28171" y="14265"/>
                  </a:cubicBezTo>
                  <a:cubicBezTo>
                    <a:pt x="28564" y="15336"/>
                    <a:pt x="28754" y="16789"/>
                    <a:pt x="27778" y="17384"/>
                  </a:cubicBezTo>
                  <a:cubicBezTo>
                    <a:pt x="27470" y="17572"/>
                    <a:pt x="27110" y="17619"/>
                    <a:pt x="26734" y="17619"/>
                  </a:cubicBezTo>
                  <a:cubicBezTo>
                    <a:pt x="26360" y="17619"/>
                    <a:pt x="25971" y="17572"/>
                    <a:pt x="25601" y="17572"/>
                  </a:cubicBezTo>
                  <a:cubicBezTo>
                    <a:pt x="25164" y="17572"/>
                    <a:pt x="24755" y="17637"/>
                    <a:pt x="24432" y="17920"/>
                  </a:cubicBezTo>
                  <a:cubicBezTo>
                    <a:pt x="23718" y="17432"/>
                    <a:pt x="23349" y="16586"/>
                    <a:pt x="23468" y="15729"/>
                  </a:cubicBezTo>
                  <a:cubicBezTo>
                    <a:pt x="24313" y="15729"/>
                    <a:pt x="25373" y="15574"/>
                    <a:pt x="25611" y="14777"/>
                  </a:cubicBezTo>
                  <a:cubicBezTo>
                    <a:pt x="24576" y="14000"/>
                    <a:pt x="23248" y="13259"/>
                    <a:pt x="22033" y="13259"/>
                  </a:cubicBezTo>
                  <a:cubicBezTo>
                    <a:pt x="21516" y="13259"/>
                    <a:pt x="21019" y="13393"/>
                    <a:pt x="20575" y="13717"/>
                  </a:cubicBezTo>
                  <a:cubicBezTo>
                    <a:pt x="20801" y="14110"/>
                    <a:pt x="21218" y="14324"/>
                    <a:pt x="21551" y="14622"/>
                  </a:cubicBezTo>
                  <a:cubicBezTo>
                    <a:pt x="22682" y="15658"/>
                    <a:pt x="22563" y="17432"/>
                    <a:pt x="22361" y="18956"/>
                  </a:cubicBezTo>
                  <a:cubicBezTo>
                    <a:pt x="22687" y="18860"/>
                    <a:pt x="23062" y="18775"/>
                    <a:pt x="23412" y="18775"/>
                  </a:cubicBezTo>
                  <a:cubicBezTo>
                    <a:pt x="23801" y="18775"/>
                    <a:pt x="24159" y="18880"/>
                    <a:pt x="24385" y="19194"/>
                  </a:cubicBezTo>
                  <a:cubicBezTo>
                    <a:pt x="24871" y="19876"/>
                    <a:pt x="24345" y="21087"/>
                    <a:pt x="25003" y="21548"/>
                  </a:cubicBezTo>
                  <a:lnTo>
                    <a:pt x="25003" y="21548"/>
                  </a:lnTo>
                  <a:cubicBezTo>
                    <a:pt x="24612" y="21309"/>
                    <a:pt x="24169" y="21185"/>
                    <a:pt x="23718" y="21185"/>
                  </a:cubicBezTo>
                  <a:cubicBezTo>
                    <a:pt x="23467" y="21185"/>
                    <a:pt x="23215" y="21223"/>
                    <a:pt x="22968" y="21301"/>
                  </a:cubicBezTo>
                  <a:lnTo>
                    <a:pt x="22789" y="20242"/>
                  </a:lnTo>
                  <a:cubicBezTo>
                    <a:pt x="22713" y="20228"/>
                    <a:pt x="22638" y="20221"/>
                    <a:pt x="22564" y="20221"/>
                  </a:cubicBezTo>
                  <a:cubicBezTo>
                    <a:pt x="21856" y="20221"/>
                    <a:pt x="21226" y="20807"/>
                    <a:pt x="20849" y="21432"/>
                  </a:cubicBezTo>
                  <a:cubicBezTo>
                    <a:pt x="20432" y="22123"/>
                    <a:pt x="20158" y="22944"/>
                    <a:pt x="19539" y="23456"/>
                  </a:cubicBezTo>
                  <a:cubicBezTo>
                    <a:pt x="19015" y="23897"/>
                    <a:pt x="18205" y="24313"/>
                    <a:pt x="18372" y="24968"/>
                  </a:cubicBezTo>
                  <a:cubicBezTo>
                    <a:pt x="18426" y="24960"/>
                    <a:pt x="18479" y="24957"/>
                    <a:pt x="18533" y="24957"/>
                  </a:cubicBezTo>
                  <a:cubicBezTo>
                    <a:pt x="19283" y="24957"/>
                    <a:pt x="19972" y="25713"/>
                    <a:pt x="19860" y="26468"/>
                  </a:cubicBezTo>
                  <a:cubicBezTo>
                    <a:pt x="20765" y="26754"/>
                    <a:pt x="21515" y="27385"/>
                    <a:pt x="21968" y="28231"/>
                  </a:cubicBezTo>
                  <a:cubicBezTo>
                    <a:pt x="20039" y="27897"/>
                    <a:pt x="17420" y="27992"/>
                    <a:pt x="15526" y="27504"/>
                  </a:cubicBezTo>
                  <a:cubicBezTo>
                    <a:pt x="15384" y="27838"/>
                    <a:pt x="15241" y="28183"/>
                    <a:pt x="15098" y="28528"/>
                  </a:cubicBezTo>
                  <a:cubicBezTo>
                    <a:pt x="16491" y="28671"/>
                    <a:pt x="18265" y="29183"/>
                    <a:pt x="18348" y="30588"/>
                  </a:cubicBezTo>
                  <a:cubicBezTo>
                    <a:pt x="18372" y="30779"/>
                    <a:pt x="18313" y="30969"/>
                    <a:pt x="18182" y="31100"/>
                  </a:cubicBezTo>
                  <a:cubicBezTo>
                    <a:pt x="18053" y="31186"/>
                    <a:pt x="17905" y="31233"/>
                    <a:pt x="17756" y="31233"/>
                  </a:cubicBezTo>
                  <a:cubicBezTo>
                    <a:pt x="17739" y="31233"/>
                    <a:pt x="17722" y="31232"/>
                    <a:pt x="17705" y="31231"/>
                  </a:cubicBezTo>
                  <a:cubicBezTo>
                    <a:pt x="16896" y="31219"/>
                    <a:pt x="16098" y="30981"/>
                    <a:pt x="15419" y="30552"/>
                  </a:cubicBezTo>
                  <a:cubicBezTo>
                    <a:pt x="15102" y="30341"/>
                    <a:pt x="14660" y="30115"/>
                    <a:pt x="14313" y="30115"/>
                  </a:cubicBezTo>
                  <a:cubicBezTo>
                    <a:pt x="14112" y="30115"/>
                    <a:pt x="13943" y="30190"/>
                    <a:pt x="13848" y="30386"/>
                  </a:cubicBezTo>
                  <a:cubicBezTo>
                    <a:pt x="12776" y="29755"/>
                    <a:pt x="12050" y="28683"/>
                    <a:pt x="11847" y="27469"/>
                  </a:cubicBezTo>
                  <a:cubicBezTo>
                    <a:pt x="11752" y="26861"/>
                    <a:pt x="11788" y="26207"/>
                    <a:pt x="11502" y="25659"/>
                  </a:cubicBezTo>
                  <a:cubicBezTo>
                    <a:pt x="11313" y="25280"/>
                    <a:pt x="10873" y="24993"/>
                    <a:pt x="10471" y="24993"/>
                  </a:cubicBezTo>
                  <a:cubicBezTo>
                    <a:pt x="10291" y="24993"/>
                    <a:pt x="10118" y="25050"/>
                    <a:pt x="9978" y="25183"/>
                  </a:cubicBezTo>
                  <a:cubicBezTo>
                    <a:pt x="10109" y="24552"/>
                    <a:pt x="9311" y="24182"/>
                    <a:pt x="8692" y="24016"/>
                  </a:cubicBezTo>
                  <a:cubicBezTo>
                    <a:pt x="8073" y="23849"/>
                    <a:pt x="7299" y="23361"/>
                    <a:pt x="7549" y="22766"/>
                  </a:cubicBezTo>
                  <a:cubicBezTo>
                    <a:pt x="7659" y="22502"/>
                    <a:pt x="7945" y="22382"/>
                    <a:pt x="8246" y="22382"/>
                  </a:cubicBezTo>
                  <a:cubicBezTo>
                    <a:pt x="8434" y="22382"/>
                    <a:pt x="8627" y="22429"/>
                    <a:pt x="8788" y="22516"/>
                  </a:cubicBezTo>
                  <a:cubicBezTo>
                    <a:pt x="9216" y="22730"/>
                    <a:pt x="9538" y="23111"/>
                    <a:pt x="9954" y="23337"/>
                  </a:cubicBezTo>
                  <a:cubicBezTo>
                    <a:pt x="10299" y="23517"/>
                    <a:pt x="10676" y="23574"/>
                    <a:pt x="11069" y="23574"/>
                  </a:cubicBezTo>
                  <a:cubicBezTo>
                    <a:pt x="11762" y="23574"/>
                    <a:pt x="12502" y="23396"/>
                    <a:pt x="13186" y="23396"/>
                  </a:cubicBezTo>
                  <a:cubicBezTo>
                    <a:pt x="13629" y="23396"/>
                    <a:pt x="14050" y="23471"/>
                    <a:pt x="14419" y="23718"/>
                  </a:cubicBezTo>
                  <a:cubicBezTo>
                    <a:pt x="14705" y="23909"/>
                    <a:pt x="14919" y="24194"/>
                    <a:pt x="15229" y="24325"/>
                  </a:cubicBezTo>
                  <a:cubicBezTo>
                    <a:pt x="15373" y="24388"/>
                    <a:pt x="15523" y="24417"/>
                    <a:pt x="15673" y="24417"/>
                  </a:cubicBezTo>
                  <a:cubicBezTo>
                    <a:pt x="16122" y="24417"/>
                    <a:pt x="16578" y="24167"/>
                    <a:pt x="16908" y="23837"/>
                  </a:cubicBezTo>
                  <a:cubicBezTo>
                    <a:pt x="17360" y="23409"/>
                    <a:pt x="17658" y="22849"/>
                    <a:pt x="18110" y="22432"/>
                  </a:cubicBezTo>
                  <a:cubicBezTo>
                    <a:pt x="18610" y="21956"/>
                    <a:pt x="19301" y="21611"/>
                    <a:pt x="19551" y="20968"/>
                  </a:cubicBezTo>
                  <a:cubicBezTo>
                    <a:pt x="19706" y="20551"/>
                    <a:pt x="19658" y="20099"/>
                    <a:pt x="19587" y="19658"/>
                  </a:cubicBezTo>
                  <a:cubicBezTo>
                    <a:pt x="19425" y="18503"/>
                    <a:pt x="18893" y="17023"/>
                    <a:pt x="17763" y="17023"/>
                  </a:cubicBezTo>
                  <a:cubicBezTo>
                    <a:pt x="17729" y="17023"/>
                    <a:pt x="17693" y="17024"/>
                    <a:pt x="17658" y="17027"/>
                  </a:cubicBezTo>
                  <a:cubicBezTo>
                    <a:pt x="17324" y="17051"/>
                    <a:pt x="17027" y="17217"/>
                    <a:pt x="16693" y="17277"/>
                  </a:cubicBezTo>
                  <a:cubicBezTo>
                    <a:pt x="16582" y="17298"/>
                    <a:pt x="16472" y="17308"/>
                    <a:pt x="16365" y="17308"/>
                  </a:cubicBezTo>
                  <a:cubicBezTo>
                    <a:pt x="15078" y="17308"/>
                    <a:pt x="14088" y="15886"/>
                    <a:pt x="12824" y="15336"/>
                  </a:cubicBezTo>
                  <a:cubicBezTo>
                    <a:pt x="12302" y="15112"/>
                    <a:pt x="11749" y="15047"/>
                    <a:pt x="11182" y="15047"/>
                  </a:cubicBezTo>
                  <a:cubicBezTo>
                    <a:pt x="10404" y="15047"/>
                    <a:pt x="9599" y="15169"/>
                    <a:pt x="8814" y="15169"/>
                  </a:cubicBezTo>
                  <a:cubicBezTo>
                    <a:pt x="8409" y="15169"/>
                    <a:pt x="8009" y="15137"/>
                    <a:pt x="7621" y="15039"/>
                  </a:cubicBezTo>
                  <a:cubicBezTo>
                    <a:pt x="6542" y="14776"/>
                    <a:pt x="5506" y="14002"/>
                    <a:pt x="4448" y="14002"/>
                  </a:cubicBezTo>
                  <a:cubicBezTo>
                    <a:pt x="4256" y="14002"/>
                    <a:pt x="4064" y="14028"/>
                    <a:pt x="3870" y="14086"/>
                  </a:cubicBezTo>
                  <a:cubicBezTo>
                    <a:pt x="3477" y="14205"/>
                    <a:pt x="3144" y="14443"/>
                    <a:pt x="2906" y="14765"/>
                  </a:cubicBezTo>
                  <a:cubicBezTo>
                    <a:pt x="2823" y="14658"/>
                    <a:pt x="2739" y="14550"/>
                    <a:pt x="2656" y="14431"/>
                  </a:cubicBezTo>
                  <a:cubicBezTo>
                    <a:pt x="1977" y="14550"/>
                    <a:pt x="1346" y="14860"/>
                    <a:pt x="834" y="15312"/>
                  </a:cubicBezTo>
                  <a:cubicBezTo>
                    <a:pt x="298" y="15801"/>
                    <a:pt x="1" y="16491"/>
                    <a:pt x="13" y="17217"/>
                  </a:cubicBezTo>
                  <a:cubicBezTo>
                    <a:pt x="60" y="18015"/>
                    <a:pt x="572" y="18813"/>
                    <a:pt x="1537" y="19599"/>
                  </a:cubicBezTo>
                  <a:cubicBezTo>
                    <a:pt x="1906" y="19896"/>
                    <a:pt x="2358" y="20265"/>
                    <a:pt x="2358" y="20801"/>
                  </a:cubicBezTo>
                  <a:cubicBezTo>
                    <a:pt x="2346" y="21039"/>
                    <a:pt x="2275" y="21277"/>
                    <a:pt x="2156" y="21480"/>
                  </a:cubicBezTo>
                  <a:lnTo>
                    <a:pt x="2096" y="21611"/>
                  </a:lnTo>
                  <a:cubicBezTo>
                    <a:pt x="1870" y="22111"/>
                    <a:pt x="1810" y="22670"/>
                    <a:pt x="1918" y="23206"/>
                  </a:cubicBezTo>
                  <a:cubicBezTo>
                    <a:pt x="1930" y="23313"/>
                    <a:pt x="1965" y="23420"/>
                    <a:pt x="2025" y="23516"/>
                  </a:cubicBezTo>
                  <a:cubicBezTo>
                    <a:pt x="2096" y="23599"/>
                    <a:pt x="2191" y="23682"/>
                    <a:pt x="2287" y="23742"/>
                  </a:cubicBezTo>
                  <a:lnTo>
                    <a:pt x="2334" y="23778"/>
                  </a:lnTo>
                  <a:cubicBezTo>
                    <a:pt x="3025" y="24278"/>
                    <a:pt x="3573" y="24980"/>
                    <a:pt x="3894" y="25778"/>
                  </a:cubicBezTo>
                  <a:cubicBezTo>
                    <a:pt x="4096" y="26230"/>
                    <a:pt x="4156" y="26730"/>
                    <a:pt x="4061" y="27219"/>
                  </a:cubicBezTo>
                  <a:cubicBezTo>
                    <a:pt x="4025" y="27361"/>
                    <a:pt x="3977" y="27492"/>
                    <a:pt x="3930" y="27635"/>
                  </a:cubicBezTo>
                  <a:cubicBezTo>
                    <a:pt x="3858" y="27790"/>
                    <a:pt x="3811" y="27945"/>
                    <a:pt x="3775" y="28112"/>
                  </a:cubicBezTo>
                  <a:cubicBezTo>
                    <a:pt x="3763" y="28373"/>
                    <a:pt x="3811" y="28635"/>
                    <a:pt x="3918" y="28874"/>
                  </a:cubicBezTo>
                  <a:cubicBezTo>
                    <a:pt x="4275" y="29838"/>
                    <a:pt x="4835" y="30719"/>
                    <a:pt x="5573" y="31445"/>
                  </a:cubicBezTo>
                  <a:lnTo>
                    <a:pt x="5609" y="31481"/>
                  </a:lnTo>
                  <a:cubicBezTo>
                    <a:pt x="5847" y="31719"/>
                    <a:pt x="6109" y="31981"/>
                    <a:pt x="6144" y="32374"/>
                  </a:cubicBezTo>
                  <a:cubicBezTo>
                    <a:pt x="6156" y="32695"/>
                    <a:pt x="5978" y="32993"/>
                    <a:pt x="5680" y="33124"/>
                  </a:cubicBezTo>
                  <a:cubicBezTo>
                    <a:pt x="5558" y="33193"/>
                    <a:pt x="5420" y="33227"/>
                    <a:pt x="5281" y="33227"/>
                  </a:cubicBezTo>
                  <a:cubicBezTo>
                    <a:pt x="5204" y="33227"/>
                    <a:pt x="5126" y="33217"/>
                    <a:pt x="5049" y="33196"/>
                  </a:cubicBezTo>
                  <a:lnTo>
                    <a:pt x="4989" y="33374"/>
                  </a:lnTo>
                  <a:lnTo>
                    <a:pt x="7990" y="34827"/>
                  </a:lnTo>
                  <a:cubicBezTo>
                    <a:pt x="8788" y="35220"/>
                    <a:pt x="9157" y="35732"/>
                    <a:pt x="9002" y="36255"/>
                  </a:cubicBezTo>
                  <a:lnTo>
                    <a:pt x="8966" y="36363"/>
                  </a:lnTo>
                  <a:lnTo>
                    <a:pt x="8859" y="36386"/>
                  </a:lnTo>
                  <a:cubicBezTo>
                    <a:pt x="8538" y="36482"/>
                    <a:pt x="8287" y="36767"/>
                    <a:pt x="8061" y="37053"/>
                  </a:cubicBezTo>
                  <a:cubicBezTo>
                    <a:pt x="7537" y="37756"/>
                    <a:pt x="7073" y="38482"/>
                    <a:pt x="6656" y="39244"/>
                  </a:cubicBezTo>
                  <a:cubicBezTo>
                    <a:pt x="6633" y="39280"/>
                    <a:pt x="6573" y="39375"/>
                    <a:pt x="6585" y="39422"/>
                  </a:cubicBezTo>
                  <a:cubicBezTo>
                    <a:pt x="6597" y="39458"/>
                    <a:pt x="6621" y="39482"/>
                    <a:pt x="6644" y="39518"/>
                  </a:cubicBezTo>
                  <a:cubicBezTo>
                    <a:pt x="6704" y="39589"/>
                    <a:pt x="6752" y="39684"/>
                    <a:pt x="6775" y="39792"/>
                  </a:cubicBezTo>
                  <a:cubicBezTo>
                    <a:pt x="6847" y="40184"/>
                    <a:pt x="6442" y="40304"/>
                    <a:pt x="6204" y="40387"/>
                  </a:cubicBezTo>
                  <a:cubicBezTo>
                    <a:pt x="6121" y="40411"/>
                    <a:pt x="6037" y="40434"/>
                    <a:pt x="5954" y="40482"/>
                  </a:cubicBezTo>
                  <a:cubicBezTo>
                    <a:pt x="5823" y="40565"/>
                    <a:pt x="5728" y="40685"/>
                    <a:pt x="5668" y="40827"/>
                  </a:cubicBezTo>
                  <a:lnTo>
                    <a:pt x="3799" y="44066"/>
                  </a:lnTo>
                  <a:cubicBezTo>
                    <a:pt x="3942" y="44090"/>
                    <a:pt x="4085" y="44125"/>
                    <a:pt x="4227" y="44161"/>
                  </a:cubicBezTo>
                  <a:lnTo>
                    <a:pt x="4942" y="44375"/>
                  </a:lnTo>
                  <a:lnTo>
                    <a:pt x="5097" y="45257"/>
                  </a:lnTo>
                  <a:cubicBezTo>
                    <a:pt x="5552" y="45067"/>
                    <a:pt x="6030" y="44974"/>
                    <a:pt x="6506" y="44974"/>
                  </a:cubicBezTo>
                  <a:cubicBezTo>
                    <a:pt x="7374" y="44974"/>
                    <a:pt x="8230" y="45283"/>
                    <a:pt x="8907" y="45876"/>
                  </a:cubicBezTo>
                  <a:cubicBezTo>
                    <a:pt x="7645" y="45971"/>
                    <a:pt x="6430" y="46388"/>
                    <a:pt x="5359" y="47066"/>
                  </a:cubicBezTo>
                  <a:cubicBezTo>
                    <a:pt x="5204" y="47269"/>
                    <a:pt x="5025" y="47447"/>
                    <a:pt x="4811" y="47590"/>
                  </a:cubicBezTo>
                  <a:cubicBezTo>
                    <a:pt x="5168" y="47781"/>
                    <a:pt x="5370" y="48174"/>
                    <a:pt x="5335" y="48566"/>
                  </a:cubicBezTo>
                  <a:cubicBezTo>
                    <a:pt x="5299" y="48781"/>
                    <a:pt x="5216" y="48995"/>
                    <a:pt x="5097" y="49174"/>
                  </a:cubicBezTo>
                  <a:lnTo>
                    <a:pt x="5037" y="49293"/>
                  </a:lnTo>
                  <a:cubicBezTo>
                    <a:pt x="4787" y="49757"/>
                    <a:pt x="4644" y="50436"/>
                    <a:pt x="4989" y="50924"/>
                  </a:cubicBezTo>
                  <a:cubicBezTo>
                    <a:pt x="5013" y="50948"/>
                    <a:pt x="5037" y="50983"/>
                    <a:pt x="5061" y="51019"/>
                  </a:cubicBezTo>
                  <a:cubicBezTo>
                    <a:pt x="5263" y="51210"/>
                    <a:pt x="5347" y="51495"/>
                    <a:pt x="5275" y="51757"/>
                  </a:cubicBezTo>
                  <a:cubicBezTo>
                    <a:pt x="5275" y="51805"/>
                    <a:pt x="5263" y="51864"/>
                    <a:pt x="5263" y="51912"/>
                  </a:cubicBezTo>
                  <a:cubicBezTo>
                    <a:pt x="5275" y="51995"/>
                    <a:pt x="5299" y="52067"/>
                    <a:pt x="5335" y="52150"/>
                  </a:cubicBezTo>
                  <a:lnTo>
                    <a:pt x="5382" y="52245"/>
                  </a:lnTo>
                  <a:cubicBezTo>
                    <a:pt x="5597" y="52853"/>
                    <a:pt x="5454" y="53519"/>
                    <a:pt x="5001" y="53984"/>
                  </a:cubicBezTo>
                  <a:cubicBezTo>
                    <a:pt x="5597" y="54400"/>
                    <a:pt x="5763" y="55270"/>
                    <a:pt x="5537" y="55936"/>
                  </a:cubicBezTo>
                  <a:cubicBezTo>
                    <a:pt x="5501" y="56020"/>
                    <a:pt x="5466" y="56115"/>
                    <a:pt x="5478" y="56151"/>
                  </a:cubicBezTo>
                  <a:cubicBezTo>
                    <a:pt x="5513" y="56186"/>
                    <a:pt x="5549" y="56210"/>
                    <a:pt x="5585" y="56234"/>
                  </a:cubicBezTo>
                  <a:cubicBezTo>
                    <a:pt x="5632" y="56258"/>
                    <a:pt x="5668" y="56282"/>
                    <a:pt x="5704" y="56305"/>
                  </a:cubicBezTo>
                  <a:cubicBezTo>
                    <a:pt x="6073" y="56591"/>
                    <a:pt x="6013" y="57032"/>
                    <a:pt x="5978" y="57413"/>
                  </a:cubicBezTo>
                  <a:cubicBezTo>
                    <a:pt x="5930" y="57639"/>
                    <a:pt x="5930" y="57865"/>
                    <a:pt x="5990" y="58091"/>
                  </a:cubicBezTo>
                  <a:cubicBezTo>
                    <a:pt x="6097" y="58389"/>
                    <a:pt x="6466" y="58544"/>
                    <a:pt x="6763" y="58639"/>
                  </a:cubicBezTo>
                  <a:cubicBezTo>
                    <a:pt x="7871" y="58937"/>
                    <a:pt x="8990" y="59211"/>
                    <a:pt x="10109" y="59461"/>
                  </a:cubicBezTo>
                  <a:cubicBezTo>
                    <a:pt x="10228" y="59211"/>
                    <a:pt x="10454" y="59044"/>
                    <a:pt x="10728" y="58984"/>
                  </a:cubicBezTo>
                  <a:cubicBezTo>
                    <a:pt x="10807" y="58961"/>
                    <a:pt x="10887" y="58950"/>
                    <a:pt x="10966" y="58950"/>
                  </a:cubicBezTo>
                  <a:cubicBezTo>
                    <a:pt x="11211" y="58950"/>
                    <a:pt x="11450" y="59057"/>
                    <a:pt x="11621" y="59246"/>
                  </a:cubicBezTo>
                  <a:lnTo>
                    <a:pt x="11669" y="59282"/>
                  </a:lnTo>
                  <a:lnTo>
                    <a:pt x="11669" y="59342"/>
                  </a:lnTo>
                  <a:cubicBezTo>
                    <a:pt x="11824" y="60306"/>
                    <a:pt x="12038" y="61270"/>
                    <a:pt x="12300" y="62211"/>
                  </a:cubicBezTo>
                  <a:cubicBezTo>
                    <a:pt x="12431" y="62675"/>
                    <a:pt x="12598" y="62913"/>
                    <a:pt x="12824" y="62949"/>
                  </a:cubicBezTo>
                  <a:lnTo>
                    <a:pt x="12979" y="62949"/>
                  </a:lnTo>
                  <a:cubicBezTo>
                    <a:pt x="13005" y="62946"/>
                    <a:pt x="13033" y="62945"/>
                    <a:pt x="13061" y="62945"/>
                  </a:cubicBezTo>
                  <a:cubicBezTo>
                    <a:pt x="13144" y="62945"/>
                    <a:pt x="13232" y="62958"/>
                    <a:pt x="13312" y="62985"/>
                  </a:cubicBezTo>
                  <a:cubicBezTo>
                    <a:pt x="13586" y="63068"/>
                    <a:pt x="13693" y="63330"/>
                    <a:pt x="13788" y="63533"/>
                  </a:cubicBezTo>
                  <a:cubicBezTo>
                    <a:pt x="13824" y="63616"/>
                    <a:pt x="13860" y="63699"/>
                    <a:pt x="13919" y="63783"/>
                  </a:cubicBezTo>
                  <a:cubicBezTo>
                    <a:pt x="14038" y="63925"/>
                    <a:pt x="14193" y="64045"/>
                    <a:pt x="14372" y="64116"/>
                  </a:cubicBezTo>
                  <a:lnTo>
                    <a:pt x="16384" y="65223"/>
                  </a:lnTo>
                  <a:cubicBezTo>
                    <a:pt x="16717" y="65330"/>
                    <a:pt x="16896" y="65688"/>
                    <a:pt x="16777" y="66021"/>
                  </a:cubicBezTo>
                  <a:cubicBezTo>
                    <a:pt x="16658" y="66557"/>
                    <a:pt x="16527" y="67223"/>
                    <a:pt x="16086" y="67688"/>
                  </a:cubicBezTo>
                  <a:cubicBezTo>
                    <a:pt x="15991" y="67783"/>
                    <a:pt x="15884" y="67878"/>
                    <a:pt x="15788" y="67962"/>
                  </a:cubicBezTo>
                  <a:cubicBezTo>
                    <a:pt x="15693" y="68045"/>
                    <a:pt x="15598" y="68128"/>
                    <a:pt x="15515" y="68212"/>
                  </a:cubicBezTo>
                  <a:cubicBezTo>
                    <a:pt x="15050" y="68771"/>
                    <a:pt x="15122" y="69581"/>
                    <a:pt x="15657" y="70057"/>
                  </a:cubicBezTo>
                  <a:cubicBezTo>
                    <a:pt x="15741" y="70117"/>
                    <a:pt x="15824" y="70176"/>
                    <a:pt x="15907" y="70236"/>
                  </a:cubicBezTo>
                  <a:cubicBezTo>
                    <a:pt x="16027" y="70307"/>
                    <a:pt x="16134" y="70379"/>
                    <a:pt x="16229" y="70462"/>
                  </a:cubicBezTo>
                  <a:cubicBezTo>
                    <a:pt x="16908" y="70248"/>
                    <a:pt x="17598" y="70093"/>
                    <a:pt x="18301" y="69986"/>
                  </a:cubicBezTo>
                  <a:cubicBezTo>
                    <a:pt x="18515" y="69950"/>
                    <a:pt x="18717" y="69926"/>
                    <a:pt x="18932" y="69902"/>
                  </a:cubicBezTo>
                  <a:cubicBezTo>
                    <a:pt x="19034" y="69897"/>
                    <a:pt x="19137" y="69894"/>
                    <a:pt x="19240" y="69894"/>
                  </a:cubicBezTo>
                  <a:cubicBezTo>
                    <a:pt x="19827" y="69894"/>
                    <a:pt x="20410" y="69982"/>
                    <a:pt x="20968" y="70164"/>
                  </a:cubicBezTo>
                  <a:lnTo>
                    <a:pt x="21122" y="70212"/>
                  </a:lnTo>
                  <a:lnTo>
                    <a:pt x="21027" y="72236"/>
                  </a:lnTo>
                  <a:cubicBezTo>
                    <a:pt x="21003" y="72367"/>
                    <a:pt x="21015" y="72498"/>
                    <a:pt x="21063" y="72617"/>
                  </a:cubicBezTo>
                  <a:cubicBezTo>
                    <a:pt x="21146" y="72808"/>
                    <a:pt x="21396" y="72879"/>
                    <a:pt x="21599" y="72915"/>
                  </a:cubicBezTo>
                  <a:cubicBezTo>
                    <a:pt x="21758" y="72940"/>
                    <a:pt x="21918" y="72953"/>
                    <a:pt x="22076" y="72953"/>
                  </a:cubicBezTo>
                  <a:cubicBezTo>
                    <a:pt x="22285" y="72953"/>
                    <a:pt x="22491" y="72931"/>
                    <a:pt x="22694" y="72891"/>
                  </a:cubicBezTo>
                  <a:lnTo>
                    <a:pt x="22849" y="72843"/>
                  </a:lnTo>
                  <a:cubicBezTo>
                    <a:pt x="23024" y="72785"/>
                    <a:pt x="23199" y="72756"/>
                    <a:pt x="23378" y="72756"/>
                  </a:cubicBezTo>
                  <a:cubicBezTo>
                    <a:pt x="23455" y="72756"/>
                    <a:pt x="23532" y="72761"/>
                    <a:pt x="23611" y="72772"/>
                  </a:cubicBezTo>
                  <a:cubicBezTo>
                    <a:pt x="24004" y="72843"/>
                    <a:pt x="24504" y="73189"/>
                    <a:pt x="24635" y="74343"/>
                  </a:cubicBezTo>
                  <a:cubicBezTo>
                    <a:pt x="24737" y="74338"/>
                    <a:pt x="24840" y="74334"/>
                    <a:pt x="24942" y="74334"/>
                  </a:cubicBezTo>
                  <a:cubicBezTo>
                    <a:pt x="25456" y="74334"/>
                    <a:pt x="25952" y="74426"/>
                    <a:pt x="26290" y="74784"/>
                  </a:cubicBezTo>
                  <a:cubicBezTo>
                    <a:pt x="26468" y="74713"/>
                    <a:pt x="26647" y="74605"/>
                    <a:pt x="26778" y="74474"/>
                  </a:cubicBezTo>
                  <a:cubicBezTo>
                    <a:pt x="26837" y="74415"/>
                    <a:pt x="26897" y="74367"/>
                    <a:pt x="26956" y="74320"/>
                  </a:cubicBezTo>
                  <a:cubicBezTo>
                    <a:pt x="27170" y="74159"/>
                    <a:pt x="27423" y="74066"/>
                    <a:pt x="27679" y="74066"/>
                  </a:cubicBezTo>
                  <a:cubicBezTo>
                    <a:pt x="27708" y="74066"/>
                    <a:pt x="27737" y="74067"/>
                    <a:pt x="27766" y="74070"/>
                  </a:cubicBezTo>
                  <a:cubicBezTo>
                    <a:pt x="27933" y="74093"/>
                    <a:pt x="28088" y="74177"/>
                    <a:pt x="28183" y="74320"/>
                  </a:cubicBezTo>
                  <a:cubicBezTo>
                    <a:pt x="28219" y="74367"/>
                    <a:pt x="28254" y="74427"/>
                    <a:pt x="28278" y="74474"/>
                  </a:cubicBezTo>
                  <a:cubicBezTo>
                    <a:pt x="28290" y="74522"/>
                    <a:pt x="28314" y="74558"/>
                    <a:pt x="28350" y="74593"/>
                  </a:cubicBezTo>
                  <a:cubicBezTo>
                    <a:pt x="28385" y="74593"/>
                    <a:pt x="28421" y="74593"/>
                    <a:pt x="28469" y="74582"/>
                  </a:cubicBezTo>
                  <a:cubicBezTo>
                    <a:pt x="28540" y="74558"/>
                    <a:pt x="28623" y="74558"/>
                    <a:pt x="28707" y="74558"/>
                  </a:cubicBezTo>
                  <a:cubicBezTo>
                    <a:pt x="28969" y="74582"/>
                    <a:pt x="29112" y="74796"/>
                    <a:pt x="29219" y="74974"/>
                  </a:cubicBezTo>
                  <a:cubicBezTo>
                    <a:pt x="29266" y="75070"/>
                    <a:pt x="29338" y="75153"/>
                    <a:pt x="29409" y="75213"/>
                  </a:cubicBezTo>
                  <a:cubicBezTo>
                    <a:pt x="29442" y="75231"/>
                    <a:pt x="29477" y="75239"/>
                    <a:pt x="29518" y="75239"/>
                  </a:cubicBezTo>
                  <a:cubicBezTo>
                    <a:pt x="29611" y="75239"/>
                    <a:pt x="29728" y="75196"/>
                    <a:pt x="29885" y="75129"/>
                  </a:cubicBezTo>
                  <a:cubicBezTo>
                    <a:pt x="29969" y="75094"/>
                    <a:pt x="30052" y="75058"/>
                    <a:pt x="30147" y="75034"/>
                  </a:cubicBezTo>
                  <a:cubicBezTo>
                    <a:pt x="30202" y="75021"/>
                    <a:pt x="30257" y="75015"/>
                    <a:pt x="30311" y="75015"/>
                  </a:cubicBezTo>
                  <a:cubicBezTo>
                    <a:pt x="30554" y="75015"/>
                    <a:pt x="30785" y="75139"/>
                    <a:pt x="30921" y="75344"/>
                  </a:cubicBezTo>
                  <a:cubicBezTo>
                    <a:pt x="30933" y="75367"/>
                    <a:pt x="30945" y="75391"/>
                    <a:pt x="30957" y="75415"/>
                  </a:cubicBezTo>
                  <a:cubicBezTo>
                    <a:pt x="31404" y="75339"/>
                    <a:pt x="31855" y="75302"/>
                    <a:pt x="32305" y="75302"/>
                  </a:cubicBezTo>
                  <a:cubicBezTo>
                    <a:pt x="33344" y="75302"/>
                    <a:pt x="34379" y="75501"/>
                    <a:pt x="35350" y="75891"/>
                  </a:cubicBezTo>
                  <a:cubicBezTo>
                    <a:pt x="35469" y="75927"/>
                    <a:pt x="35577" y="75998"/>
                    <a:pt x="35660" y="76082"/>
                  </a:cubicBezTo>
                  <a:cubicBezTo>
                    <a:pt x="35970" y="76439"/>
                    <a:pt x="35660" y="76808"/>
                    <a:pt x="35446" y="77082"/>
                  </a:cubicBezTo>
                  <a:cubicBezTo>
                    <a:pt x="35374" y="77153"/>
                    <a:pt x="35315" y="77237"/>
                    <a:pt x="35267" y="77320"/>
                  </a:cubicBezTo>
                  <a:cubicBezTo>
                    <a:pt x="35112" y="77558"/>
                    <a:pt x="35124" y="77927"/>
                    <a:pt x="35315" y="78308"/>
                  </a:cubicBezTo>
                  <a:cubicBezTo>
                    <a:pt x="35398" y="78475"/>
                    <a:pt x="35493" y="78630"/>
                    <a:pt x="35589" y="78784"/>
                  </a:cubicBezTo>
                  <a:cubicBezTo>
                    <a:pt x="35731" y="78987"/>
                    <a:pt x="35839" y="79189"/>
                    <a:pt x="35946" y="79404"/>
                  </a:cubicBezTo>
                  <a:cubicBezTo>
                    <a:pt x="36172" y="79927"/>
                    <a:pt x="36208" y="80535"/>
                    <a:pt x="36029" y="81082"/>
                  </a:cubicBezTo>
                  <a:cubicBezTo>
                    <a:pt x="35910" y="81416"/>
                    <a:pt x="35636" y="81666"/>
                    <a:pt x="35303" y="81761"/>
                  </a:cubicBezTo>
                  <a:cubicBezTo>
                    <a:pt x="35277" y="81764"/>
                    <a:pt x="35253" y="81765"/>
                    <a:pt x="35229" y="81765"/>
                  </a:cubicBezTo>
                  <a:cubicBezTo>
                    <a:pt x="35151" y="81765"/>
                    <a:pt x="35078" y="81750"/>
                    <a:pt x="35005" y="81713"/>
                  </a:cubicBezTo>
                  <a:cubicBezTo>
                    <a:pt x="34303" y="82416"/>
                    <a:pt x="33445" y="82952"/>
                    <a:pt x="32517" y="83273"/>
                  </a:cubicBezTo>
                  <a:cubicBezTo>
                    <a:pt x="32433" y="83749"/>
                    <a:pt x="32529" y="84237"/>
                    <a:pt x="32767" y="84666"/>
                  </a:cubicBezTo>
                  <a:cubicBezTo>
                    <a:pt x="33469" y="84452"/>
                    <a:pt x="34195" y="84309"/>
                    <a:pt x="34934" y="84237"/>
                  </a:cubicBezTo>
                  <a:lnTo>
                    <a:pt x="34934" y="84237"/>
                  </a:lnTo>
                  <a:cubicBezTo>
                    <a:pt x="34934" y="84773"/>
                    <a:pt x="34565" y="85250"/>
                    <a:pt x="34041" y="85357"/>
                  </a:cubicBezTo>
                  <a:cubicBezTo>
                    <a:pt x="34124" y="85619"/>
                    <a:pt x="34207" y="85869"/>
                    <a:pt x="34303" y="86119"/>
                  </a:cubicBezTo>
                  <a:cubicBezTo>
                    <a:pt x="34082" y="86314"/>
                    <a:pt x="33804" y="86413"/>
                    <a:pt x="33527" y="86413"/>
                  </a:cubicBezTo>
                  <a:cubicBezTo>
                    <a:pt x="33280" y="86413"/>
                    <a:pt x="33033" y="86335"/>
                    <a:pt x="32826" y="86178"/>
                  </a:cubicBezTo>
                  <a:cubicBezTo>
                    <a:pt x="32624" y="86333"/>
                    <a:pt x="32469" y="86547"/>
                    <a:pt x="32410" y="86797"/>
                  </a:cubicBezTo>
                  <a:cubicBezTo>
                    <a:pt x="33267" y="87095"/>
                    <a:pt x="33731" y="88036"/>
                    <a:pt x="33445" y="88905"/>
                  </a:cubicBezTo>
                  <a:cubicBezTo>
                    <a:pt x="33396" y="88879"/>
                    <a:pt x="33346" y="88868"/>
                    <a:pt x="33296" y="88868"/>
                  </a:cubicBezTo>
                  <a:cubicBezTo>
                    <a:pt x="33045" y="88868"/>
                    <a:pt x="32806" y="89162"/>
                    <a:pt x="32767" y="89441"/>
                  </a:cubicBezTo>
                  <a:cubicBezTo>
                    <a:pt x="32707" y="89774"/>
                    <a:pt x="32779" y="90143"/>
                    <a:pt x="32612" y="90429"/>
                  </a:cubicBezTo>
                  <a:cubicBezTo>
                    <a:pt x="32445" y="90726"/>
                    <a:pt x="32064" y="90881"/>
                    <a:pt x="31945" y="91191"/>
                  </a:cubicBezTo>
                  <a:cubicBezTo>
                    <a:pt x="31731" y="91750"/>
                    <a:pt x="32445" y="92215"/>
                    <a:pt x="33029" y="92369"/>
                  </a:cubicBezTo>
                  <a:cubicBezTo>
                    <a:pt x="33624" y="92524"/>
                    <a:pt x="34374" y="92822"/>
                    <a:pt x="34303" y="93429"/>
                  </a:cubicBezTo>
                  <a:cubicBezTo>
                    <a:pt x="34561" y="93326"/>
                    <a:pt x="34837" y="93280"/>
                    <a:pt x="35122" y="93280"/>
                  </a:cubicBezTo>
                  <a:cubicBezTo>
                    <a:pt x="36193" y="93280"/>
                    <a:pt x="37387" y="93932"/>
                    <a:pt x="38196" y="94703"/>
                  </a:cubicBezTo>
                  <a:cubicBezTo>
                    <a:pt x="38244" y="94679"/>
                    <a:pt x="38279" y="94667"/>
                    <a:pt x="38327" y="94655"/>
                  </a:cubicBezTo>
                  <a:cubicBezTo>
                    <a:pt x="38401" y="94637"/>
                    <a:pt x="38478" y="94628"/>
                    <a:pt x="38555" y="94628"/>
                  </a:cubicBezTo>
                  <a:cubicBezTo>
                    <a:pt x="38724" y="94628"/>
                    <a:pt x="38894" y="94673"/>
                    <a:pt x="39041" y="94763"/>
                  </a:cubicBezTo>
                  <a:cubicBezTo>
                    <a:pt x="39291" y="94941"/>
                    <a:pt x="39482" y="95191"/>
                    <a:pt x="39613" y="95465"/>
                  </a:cubicBezTo>
                  <a:cubicBezTo>
                    <a:pt x="40196" y="95298"/>
                    <a:pt x="40637" y="94810"/>
                    <a:pt x="40744" y="94203"/>
                  </a:cubicBezTo>
                  <a:lnTo>
                    <a:pt x="40780" y="93965"/>
                  </a:lnTo>
                  <a:lnTo>
                    <a:pt x="41006" y="94036"/>
                  </a:lnTo>
                  <a:cubicBezTo>
                    <a:pt x="41075" y="94056"/>
                    <a:pt x="41146" y="94066"/>
                    <a:pt x="41216" y="94066"/>
                  </a:cubicBezTo>
                  <a:cubicBezTo>
                    <a:pt x="41482" y="94066"/>
                    <a:pt x="41739" y="93929"/>
                    <a:pt x="41899" y="93703"/>
                  </a:cubicBezTo>
                  <a:lnTo>
                    <a:pt x="41946" y="93620"/>
                  </a:lnTo>
                  <a:lnTo>
                    <a:pt x="42054" y="93620"/>
                  </a:lnTo>
                  <a:cubicBezTo>
                    <a:pt x="42067" y="93619"/>
                    <a:pt x="42080" y="93619"/>
                    <a:pt x="42092" y="93619"/>
                  </a:cubicBezTo>
                  <a:cubicBezTo>
                    <a:pt x="42538" y="93619"/>
                    <a:pt x="42688" y="94022"/>
                    <a:pt x="42816" y="94358"/>
                  </a:cubicBezTo>
                  <a:cubicBezTo>
                    <a:pt x="42875" y="94548"/>
                    <a:pt x="42958" y="94715"/>
                    <a:pt x="43078" y="94870"/>
                  </a:cubicBezTo>
                  <a:cubicBezTo>
                    <a:pt x="43212" y="95004"/>
                    <a:pt x="43422" y="95038"/>
                    <a:pt x="43647" y="95038"/>
                  </a:cubicBezTo>
                  <a:cubicBezTo>
                    <a:pt x="43742" y="95038"/>
                    <a:pt x="43839" y="95032"/>
                    <a:pt x="43935" y="95025"/>
                  </a:cubicBezTo>
                  <a:lnTo>
                    <a:pt x="46721" y="94810"/>
                  </a:lnTo>
                  <a:cubicBezTo>
                    <a:pt x="47125" y="94777"/>
                    <a:pt x="47568" y="94743"/>
                    <a:pt x="48023" y="94743"/>
                  </a:cubicBezTo>
                  <a:cubicBezTo>
                    <a:pt x="48721" y="94743"/>
                    <a:pt x="49446" y="94824"/>
                    <a:pt x="50102" y="95120"/>
                  </a:cubicBezTo>
                  <a:lnTo>
                    <a:pt x="50364" y="95251"/>
                  </a:lnTo>
                  <a:lnTo>
                    <a:pt x="50162" y="95453"/>
                  </a:lnTo>
                  <a:cubicBezTo>
                    <a:pt x="50150" y="95465"/>
                    <a:pt x="50126" y="95489"/>
                    <a:pt x="50150" y="95548"/>
                  </a:cubicBezTo>
                  <a:cubicBezTo>
                    <a:pt x="50209" y="95656"/>
                    <a:pt x="50305" y="95727"/>
                    <a:pt x="50424" y="95751"/>
                  </a:cubicBezTo>
                  <a:cubicBezTo>
                    <a:pt x="50590" y="95739"/>
                    <a:pt x="50757" y="95703"/>
                    <a:pt x="50912" y="95644"/>
                  </a:cubicBezTo>
                  <a:cubicBezTo>
                    <a:pt x="51174" y="95537"/>
                    <a:pt x="51448" y="95489"/>
                    <a:pt x="51721" y="95489"/>
                  </a:cubicBezTo>
                  <a:cubicBezTo>
                    <a:pt x="51748" y="95491"/>
                    <a:pt x="51775" y="95492"/>
                    <a:pt x="51801" y="95492"/>
                  </a:cubicBezTo>
                  <a:cubicBezTo>
                    <a:pt x="51929" y="95492"/>
                    <a:pt x="52056" y="95469"/>
                    <a:pt x="52174" y="95429"/>
                  </a:cubicBezTo>
                  <a:cubicBezTo>
                    <a:pt x="52341" y="95358"/>
                    <a:pt x="52495" y="95251"/>
                    <a:pt x="52626" y="95120"/>
                  </a:cubicBezTo>
                  <a:cubicBezTo>
                    <a:pt x="52769" y="94989"/>
                    <a:pt x="52924" y="94870"/>
                    <a:pt x="53103" y="94775"/>
                  </a:cubicBezTo>
                  <a:cubicBezTo>
                    <a:pt x="53213" y="94728"/>
                    <a:pt x="53329" y="94705"/>
                    <a:pt x="53444" y="94705"/>
                  </a:cubicBezTo>
                  <a:cubicBezTo>
                    <a:pt x="53654" y="94705"/>
                    <a:pt x="53862" y="94779"/>
                    <a:pt x="54031" y="94917"/>
                  </a:cubicBezTo>
                  <a:cubicBezTo>
                    <a:pt x="54055" y="94941"/>
                    <a:pt x="54067" y="94965"/>
                    <a:pt x="54091" y="94989"/>
                  </a:cubicBezTo>
                  <a:cubicBezTo>
                    <a:pt x="54138" y="94965"/>
                    <a:pt x="54198" y="94953"/>
                    <a:pt x="54258" y="94929"/>
                  </a:cubicBezTo>
                  <a:cubicBezTo>
                    <a:pt x="54325" y="94913"/>
                    <a:pt x="54396" y="94906"/>
                    <a:pt x="54467" y="94906"/>
                  </a:cubicBezTo>
                  <a:cubicBezTo>
                    <a:pt x="54824" y="94906"/>
                    <a:pt x="55212" y="95086"/>
                    <a:pt x="55460" y="95275"/>
                  </a:cubicBezTo>
                  <a:lnTo>
                    <a:pt x="55531" y="95346"/>
                  </a:lnTo>
                  <a:cubicBezTo>
                    <a:pt x="55828" y="95583"/>
                    <a:pt x="56158" y="95845"/>
                    <a:pt x="56459" y="95845"/>
                  </a:cubicBezTo>
                  <a:cubicBezTo>
                    <a:pt x="56520" y="95845"/>
                    <a:pt x="56580" y="95835"/>
                    <a:pt x="56639" y="95810"/>
                  </a:cubicBezTo>
                  <a:lnTo>
                    <a:pt x="56805" y="95739"/>
                  </a:lnTo>
                  <a:lnTo>
                    <a:pt x="57532" y="97049"/>
                  </a:lnTo>
                  <a:cubicBezTo>
                    <a:pt x="57591" y="96930"/>
                    <a:pt x="57639" y="96799"/>
                    <a:pt x="57663" y="96668"/>
                  </a:cubicBezTo>
                  <a:cubicBezTo>
                    <a:pt x="57698" y="96441"/>
                    <a:pt x="57794" y="96227"/>
                    <a:pt x="57925" y="96025"/>
                  </a:cubicBezTo>
                  <a:cubicBezTo>
                    <a:pt x="58077" y="95848"/>
                    <a:pt x="58280" y="95760"/>
                    <a:pt x="58518" y="95760"/>
                  </a:cubicBezTo>
                  <a:cubicBezTo>
                    <a:pt x="58857" y="95760"/>
                    <a:pt x="59265" y="95937"/>
                    <a:pt x="59699" y="96287"/>
                  </a:cubicBezTo>
                  <a:cubicBezTo>
                    <a:pt x="59977" y="96522"/>
                    <a:pt x="60322" y="96661"/>
                    <a:pt x="60562" y="96661"/>
                  </a:cubicBezTo>
                  <a:cubicBezTo>
                    <a:pt x="60589" y="96661"/>
                    <a:pt x="60615" y="96659"/>
                    <a:pt x="60639" y="96656"/>
                  </a:cubicBezTo>
                  <a:cubicBezTo>
                    <a:pt x="60735" y="96644"/>
                    <a:pt x="60818" y="96584"/>
                    <a:pt x="60854" y="96501"/>
                  </a:cubicBezTo>
                  <a:lnTo>
                    <a:pt x="61270" y="95798"/>
                  </a:lnTo>
                  <a:lnTo>
                    <a:pt x="61235" y="96620"/>
                  </a:lnTo>
                  <a:cubicBezTo>
                    <a:pt x="61235" y="96715"/>
                    <a:pt x="61282" y="96810"/>
                    <a:pt x="61354" y="96882"/>
                  </a:cubicBezTo>
                  <a:cubicBezTo>
                    <a:pt x="61422" y="96950"/>
                    <a:pt x="61508" y="96984"/>
                    <a:pt x="61593" y="96984"/>
                  </a:cubicBezTo>
                  <a:cubicBezTo>
                    <a:pt x="61701" y="96984"/>
                    <a:pt x="61806" y="96929"/>
                    <a:pt x="61866" y="96822"/>
                  </a:cubicBezTo>
                  <a:cubicBezTo>
                    <a:pt x="61925" y="96739"/>
                    <a:pt x="61949" y="96644"/>
                    <a:pt x="61925" y="96537"/>
                  </a:cubicBezTo>
                  <a:cubicBezTo>
                    <a:pt x="61913" y="96489"/>
                    <a:pt x="61901" y="96441"/>
                    <a:pt x="61878" y="96394"/>
                  </a:cubicBezTo>
                  <a:cubicBezTo>
                    <a:pt x="61806" y="96275"/>
                    <a:pt x="61782" y="96132"/>
                    <a:pt x="61782" y="95989"/>
                  </a:cubicBezTo>
                  <a:cubicBezTo>
                    <a:pt x="61818" y="95691"/>
                    <a:pt x="62068" y="95537"/>
                    <a:pt x="62270" y="95417"/>
                  </a:cubicBezTo>
                  <a:cubicBezTo>
                    <a:pt x="62413" y="95322"/>
                    <a:pt x="62544" y="95251"/>
                    <a:pt x="62568" y="95144"/>
                  </a:cubicBezTo>
                  <a:cubicBezTo>
                    <a:pt x="62568" y="95048"/>
                    <a:pt x="62532" y="94953"/>
                    <a:pt x="62473" y="94870"/>
                  </a:cubicBezTo>
                  <a:cubicBezTo>
                    <a:pt x="62449" y="94798"/>
                    <a:pt x="62413" y="94739"/>
                    <a:pt x="62389" y="94667"/>
                  </a:cubicBezTo>
                  <a:cubicBezTo>
                    <a:pt x="62330" y="94465"/>
                    <a:pt x="62366" y="94251"/>
                    <a:pt x="62497" y="94096"/>
                  </a:cubicBezTo>
                  <a:cubicBezTo>
                    <a:pt x="61342" y="93477"/>
                    <a:pt x="60103" y="93024"/>
                    <a:pt x="59187" y="92108"/>
                  </a:cubicBezTo>
                  <a:cubicBezTo>
                    <a:pt x="58913" y="91834"/>
                    <a:pt x="58675" y="91512"/>
                    <a:pt x="58472" y="91179"/>
                  </a:cubicBezTo>
                  <a:cubicBezTo>
                    <a:pt x="58020" y="90381"/>
                    <a:pt x="57817" y="89441"/>
                    <a:pt x="57282" y="88679"/>
                  </a:cubicBezTo>
                  <a:cubicBezTo>
                    <a:pt x="56899" y="88131"/>
                    <a:pt x="56226" y="87698"/>
                    <a:pt x="55584" y="87698"/>
                  </a:cubicBezTo>
                  <a:cubicBezTo>
                    <a:pt x="55346" y="87698"/>
                    <a:pt x="55113" y="87758"/>
                    <a:pt x="54900" y="87893"/>
                  </a:cubicBezTo>
                  <a:lnTo>
                    <a:pt x="55317" y="82344"/>
                  </a:lnTo>
                  <a:cubicBezTo>
                    <a:pt x="55722" y="82344"/>
                    <a:pt x="56115" y="82475"/>
                    <a:pt x="56436" y="82713"/>
                  </a:cubicBezTo>
                  <a:lnTo>
                    <a:pt x="58020" y="79951"/>
                  </a:lnTo>
                  <a:cubicBezTo>
                    <a:pt x="57246" y="79904"/>
                    <a:pt x="56639" y="79273"/>
                    <a:pt x="56627" y="78499"/>
                  </a:cubicBezTo>
                  <a:lnTo>
                    <a:pt x="56627" y="78499"/>
                  </a:lnTo>
                  <a:lnTo>
                    <a:pt x="57841" y="78630"/>
                  </a:lnTo>
                  <a:cubicBezTo>
                    <a:pt x="56472" y="77689"/>
                    <a:pt x="55281" y="76534"/>
                    <a:pt x="54305" y="75189"/>
                  </a:cubicBezTo>
                  <a:cubicBezTo>
                    <a:pt x="54031" y="75534"/>
                    <a:pt x="53888" y="75975"/>
                    <a:pt x="53912" y="76415"/>
                  </a:cubicBezTo>
                  <a:cubicBezTo>
                    <a:pt x="53814" y="76520"/>
                    <a:pt x="53694" y="76564"/>
                    <a:pt x="53566" y="76564"/>
                  </a:cubicBezTo>
                  <a:cubicBezTo>
                    <a:pt x="53227" y="76564"/>
                    <a:pt x="52835" y="76252"/>
                    <a:pt x="52662" y="75915"/>
                  </a:cubicBezTo>
                  <a:cubicBezTo>
                    <a:pt x="52424" y="75439"/>
                    <a:pt x="52245" y="74843"/>
                    <a:pt x="51733" y="74689"/>
                  </a:cubicBezTo>
                  <a:cubicBezTo>
                    <a:pt x="51644" y="74664"/>
                    <a:pt x="51552" y="74656"/>
                    <a:pt x="51460" y="74656"/>
                  </a:cubicBezTo>
                  <a:cubicBezTo>
                    <a:pt x="51305" y="74656"/>
                    <a:pt x="51148" y="74678"/>
                    <a:pt x="50995" y="74678"/>
                  </a:cubicBezTo>
                  <a:cubicBezTo>
                    <a:pt x="50935" y="74678"/>
                    <a:pt x="50875" y="74674"/>
                    <a:pt x="50817" y="74665"/>
                  </a:cubicBezTo>
                  <a:cubicBezTo>
                    <a:pt x="50055" y="74522"/>
                    <a:pt x="49995" y="73189"/>
                    <a:pt x="50745" y="72986"/>
                  </a:cubicBezTo>
                  <a:cubicBezTo>
                    <a:pt x="49816" y="72022"/>
                    <a:pt x="49709" y="70545"/>
                    <a:pt x="49674" y="69200"/>
                  </a:cubicBezTo>
                  <a:cubicBezTo>
                    <a:pt x="49662" y="68843"/>
                    <a:pt x="49674" y="68426"/>
                    <a:pt x="49936" y="68176"/>
                  </a:cubicBezTo>
                  <a:cubicBezTo>
                    <a:pt x="50061" y="68059"/>
                    <a:pt x="50220" y="68008"/>
                    <a:pt x="50386" y="68008"/>
                  </a:cubicBezTo>
                  <a:cubicBezTo>
                    <a:pt x="50675" y="68008"/>
                    <a:pt x="50984" y="68163"/>
                    <a:pt x="51174" y="68390"/>
                  </a:cubicBezTo>
                  <a:cubicBezTo>
                    <a:pt x="51460" y="68759"/>
                    <a:pt x="51531" y="69259"/>
                    <a:pt x="51579" y="69736"/>
                  </a:cubicBezTo>
                  <a:cubicBezTo>
                    <a:pt x="51672" y="69908"/>
                    <a:pt x="51847" y="69984"/>
                    <a:pt x="52036" y="69984"/>
                  </a:cubicBezTo>
                  <a:cubicBezTo>
                    <a:pt x="52331" y="69984"/>
                    <a:pt x="52660" y="69800"/>
                    <a:pt x="52769" y="69509"/>
                  </a:cubicBezTo>
                  <a:cubicBezTo>
                    <a:pt x="52948" y="69033"/>
                    <a:pt x="52745" y="68497"/>
                    <a:pt x="52483" y="68057"/>
                  </a:cubicBezTo>
                  <a:cubicBezTo>
                    <a:pt x="52233" y="67616"/>
                    <a:pt x="51924" y="67164"/>
                    <a:pt x="51912" y="66664"/>
                  </a:cubicBezTo>
                  <a:cubicBezTo>
                    <a:pt x="52049" y="66626"/>
                    <a:pt x="52188" y="66607"/>
                    <a:pt x="52326" y="66607"/>
                  </a:cubicBezTo>
                  <a:cubicBezTo>
                    <a:pt x="52621" y="66607"/>
                    <a:pt x="52911" y="66692"/>
                    <a:pt x="53162" y="66854"/>
                  </a:cubicBezTo>
                  <a:cubicBezTo>
                    <a:pt x="52495" y="66176"/>
                    <a:pt x="52900" y="65045"/>
                    <a:pt x="53388" y="64247"/>
                  </a:cubicBezTo>
                  <a:cubicBezTo>
                    <a:pt x="53972" y="63318"/>
                    <a:pt x="54627" y="62425"/>
                    <a:pt x="55353" y="61616"/>
                  </a:cubicBezTo>
                  <a:lnTo>
                    <a:pt x="55948" y="62640"/>
                  </a:lnTo>
                  <a:cubicBezTo>
                    <a:pt x="56222" y="61687"/>
                    <a:pt x="56805" y="60854"/>
                    <a:pt x="57615" y="60294"/>
                  </a:cubicBezTo>
                  <a:cubicBezTo>
                    <a:pt x="57948" y="60401"/>
                    <a:pt x="58234" y="60604"/>
                    <a:pt x="58460" y="60877"/>
                  </a:cubicBezTo>
                  <a:cubicBezTo>
                    <a:pt x="58306" y="60616"/>
                    <a:pt x="58508" y="60199"/>
                    <a:pt x="58818" y="60080"/>
                  </a:cubicBezTo>
                  <a:cubicBezTo>
                    <a:pt x="58922" y="60041"/>
                    <a:pt x="59030" y="60026"/>
                    <a:pt x="59139" y="60026"/>
                  </a:cubicBezTo>
                  <a:cubicBezTo>
                    <a:pt x="59402" y="60026"/>
                    <a:pt x="59672" y="60118"/>
                    <a:pt x="59925" y="60211"/>
                  </a:cubicBezTo>
                  <a:lnTo>
                    <a:pt x="64437" y="61901"/>
                  </a:lnTo>
                  <a:cubicBezTo>
                    <a:pt x="64021" y="61354"/>
                    <a:pt x="63604" y="60806"/>
                    <a:pt x="63175" y="60258"/>
                  </a:cubicBezTo>
                  <a:lnTo>
                    <a:pt x="63175" y="60258"/>
                  </a:lnTo>
                  <a:lnTo>
                    <a:pt x="66057" y="60651"/>
                  </a:lnTo>
                  <a:cubicBezTo>
                    <a:pt x="66366" y="59496"/>
                    <a:pt x="67188" y="58544"/>
                    <a:pt x="68283" y="58056"/>
                  </a:cubicBezTo>
                  <a:lnTo>
                    <a:pt x="68914" y="58210"/>
                  </a:lnTo>
                  <a:cubicBezTo>
                    <a:pt x="68618" y="57205"/>
                    <a:pt x="69573" y="56096"/>
                    <a:pt x="70591" y="56096"/>
                  </a:cubicBezTo>
                  <a:cubicBezTo>
                    <a:pt x="70718" y="56096"/>
                    <a:pt x="70847" y="56114"/>
                    <a:pt x="70974" y="56151"/>
                  </a:cubicBezTo>
                  <a:cubicBezTo>
                    <a:pt x="71033" y="56389"/>
                    <a:pt x="71105" y="56627"/>
                    <a:pt x="71176" y="56865"/>
                  </a:cubicBezTo>
                  <a:cubicBezTo>
                    <a:pt x="71754" y="56608"/>
                    <a:pt x="72380" y="56467"/>
                    <a:pt x="73020" y="56467"/>
                  </a:cubicBezTo>
                  <a:cubicBezTo>
                    <a:pt x="73092" y="56467"/>
                    <a:pt x="73164" y="56469"/>
                    <a:pt x="73236" y="56472"/>
                  </a:cubicBezTo>
                  <a:cubicBezTo>
                    <a:pt x="73236" y="56163"/>
                    <a:pt x="73248" y="55865"/>
                    <a:pt x="73260" y="55555"/>
                  </a:cubicBezTo>
                  <a:lnTo>
                    <a:pt x="75213" y="54960"/>
                  </a:lnTo>
                  <a:cubicBezTo>
                    <a:pt x="75855" y="54067"/>
                    <a:pt x="76891" y="52769"/>
                    <a:pt x="76034" y="52103"/>
                  </a:cubicBezTo>
                  <a:cubicBezTo>
                    <a:pt x="75806" y="51926"/>
                    <a:pt x="75550" y="51857"/>
                    <a:pt x="75276" y="51857"/>
                  </a:cubicBezTo>
                  <a:cubicBezTo>
                    <a:pt x="74335" y="51857"/>
                    <a:pt x="73191" y="52669"/>
                    <a:pt x="72299" y="52669"/>
                  </a:cubicBezTo>
                  <a:cubicBezTo>
                    <a:pt x="72003" y="52669"/>
                    <a:pt x="71734" y="52580"/>
                    <a:pt x="71510" y="52341"/>
                  </a:cubicBezTo>
                  <a:cubicBezTo>
                    <a:pt x="71105" y="51864"/>
                    <a:pt x="71212" y="51138"/>
                    <a:pt x="71736" y="50793"/>
                  </a:cubicBezTo>
                  <a:cubicBezTo>
                    <a:pt x="70641" y="50793"/>
                    <a:pt x="69617" y="51364"/>
                    <a:pt x="69033" y="52293"/>
                  </a:cubicBezTo>
                  <a:cubicBezTo>
                    <a:pt x="67700" y="50376"/>
                    <a:pt x="66926" y="48138"/>
                    <a:pt x="66807" y="45804"/>
                  </a:cubicBezTo>
                  <a:cubicBezTo>
                    <a:pt x="66199" y="45387"/>
                    <a:pt x="65854" y="44709"/>
                    <a:pt x="65866" y="43983"/>
                  </a:cubicBezTo>
                  <a:lnTo>
                    <a:pt x="65866" y="43983"/>
                  </a:lnTo>
                  <a:cubicBezTo>
                    <a:pt x="65759" y="45221"/>
                    <a:pt x="64568" y="46066"/>
                    <a:pt x="63497" y="46697"/>
                  </a:cubicBezTo>
                  <a:cubicBezTo>
                    <a:pt x="63282" y="46852"/>
                    <a:pt x="63021" y="46959"/>
                    <a:pt x="62759" y="47019"/>
                  </a:cubicBezTo>
                  <a:cubicBezTo>
                    <a:pt x="62714" y="47026"/>
                    <a:pt x="62669" y="47029"/>
                    <a:pt x="62625" y="47029"/>
                  </a:cubicBezTo>
                  <a:cubicBezTo>
                    <a:pt x="61932" y="47029"/>
                    <a:pt x="61361" y="46180"/>
                    <a:pt x="61663" y="45542"/>
                  </a:cubicBezTo>
                  <a:cubicBezTo>
                    <a:pt x="61836" y="45191"/>
                    <a:pt x="62222" y="45012"/>
                    <a:pt x="62606" y="45012"/>
                  </a:cubicBezTo>
                  <a:cubicBezTo>
                    <a:pt x="62964" y="45012"/>
                    <a:pt x="63319" y="45167"/>
                    <a:pt x="63497" y="45483"/>
                  </a:cubicBezTo>
                  <a:cubicBezTo>
                    <a:pt x="63592" y="44602"/>
                    <a:pt x="63675" y="43733"/>
                    <a:pt x="63771" y="42851"/>
                  </a:cubicBezTo>
                  <a:cubicBezTo>
                    <a:pt x="63794" y="42673"/>
                    <a:pt x="63794" y="42482"/>
                    <a:pt x="63735" y="42316"/>
                  </a:cubicBezTo>
                  <a:cubicBezTo>
                    <a:pt x="63617" y="41997"/>
                    <a:pt x="63322" y="41894"/>
                    <a:pt x="62976" y="41894"/>
                  </a:cubicBezTo>
                  <a:cubicBezTo>
                    <a:pt x="62624" y="41894"/>
                    <a:pt x="62219" y="42000"/>
                    <a:pt x="61889" y="42089"/>
                  </a:cubicBezTo>
                  <a:cubicBezTo>
                    <a:pt x="61629" y="42149"/>
                    <a:pt x="61367" y="42178"/>
                    <a:pt x="61108" y="42178"/>
                  </a:cubicBezTo>
                  <a:cubicBezTo>
                    <a:pt x="59965" y="42178"/>
                    <a:pt x="58872" y="41617"/>
                    <a:pt x="58222" y="40637"/>
                  </a:cubicBezTo>
                  <a:lnTo>
                    <a:pt x="59270" y="40494"/>
                  </a:lnTo>
                  <a:cubicBezTo>
                    <a:pt x="58437" y="39232"/>
                    <a:pt x="58079" y="37708"/>
                    <a:pt x="58270" y="36208"/>
                  </a:cubicBezTo>
                  <a:cubicBezTo>
                    <a:pt x="58365" y="35482"/>
                    <a:pt x="58770" y="34493"/>
                    <a:pt x="58282" y="33946"/>
                  </a:cubicBezTo>
                  <a:lnTo>
                    <a:pt x="58282" y="33946"/>
                  </a:lnTo>
                  <a:cubicBezTo>
                    <a:pt x="58190" y="34068"/>
                    <a:pt x="58037" y="34129"/>
                    <a:pt x="57883" y="34129"/>
                  </a:cubicBezTo>
                  <a:cubicBezTo>
                    <a:pt x="57857" y="34129"/>
                    <a:pt x="57831" y="34128"/>
                    <a:pt x="57806" y="34124"/>
                  </a:cubicBezTo>
                  <a:cubicBezTo>
                    <a:pt x="57329" y="33326"/>
                    <a:pt x="57258" y="32303"/>
                    <a:pt x="56615" y="31636"/>
                  </a:cubicBezTo>
                  <a:cubicBezTo>
                    <a:pt x="56377" y="31421"/>
                    <a:pt x="56127" y="31219"/>
                    <a:pt x="55865" y="31029"/>
                  </a:cubicBezTo>
                  <a:cubicBezTo>
                    <a:pt x="55127" y="30409"/>
                    <a:pt x="54698" y="29481"/>
                    <a:pt x="54710" y="28516"/>
                  </a:cubicBezTo>
                  <a:cubicBezTo>
                    <a:pt x="54734" y="28338"/>
                    <a:pt x="54722" y="28159"/>
                    <a:pt x="54674" y="27981"/>
                  </a:cubicBezTo>
                  <a:cubicBezTo>
                    <a:pt x="54543" y="27659"/>
                    <a:pt x="54162" y="27528"/>
                    <a:pt x="53853" y="27338"/>
                  </a:cubicBezTo>
                  <a:cubicBezTo>
                    <a:pt x="53555" y="27147"/>
                    <a:pt x="53317" y="26707"/>
                    <a:pt x="53579" y="26468"/>
                  </a:cubicBezTo>
                  <a:cubicBezTo>
                    <a:pt x="53269" y="25433"/>
                    <a:pt x="52412" y="24028"/>
                    <a:pt x="52102" y="23004"/>
                  </a:cubicBezTo>
                  <a:cubicBezTo>
                    <a:pt x="51960" y="22480"/>
                    <a:pt x="51781" y="21956"/>
                    <a:pt x="51424" y="21551"/>
                  </a:cubicBezTo>
                  <a:cubicBezTo>
                    <a:pt x="51007" y="21075"/>
                    <a:pt x="50376" y="20849"/>
                    <a:pt x="49876" y="20456"/>
                  </a:cubicBezTo>
                  <a:cubicBezTo>
                    <a:pt x="48995" y="19753"/>
                    <a:pt x="48638" y="18598"/>
                    <a:pt x="48173" y="17575"/>
                  </a:cubicBezTo>
                  <a:cubicBezTo>
                    <a:pt x="47709" y="16551"/>
                    <a:pt x="46947" y="15491"/>
                    <a:pt x="45828" y="15348"/>
                  </a:cubicBezTo>
                  <a:cubicBezTo>
                    <a:pt x="46061" y="15253"/>
                    <a:pt x="46308" y="15204"/>
                    <a:pt x="46555" y="15204"/>
                  </a:cubicBezTo>
                  <a:cubicBezTo>
                    <a:pt x="46863" y="15204"/>
                    <a:pt x="47170" y="15279"/>
                    <a:pt x="47447" y="15431"/>
                  </a:cubicBezTo>
                  <a:cubicBezTo>
                    <a:pt x="46876" y="14134"/>
                    <a:pt x="46995" y="12633"/>
                    <a:pt x="47745" y="11431"/>
                  </a:cubicBezTo>
                  <a:cubicBezTo>
                    <a:pt x="48090" y="10907"/>
                    <a:pt x="48566" y="10300"/>
                    <a:pt x="48292" y="9728"/>
                  </a:cubicBezTo>
                  <a:cubicBezTo>
                    <a:pt x="48138" y="9395"/>
                    <a:pt x="47757" y="9228"/>
                    <a:pt x="47542" y="8931"/>
                  </a:cubicBezTo>
                  <a:cubicBezTo>
                    <a:pt x="47090" y="8300"/>
                    <a:pt x="47471" y="7442"/>
                    <a:pt x="47840" y="6752"/>
                  </a:cubicBezTo>
                  <a:cubicBezTo>
                    <a:pt x="48209" y="6061"/>
                    <a:pt x="48519" y="5144"/>
                    <a:pt x="47983" y="4585"/>
                  </a:cubicBezTo>
                  <a:cubicBezTo>
                    <a:pt x="48311" y="3839"/>
                    <a:pt x="47492" y="2826"/>
                    <a:pt x="46742" y="2826"/>
                  </a:cubicBezTo>
                  <a:cubicBezTo>
                    <a:pt x="46594" y="2826"/>
                    <a:pt x="46449" y="2866"/>
                    <a:pt x="46316" y="2954"/>
                  </a:cubicBezTo>
                  <a:cubicBezTo>
                    <a:pt x="46072" y="2015"/>
                    <a:pt x="45103" y="1365"/>
                    <a:pt x="44150" y="1365"/>
                  </a:cubicBezTo>
                  <a:cubicBezTo>
                    <a:pt x="43894" y="1365"/>
                    <a:pt x="43639" y="1412"/>
                    <a:pt x="43399" y="1513"/>
                  </a:cubicBezTo>
                  <a:cubicBezTo>
                    <a:pt x="42744" y="1323"/>
                    <a:pt x="42351" y="668"/>
                    <a:pt x="42482" y="1"/>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103" name="Google Shape;103;p16"/>
            <p:cNvSpPr/>
            <p:nvPr/>
          </p:nvSpPr>
          <p:spPr>
            <a:xfrm>
              <a:off x="4983650" y="3797625"/>
              <a:ext cx="483700" cy="171575"/>
            </a:xfrm>
            <a:custGeom>
              <a:avLst/>
              <a:gdLst/>
              <a:ahLst/>
              <a:cxnLst/>
              <a:rect l="l" t="t" r="r" b="b"/>
              <a:pathLst>
                <a:path w="19348" h="6863" extrusionOk="0">
                  <a:moveTo>
                    <a:pt x="3644" y="0"/>
                  </a:moveTo>
                  <a:cubicBezTo>
                    <a:pt x="3405" y="282"/>
                    <a:pt x="3058" y="446"/>
                    <a:pt x="2692" y="446"/>
                  </a:cubicBezTo>
                  <a:cubicBezTo>
                    <a:pt x="2656" y="446"/>
                    <a:pt x="2620" y="444"/>
                    <a:pt x="2584" y="441"/>
                  </a:cubicBezTo>
                  <a:cubicBezTo>
                    <a:pt x="2370" y="1179"/>
                    <a:pt x="1762" y="1739"/>
                    <a:pt x="1000" y="1870"/>
                  </a:cubicBezTo>
                  <a:lnTo>
                    <a:pt x="858" y="1893"/>
                  </a:lnTo>
                  <a:lnTo>
                    <a:pt x="786" y="1762"/>
                  </a:lnTo>
                  <a:cubicBezTo>
                    <a:pt x="643" y="1465"/>
                    <a:pt x="500" y="1215"/>
                    <a:pt x="286" y="1084"/>
                  </a:cubicBezTo>
                  <a:cubicBezTo>
                    <a:pt x="217" y="1044"/>
                    <a:pt x="140" y="1021"/>
                    <a:pt x="54" y="1021"/>
                  </a:cubicBezTo>
                  <a:cubicBezTo>
                    <a:pt x="37" y="1021"/>
                    <a:pt x="19" y="1022"/>
                    <a:pt x="0" y="1024"/>
                  </a:cubicBezTo>
                  <a:lnTo>
                    <a:pt x="60" y="1072"/>
                  </a:lnTo>
                  <a:cubicBezTo>
                    <a:pt x="393" y="1489"/>
                    <a:pt x="667" y="1989"/>
                    <a:pt x="1167" y="2191"/>
                  </a:cubicBezTo>
                  <a:cubicBezTo>
                    <a:pt x="1342" y="2256"/>
                    <a:pt x="1527" y="2275"/>
                    <a:pt x="1716" y="2275"/>
                  </a:cubicBezTo>
                  <a:cubicBezTo>
                    <a:pt x="1977" y="2275"/>
                    <a:pt x="2245" y="2239"/>
                    <a:pt x="2501" y="2239"/>
                  </a:cubicBezTo>
                  <a:cubicBezTo>
                    <a:pt x="3620" y="2239"/>
                    <a:pt x="4620" y="2882"/>
                    <a:pt x="5549" y="3489"/>
                  </a:cubicBezTo>
                  <a:cubicBezTo>
                    <a:pt x="6132" y="3882"/>
                    <a:pt x="6727" y="4287"/>
                    <a:pt x="7049" y="4894"/>
                  </a:cubicBezTo>
                  <a:cubicBezTo>
                    <a:pt x="7382" y="5513"/>
                    <a:pt x="7311" y="6382"/>
                    <a:pt x="6727" y="6763"/>
                  </a:cubicBezTo>
                  <a:cubicBezTo>
                    <a:pt x="7428" y="6486"/>
                    <a:pt x="8219" y="6208"/>
                    <a:pt x="8961" y="6208"/>
                  </a:cubicBezTo>
                  <a:cubicBezTo>
                    <a:pt x="9366" y="6208"/>
                    <a:pt x="9756" y="6291"/>
                    <a:pt x="10109" y="6501"/>
                  </a:cubicBezTo>
                  <a:cubicBezTo>
                    <a:pt x="10335" y="6632"/>
                    <a:pt x="10525" y="6799"/>
                    <a:pt x="10776" y="6846"/>
                  </a:cubicBezTo>
                  <a:cubicBezTo>
                    <a:pt x="10833" y="6858"/>
                    <a:pt x="10891" y="6863"/>
                    <a:pt x="10949" y="6863"/>
                  </a:cubicBezTo>
                  <a:cubicBezTo>
                    <a:pt x="11188" y="6863"/>
                    <a:pt x="11426" y="6780"/>
                    <a:pt x="11657" y="6751"/>
                  </a:cubicBezTo>
                  <a:cubicBezTo>
                    <a:pt x="11706" y="6746"/>
                    <a:pt x="11757" y="6743"/>
                    <a:pt x="11809" y="6743"/>
                  </a:cubicBezTo>
                  <a:cubicBezTo>
                    <a:pt x="11882" y="6743"/>
                    <a:pt x="11956" y="6749"/>
                    <a:pt x="12026" y="6763"/>
                  </a:cubicBezTo>
                  <a:lnTo>
                    <a:pt x="12121" y="6573"/>
                  </a:lnTo>
                  <a:cubicBezTo>
                    <a:pt x="12146" y="6589"/>
                    <a:pt x="12174" y="6596"/>
                    <a:pt x="12204" y="6596"/>
                  </a:cubicBezTo>
                  <a:cubicBezTo>
                    <a:pt x="12331" y="6596"/>
                    <a:pt x="12494" y="6467"/>
                    <a:pt x="12609" y="6323"/>
                  </a:cubicBezTo>
                  <a:lnTo>
                    <a:pt x="12669" y="6239"/>
                  </a:lnTo>
                  <a:cubicBezTo>
                    <a:pt x="12835" y="6013"/>
                    <a:pt x="13050" y="5739"/>
                    <a:pt x="13383" y="5691"/>
                  </a:cubicBezTo>
                  <a:cubicBezTo>
                    <a:pt x="13437" y="5680"/>
                    <a:pt x="13490" y="5674"/>
                    <a:pt x="13544" y="5674"/>
                  </a:cubicBezTo>
                  <a:cubicBezTo>
                    <a:pt x="13597" y="5674"/>
                    <a:pt x="13651" y="5680"/>
                    <a:pt x="13704" y="5691"/>
                  </a:cubicBezTo>
                  <a:lnTo>
                    <a:pt x="13800" y="5691"/>
                  </a:lnTo>
                  <a:cubicBezTo>
                    <a:pt x="14074" y="5691"/>
                    <a:pt x="14347" y="5632"/>
                    <a:pt x="14597" y="5537"/>
                  </a:cubicBezTo>
                  <a:lnTo>
                    <a:pt x="16145" y="5001"/>
                  </a:lnTo>
                  <a:cubicBezTo>
                    <a:pt x="16240" y="4977"/>
                    <a:pt x="16324" y="4929"/>
                    <a:pt x="16395" y="4846"/>
                  </a:cubicBezTo>
                  <a:lnTo>
                    <a:pt x="16324" y="4787"/>
                  </a:lnTo>
                  <a:cubicBezTo>
                    <a:pt x="16300" y="4775"/>
                    <a:pt x="16276" y="4739"/>
                    <a:pt x="16252" y="4715"/>
                  </a:cubicBezTo>
                  <a:cubicBezTo>
                    <a:pt x="15828" y="4321"/>
                    <a:pt x="16167" y="3686"/>
                    <a:pt x="16659" y="3686"/>
                  </a:cubicBezTo>
                  <a:cubicBezTo>
                    <a:pt x="16746" y="3686"/>
                    <a:pt x="16838" y="3706"/>
                    <a:pt x="16931" y="3751"/>
                  </a:cubicBezTo>
                  <a:cubicBezTo>
                    <a:pt x="17026" y="3810"/>
                    <a:pt x="17110" y="3870"/>
                    <a:pt x="17193" y="3941"/>
                  </a:cubicBezTo>
                  <a:cubicBezTo>
                    <a:pt x="17229" y="3989"/>
                    <a:pt x="17264" y="4025"/>
                    <a:pt x="17312" y="4048"/>
                  </a:cubicBezTo>
                  <a:cubicBezTo>
                    <a:pt x="17395" y="4096"/>
                    <a:pt x="17479" y="4120"/>
                    <a:pt x="17562" y="4132"/>
                  </a:cubicBezTo>
                  <a:lnTo>
                    <a:pt x="19181" y="4525"/>
                  </a:lnTo>
                  <a:cubicBezTo>
                    <a:pt x="19348" y="4179"/>
                    <a:pt x="19336" y="3751"/>
                    <a:pt x="19122" y="3417"/>
                  </a:cubicBezTo>
                  <a:cubicBezTo>
                    <a:pt x="19074" y="3441"/>
                    <a:pt x="19015" y="3465"/>
                    <a:pt x="18967" y="3465"/>
                  </a:cubicBezTo>
                  <a:lnTo>
                    <a:pt x="18824" y="3489"/>
                  </a:lnTo>
                  <a:lnTo>
                    <a:pt x="18098" y="2191"/>
                  </a:lnTo>
                  <a:cubicBezTo>
                    <a:pt x="18045" y="2201"/>
                    <a:pt x="17992" y="2206"/>
                    <a:pt x="17939" y="2206"/>
                  </a:cubicBezTo>
                  <a:cubicBezTo>
                    <a:pt x="17502" y="2206"/>
                    <a:pt x="17105" y="1874"/>
                    <a:pt x="16764" y="1608"/>
                  </a:cubicBezTo>
                  <a:lnTo>
                    <a:pt x="16681" y="1536"/>
                  </a:lnTo>
                  <a:cubicBezTo>
                    <a:pt x="16471" y="1366"/>
                    <a:pt x="16176" y="1263"/>
                    <a:pt x="15953" y="1263"/>
                  </a:cubicBezTo>
                  <a:cubicBezTo>
                    <a:pt x="15911" y="1263"/>
                    <a:pt x="15872" y="1267"/>
                    <a:pt x="15836" y="1274"/>
                  </a:cubicBezTo>
                  <a:cubicBezTo>
                    <a:pt x="15752" y="1298"/>
                    <a:pt x="15669" y="1358"/>
                    <a:pt x="15633" y="1441"/>
                  </a:cubicBezTo>
                  <a:lnTo>
                    <a:pt x="15264" y="1274"/>
                  </a:lnTo>
                  <a:cubicBezTo>
                    <a:pt x="15276" y="1250"/>
                    <a:pt x="15288" y="1215"/>
                    <a:pt x="15228" y="1167"/>
                  </a:cubicBezTo>
                  <a:cubicBezTo>
                    <a:pt x="15144" y="1098"/>
                    <a:pt x="15039" y="1059"/>
                    <a:pt x="14934" y="1059"/>
                  </a:cubicBezTo>
                  <a:cubicBezTo>
                    <a:pt x="14877" y="1059"/>
                    <a:pt x="14819" y="1070"/>
                    <a:pt x="14764" y="1096"/>
                  </a:cubicBezTo>
                  <a:cubicBezTo>
                    <a:pt x="14621" y="1167"/>
                    <a:pt x="14490" y="1262"/>
                    <a:pt x="14383" y="1381"/>
                  </a:cubicBezTo>
                  <a:cubicBezTo>
                    <a:pt x="14111" y="1676"/>
                    <a:pt x="13718" y="1850"/>
                    <a:pt x="13316" y="1850"/>
                  </a:cubicBezTo>
                  <a:cubicBezTo>
                    <a:pt x="13279" y="1850"/>
                    <a:pt x="13242" y="1849"/>
                    <a:pt x="13204" y="1846"/>
                  </a:cubicBezTo>
                  <a:cubicBezTo>
                    <a:pt x="12966" y="1846"/>
                    <a:pt x="12740" y="1882"/>
                    <a:pt x="12526" y="1977"/>
                  </a:cubicBezTo>
                  <a:cubicBezTo>
                    <a:pt x="12323" y="2060"/>
                    <a:pt x="12109" y="2108"/>
                    <a:pt x="11883" y="2108"/>
                  </a:cubicBezTo>
                  <a:cubicBezTo>
                    <a:pt x="11597" y="2084"/>
                    <a:pt x="11359" y="1905"/>
                    <a:pt x="11252" y="1643"/>
                  </a:cubicBezTo>
                  <a:cubicBezTo>
                    <a:pt x="11216" y="1548"/>
                    <a:pt x="11204" y="1453"/>
                    <a:pt x="11216" y="1358"/>
                  </a:cubicBezTo>
                  <a:cubicBezTo>
                    <a:pt x="10675" y="1152"/>
                    <a:pt x="10086" y="1092"/>
                    <a:pt x="9502" y="1092"/>
                  </a:cubicBezTo>
                  <a:cubicBezTo>
                    <a:pt x="9072" y="1092"/>
                    <a:pt x="8644" y="1125"/>
                    <a:pt x="8239" y="1155"/>
                  </a:cubicBezTo>
                  <a:lnTo>
                    <a:pt x="5442" y="1381"/>
                  </a:lnTo>
                  <a:cubicBezTo>
                    <a:pt x="5332" y="1391"/>
                    <a:pt x="5217" y="1399"/>
                    <a:pt x="5103" y="1399"/>
                  </a:cubicBezTo>
                  <a:cubicBezTo>
                    <a:pt x="4796" y="1399"/>
                    <a:pt x="4488" y="1342"/>
                    <a:pt x="4263" y="1108"/>
                  </a:cubicBezTo>
                  <a:cubicBezTo>
                    <a:pt x="4108" y="917"/>
                    <a:pt x="3989" y="703"/>
                    <a:pt x="3918" y="465"/>
                  </a:cubicBezTo>
                  <a:cubicBezTo>
                    <a:pt x="3798" y="167"/>
                    <a:pt x="3739" y="36"/>
                    <a:pt x="3644" y="0"/>
                  </a:cubicBezTo>
                  <a:close/>
                </a:path>
              </a:pathLst>
            </a:custGeom>
            <a:gradFill>
              <a:gsLst>
                <a:gs pos="0">
                  <a:schemeClr val="accent6"/>
                </a:gs>
                <a:gs pos="100000">
                  <a:srgbClr val="348AA6"/>
                </a:gs>
              </a:gsLst>
              <a:lin ang="5400012" scaled="0"/>
            </a:gradFill>
            <a:ln>
              <a:noFill/>
            </a:ln>
          </p:spPr>
          <p:txBody>
            <a:bodyPr spcFirstLastPara="1" wrap="square" lIns="121900" tIns="121900" rIns="121900" bIns="121900" anchor="ctr" anchorCtr="0">
              <a:noAutofit/>
            </a:bodyPr>
            <a:lstStyle/>
            <a:p>
              <a:endParaRPr sz="2400" dirty="0"/>
            </a:p>
          </p:txBody>
        </p:sp>
        <p:sp>
          <p:nvSpPr>
            <p:cNvPr id="104" name="Google Shape;104;p16"/>
            <p:cNvSpPr/>
            <p:nvPr/>
          </p:nvSpPr>
          <p:spPr>
            <a:xfrm>
              <a:off x="5295600" y="3931775"/>
              <a:ext cx="243800" cy="167200"/>
            </a:xfrm>
            <a:custGeom>
              <a:avLst/>
              <a:gdLst/>
              <a:ahLst/>
              <a:cxnLst/>
              <a:rect l="l" t="t" r="r" b="b"/>
              <a:pathLst>
                <a:path w="9752" h="6688" extrusionOk="0">
                  <a:moveTo>
                    <a:pt x="4078" y="1"/>
                  </a:moveTo>
                  <a:cubicBezTo>
                    <a:pt x="4018" y="1"/>
                    <a:pt x="3956" y="2"/>
                    <a:pt x="3893" y="4"/>
                  </a:cubicBezTo>
                  <a:cubicBezTo>
                    <a:pt x="3858" y="16"/>
                    <a:pt x="3822" y="28"/>
                    <a:pt x="3786" y="40"/>
                  </a:cubicBezTo>
                  <a:lnTo>
                    <a:pt x="2250" y="576"/>
                  </a:lnTo>
                  <a:cubicBezTo>
                    <a:pt x="1941" y="695"/>
                    <a:pt x="1619" y="754"/>
                    <a:pt x="1286" y="754"/>
                  </a:cubicBezTo>
                  <a:lnTo>
                    <a:pt x="1167" y="742"/>
                  </a:lnTo>
                  <a:cubicBezTo>
                    <a:pt x="1107" y="730"/>
                    <a:pt x="1036" y="730"/>
                    <a:pt x="965" y="730"/>
                  </a:cubicBezTo>
                  <a:cubicBezTo>
                    <a:pt x="798" y="766"/>
                    <a:pt x="667" y="933"/>
                    <a:pt x="524" y="1123"/>
                  </a:cubicBezTo>
                  <a:lnTo>
                    <a:pt x="453" y="1218"/>
                  </a:lnTo>
                  <a:cubicBezTo>
                    <a:pt x="333" y="1373"/>
                    <a:pt x="179" y="1492"/>
                    <a:pt x="0" y="1576"/>
                  </a:cubicBezTo>
                  <a:cubicBezTo>
                    <a:pt x="774" y="2064"/>
                    <a:pt x="1143" y="3278"/>
                    <a:pt x="488" y="3969"/>
                  </a:cubicBezTo>
                  <a:cubicBezTo>
                    <a:pt x="619" y="4207"/>
                    <a:pt x="860" y="4275"/>
                    <a:pt x="1136" y="4275"/>
                  </a:cubicBezTo>
                  <a:cubicBezTo>
                    <a:pt x="1411" y="4275"/>
                    <a:pt x="1721" y="4207"/>
                    <a:pt x="1988" y="4171"/>
                  </a:cubicBezTo>
                  <a:cubicBezTo>
                    <a:pt x="2082" y="4160"/>
                    <a:pt x="2176" y="4154"/>
                    <a:pt x="2268" y="4154"/>
                  </a:cubicBezTo>
                  <a:cubicBezTo>
                    <a:pt x="4237" y="4154"/>
                    <a:pt x="5816" y="6687"/>
                    <a:pt x="7675" y="6687"/>
                  </a:cubicBezTo>
                  <a:cubicBezTo>
                    <a:pt x="7868" y="6687"/>
                    <a:pt x="8064" y="6660"/>
                    <a:pt x="8263" y="6600"/>
                  </a:cubicBezTo>
                  <a:cubicBezTo>
                    <a:pt x="8906" y="6398"/>
                    <a:pt x="9394" y="5886"/>
                    <a:pt x="9751" y="5302"/>
                  </a:cubicBezTo>
                  <a:cubicBezTo>
                    <a:pt x="9406" y="5148"/>
                    <a:pt x="9108" y="4897"/>
                    <a:pt x="8894" y="4588"/>
                  </a:cubicBezTo>
                  <a:cubicBezTo>
                    <a:pt x="8846" y="4528"/>
                    <a:pt x="8811" y="4469"/>
                    <a:pt x="8775" y="4421"/>
                  </a:cubicBezTo>
                  <a:cubicBezTo>
                    <a:pt x="8704" y="4278"/>
                    <a:pt x="8608" y="4171"/>
                    <a:pt x="8489" y="4064"/>
                  </a:cubicBezTo>
                  <a:cubicBezTo>
                    <a:pt x="8299" y="3909"/>
                    <a:pt x="8025" y="3885"/>
                    <a:pt x="7739" y="3850"/>
                  </a:cubicBezTo>
                  <a:cubicBezTo>
                    <a:pt x="7465" y="3838"/>
                    <a:pt x="7203" y="3778"/>
                    <a:pt x="6953" y="3683"/>
                  </a:cubicBezTo>
                  <a:lnTo>
                    <a:pt x="6918" y="3659"/>
                  </a:lnTo>
                  <a:lnTo>
                    <a:pt x="6882" y="3624"/>
                  </a:lnTo>
                  <a:cubicBezTo>
                    <a:pt x="6810" y="3528"/>
                    <a:pt x="6787" y="3409"/>
                    <a:pt x="6834" y="3302"/>
                  </a:cubicBezTo>
                  <a:cubicBezTo>
                    <a:pt x="6882" y="3147"/>
                    <a:pt x="7013" y="3028"/>
                    <a:pt x="7180" y="2981"/>
                  </a:cubicBezTo>
                  <a:cubicBezTo>
                    <a:pt x="7215" y="2969"/>
                    <a:pt x="7263" y="2957"/>
                    <a:pt x="7299" y="2945"/>
                  </a:cubicBezTo>
                  <a:cubicBezTo>
                    <a:pt x="7358" y="2945"/>
                    <a:pt x="7418" y="2921"/>
                    <a:pt x="7477" y="2885"/>
                  </a:cubicBezTo>
                  <a:cubicBezTo>
                    <a:pt x="7465" y="2826"/>
                    <a:pt x="7430" y="2766"/>
                    <a:pt x="7370" y="2742"/>
                  </a:cubicBezTo>
                  <a:cubicBezTo>
                    <a:pt x="7330" y="2737"/>
                    <a:pt x="7290" y="2734"/>
                    <a:pt x="7251" y="2734"/>
                  </a:cubicBezTo>
                  <a:cubicBezTo>
                    <a:pt x="7129" y="2734"/>
                    <a:pt x="7014" y="2763"/>
                    <a:pt x="6906" y="2826"/>
                  </a:cubicBezTo>
                  <a:lnTo>
                    <a:pt x="6251" y="3064"/>
                  </a:lnTo>
                  <a:lnTo>
                    <a:pt x="6680" y="2504"/>
                  </a:lnTo>
                  <a:cubicBezTo>
                    <a:pt x="6727" y="2433"/>
                    <a:pt x="6739" y="2338"/>
                    <a:pt x="6715" y="2242"/>
                  </a:cubicBezTo>
                  <a:cubicBezTo>
                    <a:pt x="6668" y="2064"/>
                    <a:pt x="6537" y="1909"/>
                    <a:pt x="6370" y="1826"/>
                  </a:cubicBezTo>
                  <a:cubicBezTo>
                    <a:pt x="6132" y="1730"/>
                    <a:pt x="5870" y="1683"/>
                    <a:pt x="5608" y="1683"/>
                  </a:cubicBezTo>
                  <a:cubicBezTo>
                    <a:pt x="5489" y="1671"/>
                    <a:pt x="5370" y="1659"/>
                    <a:pt x="5251" y="1647"/>
                  </a:cubicBezTo>
                  <a:cubicBezTo>
                    <a:pt x="5084" y="1623"/>
                    <a:pt x="4929" y="1540"/>
                    <a:pt x="4834" y="1421"/>
                  </a:cubicBezTo>
                  <a:cubicBezTo>
                    <a:pt x="4775" y="1338"/>
                    <a:pt x="4751" y="1230"/>
                    <a:pt x="4763" y="1135"/>
                  </a:cubicBezTo>
                  <a:cubicBezTo>
                    <a:pt x="4798" y="1028"/>
                    <a:pt x="4870" y="921"/>
                    <a:pt x="4965" y="861"/>
                  </a:cubicBezTo>
                  <a:lnTo>
                    <a:pt x="5001" y="826"/>
                  </a:lnTo>
                  <a:cubicBezTo>
                    <a:pt x="5060" y="766"/>
                    <a:pt x="5084" y="671"/>
                    <a:pt x="5072" y="587"/>
                  </a:cubicBezTo>
                  <a:cubicBezTo>
                    <a:pt x="5060" y="421"/>
                    <a:pt x="4965" y="266"/>
                    <a:pt x="4834" y="171"/>
                  </a:cubicBezTo>
                  <a:cubicBezTo>
                    <a:pt x="4627" y="32"/>
                    <a:pt x="4370" y="1"/>
                    <a:pt x="4078" y="1"/>
                  </a:cubicBezTo>
                  <a:close/>
                </a:path>
              </a:pathLst>
            </a:custGeom>
            <a:gradFill>
              <a:gsLst>
                <a:gs pos="0">
                  <a:schemeClr val="accent6"/>
                </a:gs>
                <a:gs pos="100000">
                  <a:srgbClr val="348AA6"/>
                </a:gs>
              </a:gsLst>
              <a:lin ang="5400012" scaled="0"/>
            </a:gradFill>
            <a:ln>
              <a:noFill/>
            </a:ln>
          </p:spPr>
          <p:txBody>
            <a:bodyPr spcFirstLastPara="1" wrap="square" lIns="121900" tIns="121900" rIns="121900" bIns="121900" anchor="ctr" anchorCtr="0">
              <a:noAutofit/>
            </a:bodyPr>
            <a:lstStyle/>
            <a:p>
              <a:endParaRPr sz="2400" dirty="0"/>
            </a:p>
          </p:txBody>
        </p:sp>
        <p:sp>
          <p:nvSpPr>
            <p:cNvPr id="105" name="Google Shape;105;p16"/>
            <p:cNvSpPr/>
            <p:nvPr/>
          </p:nvSpPr>
          <p:spPr>
            <a:xfrm>
              <a:off x="5394325" y="3803275"/>
              <a:ext cx="332900" cy="262250"/>
            </a:xfrm>
            <a:custGeom>
              <a:avLst/>
              <a:gdLst/>
              <a:ahLst/>
              <a:cxnLst/>
              <a:rect l="l" t="t" r="r" b="b"/>
              <a:pathLst>
                <a:path w="13316" h="10490" extrusionOk="0">
                  <a:moveTo>
                    <a:pt x="13315" y="3251"/>
                  </a:moveTo>
                  <a:cubicBezTo>
                    <a:pt x="13279" y="3255"/>
                    <a:pt x="13244" y="3260"/>
                    <a:pt x="13210" y="3267"/>
                  </a:cubicBezTo>
                  <a:lnTo>
                    <a:pt x="13210" y="3267"/>
                  </a:lnTo>
                  <a:cubicBezTo>
                    <a:pt x="13245" y="3262"/>
                    <a:pt x="13280" y="3257"/>
                    <a:pt x="13315" y="3251"/>
                  </a:cubicBezTo>
                  <a:close/>
                  <a:moveTo>
                    <a:pt x="7850" y="1"/>
                  </a:moveTo>
                  <a:lnTo>
                    <a:pt x="7826" y="84"/>
                  </a:lnTo>
                  <a:cubicBezTo>
                    <a:pt x="7838" y="108"/>
                    <a:pt x="7803" y="203"/>
                    <a:pt x="7826" y="262"/>
                  </a:cubicBezTo>
                  <a:cubicBezTo>
                    <a:pt x="7850" y="310"/>
                    <a:pt x="7874" y="370"/>
                    <a:pt x="7898" y="417"/>
                  </a:cubicBezTo>
                  <a:cubicBezTo>
                    <a:pt x="8005" y="584"/>
                    <a:pt x="8041" y="774"/>
                    <a:pt x="8029" y="953"/>
                  </a:cubicBezTo>
                  <a:cubicBezTo>
                    <a:pt x="7969" y="1239"/>
                    <a:pt x="7731" y="1382"/>
                    <a:pt x="7541" y="1501"/>
                  </a:cubicBezTo>
                  <a:cubicBezTo>
                    <a:pt x="7350" y="1608"/>
                    <a:pt x="7255" y="1667"/>
                    <a:pt x="7255" y="1763"/>
                  </a:cubicBezTo>
                  <a:cubicBezTo>
                    <a:pt x="7255" y="1834"/>
                    <a:pt x="7279" y="1906"/>
                    <a:pt x="7314" y="1965"/>
                  </a:cubicBezTo>
                  <a:cubicBezTo>
                    <a:pt x="7338" y="2025"/>
                    <a:pt x="7362" y="2096"/>
                    <a:pt x="7386" y="2167"/>
                  </a:cubicBezTo>
                  <a:cubicBezTo>
                    <a:pt x="7539" y="2697"/>
                    <a:pt x="7112" y="3128"/>
                    <a:pt x="6656" y="3128"/>
                  </a:cubicBezTo>
                  <a:cubicBezTo>
                    <a:pt x="6475" y="3128"/>
                    <a:pt x="6291" y="3061"/>
                    <a:pt x="6136" y="2906"/>
                  </a:cubicBezTo>
                  <a:cubicBezTo>
                    <a:pt x="6076" y="2846"/>
                    <a:pt x="6029" y="2787"/>
                    <a:pt x="5981" y="2715"/>
                  </a:cubicBezTo>
                  <a:cubicBezTo>
                    <a:pt x="5921" y="2751"/>
                    <a:pt x="5850" y="2775"/>
                    <a:pt x="5779" y="2787"/>
                  </a:cubicBezTo>
                  <a:cubicBezTo>
                    <a:pt x="5722" y="2797"/>
                    <a:pt x="5665" y="2802"/>
                    <a:pt x="5607" y="2802"/>
                  </a:cubicBezTo>
                  <a:cubicBezTo>
                    <a:pt x="5202" y="2802"/>
                    <a:pt x="4775" y="2563"/>
                    <a:pt x="4505" y="2334"/>
                  </a:cubicBezTo>
                  <a:cubicBezTo>
                    <a:pt x="4431" y="2279"/>
                    <a:pt x="3951" y="1902"/>
                    <a:pt x="3587" y="1902"/>
                  </a:cubicBezTo>
                  <a:cubicBezTo>
                    <a:pt x="3476" y="1902"/>
                    <a:pt x="3377" y="1936"/>
                    <a:pt x="3302" y="2025"/>
                  </a:cubicBezTo>
                  <a:cubicBezTo>
                    <a:pt x="3207" y="2167"/>
                    <a:pt x="3147" y="2334"/>
                    <a:pt x="3123" y="2501"/>
                  </a:cubicBezTo>
                  <a:cubicBezTo>
                    <a:pt x="3088" y="2632"/>
                    <a:pt x="3052" y="2775"/>
                    <a:pt x="2992" y="2906"/>
                  </a:cubicBezTo>
                  <a:cubicBezTo>
                    <a:pt x="3373" y="3430"/>
                    <a:pt x="3373" y="4132"/>
                    <a:pt x="3016" y="4680"/>
                  </a:cubicBezTo>
                  <a:lnTo>
                    <a:pt x="2945" y="4787"/>
                  </a:lnTo>
                  <a:lnTo>
                    <a:pt x="1040" y="4322"/>
                  </a:lnTo>
                  <a:cubicBezTo>
                    <a:pt x="909" y="4299"/>
                    <a:pt x="790" y="4251"/>
                    <a:pt x="671" y="4192"/>
                  </a:cubicBezTo>
                  <a:cubicBezTo>
                    <a:pt x="599" y="4144"/>
                    <a:pt x="540" y="4096"/>
                    <a:pt x="492" y="4037"/>
                  </a:cubicBezTo>
                  <a:cubicBezTo>
                    <a:pt x="445" y="3989"/>
                    <a:pt x="397" y="3953"/>
                    <a:pt x="337" y="3918"/>
                  </a:cubicBezTo>
                  <a:cubicBezTo>
                    <a:pt x="310" y="3906"/>
                    <a:pt x="284" y="3900"/>
                    <a:pt x="258" y="3900"/>
                  </a:cubicBezTo>
                  <a:cubicBezTo>
                    <a:pt x="106" y="3900"/>
                    <a:pt x="1" y="4095"/>
                    <a:pt x="123" y="4227"/>
                  </a:cubicBezTo>
                  <a:cubicBezTo>
                    <a:pt x="135" y="4239"/>
                    <a:pt x="159" y="4251"/>
                    <a:pt x="171" y="4275"/>
                  </a:cubicBezTo>
                  <a:cubicBezTo>
                    <a:pt x="242" y="4322"/>
                    <a:pt x="302" y="4394"/>
                    <a:pt x="337" y="4477"/>
                  </a:cubicBezTo>
                  <a:cubicBezTo>
                    <a:pt x="373" y="4561"/>
                    <a:pt x="385" y="4656"/>
                    <a:pt x="349" y="4739"/>
                  </a:cubicBezTo>
                  <a:cubicBezTo>
                    <a:pt x="623" y="4751"/>
                    <a:pt x="885" y="4834"/>
                    <a:pt x="1123" y="4977"/>
                  </a:cubicBezTo>
                  <a:cubicBezTo>
                    <a:pt x="1361" y="5144"/>
                    <a:pt x="1516" y="5406"/>
                    <a:pt x="1552" y="5692"/>
                  </a:cubicBezTo>
                  <a:cubicBezTo>
                    <a:pt x="1576" y="5906"/>
                    <a:pt x="1492" y="6120"/>
                    <a:pt x="1337" y="6275"/>
                  </a:cubicBezTo>
                  <a:cubicBezTo>
                    <a:pt x="1326" y="6287"/>
                    <a:pt x="1302" y="6311"/>
                    <a:pt x="1278" y="6323"/>
                  </a:cubicBezTo>
                  <a:lnTo>
                    <a:pt x="1254" y="6347"/>
                  </a:lnTo>
                  <a:cubicBezTo>
                    <a:pt x="1290" y="6370"/>
                    <a:pt x="1326" y="6382"/>
                    <a:pt x="1373" y="6382"/>
                  </a:cubicBezTo>
                  <a:cubicBezTo>
                    <a:pt x="1480" y="6406"/>
                    <a:pt x="1599" y="6406"/>
                    <a:pt x="1707" y="6418"/>
                  </a:cubicBezTo>
                  <a:cubicBezTo>
                    <a:pt x="2016" y="6430"/>
                    <a:pt x="2326" y="6489"/>
                    <a:pt x="2611" y="6608"/>
                  </a:cubicBezTo>
                  <a:cubicBezTo>
                    <a:pt x="2885" y="6751"/>
                    <a:pt x="3100" y="7001"/>
                    <a:pt x="3171" y="7299"/>
                  </a:cubicBezTo>
                  <a:cubicBezTo>
                    <a:pt x="3183" y="7359"/>
                    <a:pt x="3195" y="7418"/>
                    <a:pt x="3195" y="7478"/>
                  </a:cubicBezTo>
                  <a:cubicBezTo>
                    <a:pt x="3237" y="7469"/>
                    <a:pt x="3279" y="7465"/>
                    <a:pt x="3321" y="7465"/>
                  </a:cubicBezTo>
                  <a:cubicBezTo>
                    <a:pt x="3397" y="7465"/>
                    <a:pt x="3471" y="7478"/>
                    <a:pt x="3540" y="7501"/>
                  </a:cubicBezTo>
                  <a:cubicBezTo>
                    <a:pt x="3719" y="7561"/>
                    <a:pt x="3862" y="7704"/>
                    <a:pt x="3921" y="7882"/>
                  </a:cubicBezTo>
                  <a:cubicBezTo>
                    <a:pt x="3969" y="8025"/>
                    <a:pt x="3945" y="8180"/>
                    <a:pt x="3850" y="8287"/>
                  </a:cubicBezTo>
                  <a:cubicBezTo>
                    <a:pt x="3743" y="8406"/>
                    <a:pt x="3600" y="8478"/>
                    <a:pt x="3445" y="8490"/>
                  </a:cubicBezTo>
                  <a:lnTo>
                    <a:pt x="3362" y="8513"/>
                  </a:lnTo>
                  <a:cubicBezTo>
                    <a:pt x="3516" y="8549"/>
                    <a:pt x="3683" y="8573"/>
                    <a:pt x="3838" y="8585"/>
                  </a:cubicBezTo>
                  <a:cubicBezTo>
                    <a:pt x="4171" y="8621"/>
                    <a:pt x="4516" y="8656"/>
                    <a:pt x="4814" y="8883"/>
                  </a:cubicBezTo>
                  <a:cubicBezTo>
                    <a:pt x="4957" y="9014"/>
                    <a:pt x="5076" y="9168"/>
                    <a:pt x="5171" y="9335"/>
                  </a:cubicBezTo>
                  <a:cubicBezTo>
                    <a:pt x="5207" y="9383"/>
                    <a:pt x="5243" y="9442"/>
                    <a:pt x="5278" y="9490"/>
                  </a:cubicBezTo>
                  <a:cubicBezTo>
                    <a:pt x="5469" y="9740"/>
                    <a:pt x="5719" y="9954"/>
                    <a:pt x="6005" y="10085"/>
                  </a:cubicBezTo>
                  <a:cubicBezTo>
                    <a:pt x="6040" y="10002"/>
                    <a:pt x="6088" y="9930"/>
                    <a:pt x="6124" y="9847"/>
                  </a:cubicBezTo>
                  <a:cubicBezTo>
                    <a:pt x="6517" y="9049"/>
                    <a:pt x="6814" y="8168"/>
                    <a:pt x="7433" y="7525"/>
                  </a:cubicBezTo>
                  <a:cubicBezTo>
                    <a:pt x="7833" y="7110"/>
                    <a:pt x="8426" y="6829"/>
                    <a:pt x="8988" y="6829"/>
                  </a:cubicBezTo>
                  <a:cubicBezTo>
                    <a:pt x="9297" y="6829"/>
                    <a:pt x="9597" y="6914"/>
                    <a:pt x="9850" y="7109"/>
                  </a:cubicBezTo>
                  <a:cubicBezTo>
                    <a:pt x="10422" y="8132"/>
                    <a:pt x="10601" y="9335"/>
                    <a:pt x="10351" y="10490"/>
                  </a:cubicBezTo>
                  <a:cubicBezTo>
                    <a:pt x="10885" y="10370"/>
                    <a:pt x="11420" y="10310"/>
                    <a:pt x="11964" y="10310"/>
                  </a:cubicBezTo>
                  <a:cubicBezTo>
                    <a:pt x="12013" y="10310"/>
                    <a:pt x="12063" y="10310"/>
                    <a:pt x="12113" y="10311"/>
                  </a:cubicBezTo>
                  <a:cubicBezTo>
                    <a:pt x="12029" y="8811"/>
                    <a:pt x="12089" y="7525"/>
                    <a:pt x="12005" y="6013"/>
                  </a:cubicBezTo>
                  <a:cubicBezTo>
                    <a:pt x="11948" y="4930"/>
                    <a:pt x="12180" y="3467"/>
                    <a:pt x="13210" y="3267"/>
                  </a:cubicBezTo>
                  <a:lnTo>
                    <a:pt x="13210" y="3267"/>
                  </a:lnTo>
                  <a:cubicBezTo>
                    <a:pt x="13109" y="3280"/>
                    <a:pt x="13009" y="3286"/>
                    <a:pt x="12910" y="3286"/>
                  </a:cubicBezTo>
                  <a:cubicBezTo>
                    <a:pt x="11247" y="3286"/>
                    <a:pt x="9988" y="1513"/>
                    <a:pt x="8576" y="465"/>
                  </a:cubicBezTo>
                  <a:cubicBezTo>
                    <a:pt x="8350" y="298"/>
                    <a:pt x="8100" y="143"/>
                    <a:pt x="7850" y="1"/>
                  </a:cubicBezTo>
                  <a:close/>
                </a:path>
              </a:pathLst>
            </a:custGeom>
            <a:gradFill>
              <a:gsLst>
                <a:gs pos="0">
                  <a:schemeClr val="accent6"/>
                </a:gs>
                <a:gs pos="100000">
                  <a:srgbClr val="348AA6"/>
                </a:gs>
              </a:gsLst>
              <a:lin ang="5400012" scaled="0"/>
            </a:gradFill>
            <a:ln>
              <a:noFill/>
            </a:ln>
          </p:spPr>
          <p:txBody>
            <a:bodyPr spcFirstLastPara="1" wrap="square" lIns="121900" tIns="121900" rIns="121900" bIns="121900" anchor="ctr" anchorCtr="0">
              <a:noAutofit/>
            </a:bodyPr>
            <a:lstStyle/>
            <a:p>
              <a:endParaRPr sz="2400" dirty="0"/>
            </a:p>
          </p:txBody>
        </p:sp>
        <p:sp>
          <p:nvSpPr>
            <p:cNvPr id="106" name="Google Shape;106;p16"/>
            <p:cNvSpPr/>
            <p:nvPr/>
          </p:nvSpPr>
          <p:spPr>
            <a:xfrm>
              <a:off x="4159150" y="3548700"/>
              <a:ext cx="203300" cy="159275"/>
            </a:xfrm>
            <a:custGeom>
              <a:avLst/>
              <a:gdLst/>
              <a:ahLst/>
              <a:cxnLst/>
              <a:rect l="l" t="t" r="r" b="b"/>
              <a:pathLst>
                <a:path w="8132" h="6371" extrusionOk="0">
                  <a:moveTo>
                    <a:pt x="2726" y="0"/>
                  </a:moveTo>
                  <a:cubicBezTo>
                    <a:pt x="2647" y="0"/>
                    <a:pt x="2568" y="5"/>
                    <a:pt x="2488" y="16"/>
                  </a:cubicBezTo>
                  <a:cubicBezTo>
                    <a:pt x="2072" y="87"/>
                    <a:pt x="1655" y="206"/>
                    <a:pt x="1250" y="385"/>
                  </a:cubicBezTo>
                  <a:cubicBezTo>
                    <a:pt x="845" y="551"/>
                    <a:pt x="429" y="670"/>
                    <a:pt x="0" y="754"/>
                  </a:cubicBezTo>
                  <a:cubicBezTo>
                    <a:pt x="310" y="920"/>
                    <a:pt x="583" y="1147"/>
                    <a:pt x="810" y="1432"/>
                  </a:cubicBezTo>
                  <a:cubicBezTo>
                    <a:pt x="905" y="1552"/>
                    <a:pt x="1012" y="1682"/>
                    <a:pt x="1107" y="1813"/>
                  </a:cubicBezTo>
                  <a:cubicBezTo>
                    <a:pt x="1405" y="2218"/>
                    <a:pt x="1679" y="2599"/>
                    <a:pt x="2084" y="2790"/>
                  </a:cubicBezTo>
                  <a:cubicBezTo>
                    <a:pt x="2143" y="2814"/>
                    <a:pt x="2203" y="2837"/>
                    <a:pt x="2262" y="2861"/>
                  </a:cubicBezTo>
                  <a:cubicBezTo>
                    <a:pt x="2500" y="2956"/>
                    <a:pt x="2774" y="3076"/>
                    <a:pt x="2905" y="3349"/>
                  </a:cubicBezTo>
                  <a:cubicBezTo>
                    <a:pt x="2953" y="3433"/>
                    <a:pt x="2977" y="3528"/>
                    <a:pt x="2989" y="3623"/>
                  </a:cubicBezTo>
                  <a:cubicBezTo>
                    <a:pt x="3000" y="3695"/>
                    <a:pt x="3024" y="3766"/>
                    <a:pt x="3060" y="3826"/>
                  </a:cubicBezTo>
                  <a:cubicBezTo>
                    <a:pt x="3108" y="3885"/>
                    <a:pt x="3179" y="3933"/>
                    <a:pt x="3250" y="3957"/>
                  </a:cubicBezTo>
                  <a:lnTo>
                    <a:pt x="3370" y="4016"/>
                  </a:lnTo>
                  <a:cubicBezTo>
                    <a:pt x="3965" y="4349"/>
                    <a:pt x="4155" y="5076"/>
                    <a:pt x="4262" y="5743"/>
                  </a:cubicBezTo>
                  <a:cubicBezTo>
                    <a:pt x="4286" y="5945"/>
                    <a:pt x="4310" y="6147"/>
                    <a:pt x="4346" y="6362"/>
                  </a:cubicBezTo>
                  <a:lnTo>
                    <a:pt x="4405" y="6278"/>
                  </a:lnTo>
                  <a:cubicBezTo>
                    <a:pt x="4484" y="6346"/>
                    <a:pt x="4587" y="6371"/>
                    <a:pt x="4695" y="6371"/>
                  </a:cubicBezTo>
                  <a:cubicBezTo>
                    <a:pt x="4815" y="6371"/>
                    <a:pt x="4942" y="6340"/>
                    <a:pt x="5048" y="6302"/>
                  </a:cubicBezTo>
                  <a:cubicBezTo>
                    <a:pt x="5155" y="6254"/>
                    <a:pt x="5263" y="6207"/>
                    <a:pt x="5370" y="6147"/>
                  </a:cubicBezTo>
                  <a:cubicBezTo>
                    <a:pt x="5705" y="5946"/>
                    <a:pt x="6087" y="5840"/>
                    <a:pt x="6475" y="5840"/>
                  </a:cubicBezTo>
                  <a:cubicBezTo>
                    <a:pt x="6638" y="5840"/>
                    <a:pt x="6803" y="5858"/>
                    <a:pt x="6965" y="5897"/>
                  </a:cubicBezTo>
                  <a:cubicBezTo>
                    <a:pt x="7180" y="5909"/>
                    <a:pt x="7394" y="5933"/>
                    <a:pt x="7608" y="5969"/>
                  </a:cubicBezTo>
                  <a:cubicBezTo>
                    <a:pt x="7787" y="6004"/>
                    <a:pt x="7965" y="6052"/>
                    <a:pt x="8132" y="6124"/>
                  </a:cubicBezTo>
                  <a:cubicBezTo>
                    <a:pt x="7644" y="5195"/>
                    <a:pt x="7001" y="4349"/>
                    <a:pt x="6251" y="3623"/>
                  </a:cubicBezTo>
                  <a:cubicBezTo>
                    <a:pt x="6084" y="3504"/>
                    <a:pt x="5965" y="3326"/>
                    <a:pt x="5906" y="3135"/>
                  </a:cubicBezTo>
                  <a:cubicBezTo>
                    <a:pt x="5858" y="2933"/>
                    <a:pt x="5882" y="2730"/>
                    <a:pt x="5953" y="2552"/>
                  </a:cubicBezTo>
                  <a:cubicBezTo>
                    <a:pt x="5989" y="2468"/>
                    <a:pt x="6013" y="2385"/>
                    <a:pt x="6025" y="2290"/>
                  </a:cubicBezTo>
                  <a:cubicBezTo>
                    <a:pt x="6048" y="1980"/>
                    <a:pt x="5775" y="1706"/>
                    <a:pt x="5501" y="1599"/>
                  </a:cubicBezTo>
                  <a:cubicBezTo>
                    <a:pt x="5271" y="1504"/>
                    <a:pt x="5014" y="1483"/>
                    <a:pt x="4763" y="1483"/>
                  </a:cubicBezTo>
                  <a:cubicBezTo>
                    <a:pt x="4637" y="1483"/>
                    <a:pt x="4513" y="1488"/>
                    <a:pt x="4393" y="1492"/>
                  </a:cubicBezTo>
                  <a:lnTo>
                    <a:pt x="4120" y="1504"/>
                  </a:lnTo>
                  <a:lnTo>
                    <a:pt x="4191" y="1242"/>
                  </a:lnTo>
                  <a:cubicBezTo>
                    <a:pt x="4251" y="980"/>
                    <a:pt x="4179" y="706"/>
                    <a:pt x="3989" y="516"/>
                  </a:cubicBezTo>
                  <a:cubicBezTo>
                    <a:pt x="3652" y="179"/>
                    <a:pt x="3194" y="0"/>
                    <a:pt x="2726" y="0"/>
                  </a:cubicBezTo>
                  <a:close/>
                </a:path>
              </a:pathLst>
            </a:custGeom>
            <a:gradFill>
              <a:gsLst>
                <a:gs pos="0">
                  <a:schemeClr val="accent6"/>
                </a:gs>
                <a:gs pos="100000">
                  <a:srgbClr val="348AA6"/>
                </a:gs>
              </a:gsLst>
              <a:lin ang="5400012" scaled="0"/>
            </a:gradFill>
            <a:ln>
              <a:noFill/>
            </a:ln>
          </p:spPr>
          <p:txBody>
            <a:bodyPr spcFirstLastPara="1" wrap="square" lIns="121900" tIns="121900" rIns="121900" bIns="121900" anchor="ctr" anchorCtr="0">
              <a:noAutofit/>
            </a:bodyPr>
            <a:lstStyle/>
            <a:p>
              <a:endParaRPr sz="2400" dirty="0"/>
            </a:p>
          </p:txBody>
        </p:sp>
        <p:sp>
          <p:nvSpPr>
            <p:cNvPr id="107" name="Google Shape;107;p16"/>
            <p:cNvSpPr/>
            <p:nvPr/>
          </p:nvSpPr>
          <p:spPr>
            <a:xfrm>
              <a:off x="4268975" y="3704725"/>
              <a:ext cx="128900" cy="96025"/>
            </a:xfrm>
            <a:custGeom>
              <a:avLst/>
              <a:gdLst/>
              <a:ahLst/>
              <a:cxnLst/>
              <a:rect l="l" t="t" r="r" b="b"/>
              <a:pathLst>
                <a:path w="5156" h="3841" extrusionOk="0">
                  <a:moveTo>
                    <a:pt x="2107" y="1"/>
                  </a:moveTo>
                  <a:cubicBezTo>
                    <a:pt x="1774" y="1"/>
                    <a:pt x="1447" y="88"/>
                    <a:pt x="1155" y="264"/>
                  </a:cubicBezTo>
                  <a:cubicBezTo>
                    <a:pt x="1048" y="335"/>
                    <a:pt x="929" y="383"/>
                    <a:pt x="798" y="442"/>
                  </a:cubicBezTo>
                  <a:cubicBezTo>
                    <a:pt x="652" y="505"/>
                    <a:pt x="494" y="535"/>
                    <a:pt x="336" y="535"/>
                  </a:cubicBezTo>
                  <a:cubicBezTo>
                    <a:pt x="223" y="535"/>
                    <a:pt x="109" y="519"/>
                    <a:pt x="0" y="490"/>
                  </a:cubicBezTo>
                  <a:lnTo>
                    <a:pt x="0" y="490"/>
                  </a:lnTo>
                  <a:cubicBezTo>
                    <a:pt x="155" y="1585"/>
                    <a:pt x="262" y="2692"/>
                    <a:pt x="346" y="3788"/>
                  </a:cubicBezTo>
                  <a:cubicBezTo>
                    <a:pt x="405" y="3825"/>
                    <a:pt x="477" y="3841"/>
                    <a:pt x="558" y="3841"/>
                  </a:cubicBezTo>
                  <a:cubicBezTo>
                    <a:pt x="736" y="3841"/>
                    <a:pt x="951" y="3760"/>
                    <a:pt x="1132" y="3645"/>
                  </a:cubicBezTo>
                  <a:lnTo>
                    <a:pt x="1274" y="3562"/>
                  </a:lnTo>
                  <a:cubicBezTo>
                    <a:pt x="1550" y="3382"/>
                    <a:pt x="1853" y="3183"/>
                    <a:pt x="2210" y="3183"/>
                  </a:cubicBezTo>
                  <a:cubicBezTo>
                    <a:pt x="2254" y="3183"/>
                    <a:pt x="2300" y="3186"/>
                    <a:pt x="2346" y="3192"/>
                  </a:cubicBezTo>
                  <a:cubicBezTo>
                    <a:pt x="2513" y="3216"/>
                    <a:pt x="2667" y="3276"/>
                    <a:pt x="2810" y="3347"/>
                  </a:cubicBezTo>
                  <a:lnTo>
                    <a:pt x="3703" y="3776"/>
                  </a:lnTo>
                  <a:cubicBezTo>
                    <a:pt x="3537" y="3312"/>
                    <a:pt x="3322" y="2859"/>
                    <a:pt x="3084" y="2430"/>
                  </a:cubicBezTo>
                  <a:lnTo>
                    <a:pt x="5156" y="2264"/>
                  </a:lnTo>
                  <a:lnTo>
                    <a:pt x="3751" y="954"/>
                  </a:lnTo>
                  <a:cubicBezTo>
                    <a:pt x="3751" y="775"/>
                    <a:pt x="3918" y="668"/>
                    <a:pt x="4120" y="656"/>
                  </a:cubicBezTo>
                  <a:cubicBezTo>
                    <a:pt x="4096" y="609"/>
                    <a:pt x="4072" y="573"/>
                    <a:pt x="4049" y="525"/>
                  </a:cubicBezTo>
                  <a:lnTo>
                    <a:pt x="4013" y="549"/>
                  </a:lnTo>
                  <a:cubicBezTo>
                    <a:pt x="3870" y="335"/>
                    <a:pt x="3572" y="204"/>
                    <a:pt x="3144" y="133"/>
                  </a:cubicBezTo>
                  <a:cubicBezTo>
                    <a:pt x="2941" y="97"/>
                    <a:pt x="2739" y="73"/>
                    <a:pt x="2536" y="49"/>
                  </a:cubicBezTo>
                  <a:cubicBezTo>
                    <a:pt x="2394" y="17"/>
                    <a:pt x="2250" y="1"/>
                    <a:pt x="2107" y="1"/>
                  </a:cubicBezTo>
                  <a:close/>
                </a:path>
              </a:pathLst>
            </a:custGeom>
            <a:gradFill>
              <a:gsLst>
                <a:gs pos="0">
                  <a:schemeClr val="accent6"/>
                </a:gs>
                <a:gs pos="100000">
                  <a:srgbClr val="348AA6"/>
                </a:gs>
              </a:gsLst>
              <a:lin ang="5400012" scaled="0"/>
            </a:gradFill>
            <a:ln>
              <a:noFill/>
            </a:ln>
          </p:spPr>
          <p:txBody>
            <a:bodyPr spcFirstLastPara="1" wrap="square" lIns="121900" tIns="121900" rIns="121900" bIns="121900" anchor="ctr" anchorCtr="0">
              <a:noAutofit/>
            </a:bodyPr>
            <a:lstStyle/>
            <a:p>
              <a:endParaRPr sz="2400" dirty="0"/>
            </a:p>
          </p:txBody>
        </p:sp>
        <p:sp>
          <p:nvSpPr>
            <p:cNvPr id="108" name="Google Shape;108;p16"/>
            <p:cNvSpPr/>
            <p:nvPr/>
          </p:nvSpPr>
          <p:spPr>
            <a:xfrm>
              <a:off x="3785575" y="4045700"/>
              <a:ext cx="173575" cy="167000"/>
            </a:xfrm>
            <a:custGeom>
              <a:avLst/>
              <a:gdLst/>
              <a:ahLst/>
              <a:cxnLst/>
              <a:rect l="l" t="t" r="r" b="b"/>
              <a:pathLst>
                <a:path w="6943" h="6680" extrusionOk="0">
                  <a:moveTo>
                    <a:pt x="1351" y="0"/>
                  </a:moveTo>
                  <a:cubicBezTo>
                    <a:pt x="1093" y="0"/>
                    <a:pt x="842" y="104"/>
                    <a:pt x="656" y="281"/>
                  </a:cubicBezTo>
                  <a:cubicBezTo>
                    <a:pt x="632" y="305"/>
                    <a:pt x="620" y="329"/>
                    <a:pt x="596" y="352"/>
                  </a:cubicBezTo>
                  <a:lnTo>
                    <a:pt x="560" y="471"/>
                  </a:lnTo>
                  <a:cubicBezTo>
                    <a:pt x="548" y="471"/>
                    <a:pt x="525" y="460"/>
                    <a:pt x="513" y="460"/>
                  </a:cubicBezTo>
                  <a:cubicBezTo>
                    <a:pt x="477" y="519"/>
                    <a:pt x="441" y="579"/>
                    <a:pt x="394" y="638"/>
                  </a:cubicBezTo>
                  <a:cubicBezTo>
                    <a:pt x="275" y="841"/>
                    <a:pt x="144" y="1043"/>
                    <a:pt x="1" y="1233"/>
                  </a:cubicBezTo>
                  <a:lnTo>
                    <a:pt x="108" y="1388"/>
                  </a:lnTo>
                  <a:cubicBezTo>
                    <a:pt x="108" y="1388"/>
                    <a:pt x="96" y="1388"/>
                    <a:pt x="84" y="1424"/>
                  </a:cubicBezTo>
                  <a:cubicBezTo>
                    <a:pt x="84" y="1495"/>
                    <a:pt x="108" y="1555"/>
                    <a:pt x="144" y="1614"/>
                  </a:cubicBezTo>
                  <a:cubicBezTo>
                    <a:pt x="215" y="1686"/>
                    <a:pt x="298" y="1745"/>
                    <a:pt x="394" y="1805"/>
                  </a:cubicBezTo>
                  <a:cubicBezTo>
                    <a:pt x="465" y="1853"/>
                    <a:pt x="536" y="1900"/>
                    <a:pt x="596" y="1948"/>
                  </a:cubicBezTo>
                  <a:cubicBezTo>
                    <a:pt x="929" y="2222"/>
                    <a:pt x="1096" y="2626"/>
                    <a:pt x="1227" y="3019"/>
                  </a:cubicBezTo>
                  <a:cubicBezTo>
                    <a:pt x="1632" y="4186"/>
                    <a:pt x="1965" y="5377"/>
                    <a:pt x="2227" y="6591"/>
                  </a:cubicBezTo>
                  <a:cubicBezTo>
                    <a:pt x="2370" y="6591"/>
                    <a:pt x="2513" y="6603"/>
                    <a:pt x="2644" y="6627"/>
                  </a:cubicBezTo>
                  <a:lnTo>
                    <a:pt x="2727" y="6639"/>
                  </a:lnTo>
                  <a:cubicBezTo>
                    <a:pt x="2894" y="6667"/>
                    <a:pt x="3061" y="6680"/>
                    <a:pt x="3228" y="6680"/>
                  </a:cubicBezTo>
                  <a:cubicBezTo>
                    <a:pt x="3985" y="6680"/>
                    <a:pt x="4755" y="6419"/>
                    <a:pt x="5525" y="6127"/>
                  </a:cubicBezTo>
                  <a:cubicBezTo>
                    <a:pt x="6037" y="5936"/>
                    <a:pt x="6549" y="5722"/>
                    <a:pt x="6752" y="5282"/>
                  </a:cubicBezTo>
                  <a:cubicBezTo>
                    <a:pt x="6942" y="4912"/>
                    <a:pt x="6859" y="4448"/>
                    <a:pt x="6752" y="3972"/>
                  </a:cubicBezTo>
                  <a:cubicBezTo>
                    <a:pt x="6621" y="3329"/>
                    <a:pt x="6430" y="2865"/>
                    <a:pt x="6192" y="2555"/>
                  </a:cubicBezTo>
                  <a:cubicBezTo>
                    <a:pt x="6158" y="2541"/>
                    <a:pt x="6120" y="2535"/>
                    <a:pt x="6079" y="2535"/>
                  </a:cubicBezTo>
                  <a:cubicBezTo>
                    <a:pt x="5906" y="2535"/>
                    <a:pt x="5687" y="2647"/>
                    <a:pt x="5513" y="2781"/>
                  </a:cubicBezTo>
                  <a:cubicBezTo>
                    <a:pt x="5236" y="3009"/>
                    <a:pt x="4910" y="3269"/>
                    <a:pt x="4549" y="3269"/>
                  </a:cubicBezTo>
                  <a:cubicBezTo>
                    <a:pt x="4475" y="3269"/>
                    <a:pt x="4399" y="3258"/>
                    <a:pt x="4323" y="3234"/>
                  </a:cubicBezTo>
                  <a:lnTo>
                    <a:pt x="4156" y="3174"/>
                  </a:lnTo>
                  <a:lnTo>
                    <a:pt x="4192" y="2996"/>
                  </a:lnTo>
                  <a:cubicBezTo>
                    <a:pt x="4192" y="2948"/>
                    <a:pt x="4108" y="2877"/>
                    <a:pt x="4037" y="2805"/>
                  </a:cubicBezTo>
                  <a:cubicBezTo>
                    <a:pt x="3906" y="2698"/>
                    <a:pt x="3811" y="2555"/>
                    <a:pt x="3751" y="2400"/>
                  </a:cubicBezTo>
                  <a:cubicBezTo>
                    <a:pt x="3739" y="2305"/>
                    <a:pt x="3727" y="2222"/>
                    <a:pt x="3739" y="2126"/>
                  </a:cubicBezTo>
                  <a:cubicBezTo>
                    <a:pt x="3751" y="2091"/>
                    <a:pt x="3751" y="2043"/>
                    <a:pt x="3739" y="2007"/>
                  </a:cubicBezTo>
                  <a:cubicBezTo>
                    <a:pt x="3727" y="1853"/>
                    <a:pt x="3561" y="1781"/>
                    <a:pt x="3299" y="1662"/>
                  </a:cubicBezTo>
                  <a:cubicBezTo>
                    <a:pt x="3132" y="1603"/>
                    <a:pt x="2965" y="1519"/>
                    <a:pt x="2822" y="1412"/>
                  </a:cubicBezTo>
                  <a:cubicBezTo>
                    <a:pt x="2632" y="1233"/>
                    <a:pt x="2477" y="1007"/>
                    <a:pt x="2382" y="757"/>
                  </a:cubicBezTo>
                  <a:cubicBezTo>
                    <a:pt x="2334" y="638"/>
                    <a:pt x="2275" y="519"/>
                    <a:pt x="2203" y="412"/>
                  </a:cubicBezTo>
                  <a:cubicBezTo>
                    <a:pt x="2025" y="174"/>
                    <a:pt x="1751" y="19"/>
                    <a:pt x="1465" y="7"/>
                  </a:cubicBezTo>
                  <a:cubicBezTo>
                    <a:pt x="1427" y="3"/>
                    <a:pt x="1389" y="0"/>
                    <a:pt x="1351" y="0"/>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109" name="Google Shape;109;p16"/>
            <p:cNvSpPr/>
            <p:nvPr/>
          </p:nvSpPr>
          <p:spPr>
            <a:xfrm>
              <a:off x="3565325" y="3575450"/>
              <a:ext cx="368225" cy="236600"/>
            </a:xfrm>
            <a:custGeom>
              <a:avLst/>
              <a:gdLst/>
              <a:ahLst/>
              <a:cxnLst/>
              <a:rect l="l" t="t" r="r" b="b"/>
              <a:pathLst>
                <a:path w="14729" h="9464" extrusionOk="0">
                  <a:moveTo>
                    <a:pt x="9735" y="1"/>
                  </a:moveTo>
                  <a:cubicBezTo>
                    <a:pt x="9617" y="1"/>
                    <a:pt x="9510" y="33"/>
                    <a:pt x="9442" y="112"/>
                  </a:cubicBezTo>
                  <a:cubicBezTo>
                    <a:pt x="9406" y="148"/>
                    <a:pt x="9382" y="184"/>
                    <a:pt x="9358" y="220"/>
                  </a:cubicBezTo>
                  <a:cubicBezTo>
                    <a:pt x="9251" y="444"/>
                    <a:pt x="9032" y="572"/>
                    <a:pt x="8800" y="572"/>
                  </a:cubicBezTo>
                  <a:cubicBezTo>
                    <a:pt x="8748" y="572"/>
                    <a:pt x="8696" y="566"/>
                    <a:pt x="8644" y="553"/>
                  </a:cubicBezTo>
                  <a:lnTo>
                    <a:pt x="8454" y="553"/>
                  </a:lnTo>
                  <a:cubicBezTo>
                    <a:pt x="8263" y="589"/>
                    <a:pt x="8180" y="815"/>
                    <a:pt x="8073" y="1172"/>
                  </a:cubicBezTo>
                  <a:cubicBezTo>
                    <a:pt x="7965" y="1529"/>
                    <a:pt x="7846" y="1934"/>
                    <a:pt x="7465" y="2089"/>
                  </a:cubicBezTo>
                  <a:cubicBezTo>
                    <a:pt x="7334" y="2136"/>
                    <a:pt x="7191" y="2160"/>
                    <a:pt x="7060" y="2160"/>
                  </a:cubicBezTo>
                  <a:lnTo>
                    <a:pt x="5477" y="2232"/>
                  </a:lnTo>
                  <a:cubicBezTo>
                    <a:pt x="5501" y="2422"/>
                    <a:pt x="5477" y="2613"/>
                    <a:pt x="5394" y="2779"/>
                  </a:cubicBezTo>
                  <a:cubicBezTo>
                    <a:pt x="5227" y="3149"/>
                    <a:pt x="4905" y="3422"/>
                    <a:pt x="4513" y="3530"/>
                  </a:cubicBezTo>
                  <a:cubicBezTo>
                    <a:pt x="4382" y="3565"/>
                    <a:pt x="4239" y="3577"/>
                    <a:pt x="4096" y="3577"/>
                  </a:cubicBezTo>
                  <a:cubicBezTo>
                    <a:pt x="3620" y="3565"/>
                    <a:pt x="3155" y="3434"/>
                    <a:pt x="2727" y="3220"/>
                  </a:cubicBezTo>
                  <a:lnTo>
                    <a:pt x="2560" y="3149"/>
                  </a:lnTo>
                  <a:cubicBezTo>
                    <a:pt x="2119" y="2934"/>
                    <a:pt x="1667" y="2732"/>
                    <a:pt x="1203" y="2732"/>
                  </a:cubicBezTo>
                  <a:lnTo>
                    <a:pt x="1203" y="2720"/>
                  </a:lnTo>
                  <a:cubicBezTo>
                    <a:pt x="941" y="2982"/>
                    <a:pt x="583" y="3137"/>
                    <a:pt x="202" y="3137"/>
                  </a:cubicBezTo>
                  <a:cubicBezTo>
                    <a:pt x="143" y="3291"/>
                    <a:pt x="155" y="3458"/>
                    <a:pt x="238" y="3601"/>
                  </a:cubicBezTo>
                  <a:cubicBezTo>
                    <a:pt x="393" y="3791"/>
                    <a:pt x="583" y="3958"/>
                    <a:pt x="798" y="4077"/>
                  </a:cubicBezTo>
                  <a:lnTo>
                    <a:pt x="1060" y="4232"/>
                  </a:lnTo>
                  <a:lnTo>
                    <a:pt x="822" y="4411"/>
                  </a:lnTo>
                  <a:cubicBezTo>
                    <a:pt x="274" y="4839"/>
                    <a:pt x="0" y="5530"/>
                    <a:pt x="83" y="6208"/>
                  </a:cubicBezTo>
                  <a:cubicBezTo>
                    <a:pt x="322" y="6220"/>
                    <a:pt x="548" y="6316"/>
                    <a:pt x="726" y="6470"/>
                  </a:cubicBezTo>
                  <a:cubicBezTo>
                    <a:pt x="953" y="6685"/>
                    <a:pt x="1131" y="6959"/>
                    <a:pt x="1250" y="7244"/>
                  </a:cubicBezTo>
                  <a:lnTo>
                    <a:pt x="1846" y="8471"/>
                  </a:lnTo>
                  <a:cubicBezTo>
                    <a:pt x="1881" y="8566"/>
                    <a:pt x="1929" y="8649"/>
                    <a:pt x="2000" y="8733"/>
                  </a:cubicBezTo>
                  <a:cubicBezTo>
                    <a:pt x="2131" y="8864"/>
                    <a:pt x="2358" y="8875"/>
                    <a:pt x="2608" y="8899"/>
                  </a:cubicBezTo>
                  <a:cubicBezTo>
                    <a:pt x="2727" y="8911"/>
                    <a:pt x="2858" y="8923"/>
                    <a:pt x="2977" y="8947"/>
                  </a:cubicBezTo>
                  <a:cubicBezTo>
                    <a:pt x="3215" y="9006"/>
                    <a:pt x="3453" y="9102"/>
                    <a:pt x="3667" y="9221"/>
                  </a:cubicBezTo>
                  <a:cubicBezTo>
                    <a:pt x="3834" y="9304"/>
                    <a:pt x="4012" y="9387"/>
                    <a:pt x="4191" y="9435"/>
                  </a:cubicBezTo>
                  <a:cubicBezTo>
                    <a:pt x="4256" y="9454"/>
                    <a:pt x="4323" y="9463"/>
                    <a:pt x="4390" y="9463"/>
                  </a:cubicBezTo>
                  <a:cubicBezTo>
                    <a:pt x="4533" y="9463"/>
                    <a:pt x="4677" y="9421"/>
                    <a:pt x="4798" y="9340"/>
                  </a:cubicBezTo>
                  <a:cubicBezTo>
                    <a:pt x="4882" y="9292"/>
                    <a:pt x="4929" y="9209"/>
                    <a:pt x="4929" y="9114"/>
                  </a:cubicBezTo>
                  <a:lnTo>
                    <a:pt x="4929" y="9006"/>
                  </a:lnTo>
                  <a:lnTo>
                    <a:pt x="5025" y="8947"/>
                  </a:lnTo>
                  <a:cubicBezTo>
                    <a:pt x="6034" y="8288"/>
                    <a:pt x="7213" y="7947"/>
                    <a:pt x="8406" y="7947"/>
                  </a:cubicBezTo>
                  <a:cubicBezTo>
                    <a:pt x="8831" y="7947"/>
                    <a:pt x="9258" y="7990"/>
                    <a:pt x="9680" y="8078"/>
                  </a:cubicBezTo>
                  <a:cubicBezTo>
                    <a:pt x="9739" y="7971"/>
                    <a:pt x="9799" y="7875"/>
                    <a:pt x="9882" y="7780"/>
                  </a:cubicBezTo>
                  <a:cubicBezTo>
                    <a:pt x="10049" y="7637"/>
                    <a:pt x="10228" y="7506"/>
                    <a:pt x="10430" y="7423"/>
                  </a:cubicBezTo>
                  <a:lnTo>
                    <a:pt x="10549" y="7351"/>
                  </a:lnTo>
                  <a:cubicBezTo>
                    <a:pt x="11573" y="6792"/>
                    <a:pt x="12287" y="5804"/>
                    <a:pt x="12502" y="4649"/>
                  </a:cubicBezTo>
                  <a:cubicBezTo>
                    <a:pt x="12514" y="4565"/>
                    <a:pt x="12525" y="4470"/>
                    <a:pt x="12537" y="4375"/>
                  </a:cubicBezTo>
                  <a:cubicBezTo>
                    <a:pt x="12597" y="3970"/>
                    <a:pt x="12656" y="3541"/>
                    <a:pt x="12930" y="3208"/>
                  </a:cubicBezTo>
                  <a:cubicBezTo>
                    <a:pt x="13168" y="2910"/>
                    <a:pt x="13514" y="2756"/>
                    <a:pt x="13847" y="2625"/>
                  </a:cubicBezTo>
                  <a:cubicBezTo>
                    <a:pt x="14038" y="2553"/>
                    <a:pt x="14228" y="2458"/>
                    <a:pt x="14407" y="2339"/>
                  </a:cubicBezTo>
                  <a:cubicBezTo>
                    <a:pt x="14633" y="2160"/>
                    <a:pt x="14728" y="1875"/>
                    <a:pt x="14669" y="1601"/>
                  </a:cubicBezTo>
                  <a:cubicBezTo>
                    <a:pt x="14657" y="1505"/>
                    <a:pt x="14585" y="1434"/>
                    <a:pt x="14490" y="1434"/>
                  </a:cubicBezTo>
                  <a:lnTo>
                    <a:pt x="14490" y="1386"/>
                  </a:lnTo>
                  <a:cubicBezTo>
                    <a:pt x="14276" y="1339"/>
                    <a:pt x="14061" y="1291"/>
                    <a:pt x="13847" y="1220"/>
                  </a:cubicBezTo>
                  <a:cubicBezTo>
                    <a:pt x="13704" y="1172"/>
                    <a:pt x="13252" y="1041"/>
                    <a:pt x="13145" y="648"/>
                  </a:cubicBezTo>
                  <a:cubicBezTo>
                    <a:pt x="13145" y="624"/>
                    <a:pt x="13145" y="601"/>
                    <a:pt x="13133" y="577"/>
                  </a:cubicBezTo>
                  <a:cubicBezTo>
                    <a:pt x="13121" y="565"/>
                    <a:pt x="13121" y="553"/>
                    <a:pt x="13109" y="541"/>
                  </a:cubicBezTo>
                  <a:cubicBezTo>
                    <a:pt x="12968" y="453"/>
                    <a:pt x="12807" y="404"/>
                    <a:pt x="12645" y="404"/>
                  </a:cubicBezTo>
                  <a:cubicBezTo>
                    <a:pt x="12589" y="404"/>
                    <a:pt x="12533" y="410"/>
                    <a:pt x="12478" y="422"/>
                  </a:cubicBezTo>
                  <a:cubicBezTo>
                    <a:pt x="12359" y="446"/>
                    <a:pt x="12228" y="482"/>
                    <a:pt x="12097" y="505"/>
                  </a:cubicBezTo>
                  <a:cubicBezTo>
                    <a:pt x="11891" y="595"/>
                    <a:pt x="11674" y="639"/>
                    <a:pt x="11458" y="639"/>
                  </a:cubicBezTo>
                  <a:cubicBezTo>
                    <a:pt x="11099" y="639"/>
                    <a:pt x="10744" y="517"/>
                    <a:pt x="10454" y="279"/>
                  </a:cubicBezTo>
                  <a:cubicBezTo>
                    <a:pt x="10370" y="231"/>
                    <a:pt x="10275" y="172"/>
                    <a:pt x="10180" y="124"/>
                  </a:cubicBezTo>
                  <a:cubicBezTo>
                    <a:pt x="10048" y="52"/>
                    <a:pt x="9882" y="1"/>
                    <a:pt x="9735" y="1"/>
                  </a:cubicBezTo>
                  <a:close/>
                </a:path>
              </a:pathLst>
            </a:custGeom>
            <a:solidFill>
              <a:srgbClr val="00B050"/>
            </a:solidFill>
            <a:ln>
              <a:solidFill>
                <a:schemeClr val="bg1"/>
              </a:solidFill>
            </a:ln>
          </p:spPr>
          <p:txBody>
            <a:bodyPr spcFirstLastPara="1" wrap="square" lIns="121900" tIns="121900" rIns="121900" bIns="121900" anchor="ctr" anchorCtr="0">
              <a:noAutofit/>
            </a:bodyPr>
            <a:lstStyle/>
            <a:p>
              <a:endParaRPr sz="2400" dirty="0"/>
            </a:p>
          </p:txBody>
        </p:sp>
        <p:sp>
          <p:nvSpPr>
            <p:cNvPr id="110" name="Google Shape;110;p16"/>
            <p:cNvSpPr/>
            <p:nvPr/>
          </p:nvSpPr>
          <p:spPr>
            <a:xfrm>
              <a:off x="3929950" y="3931400"/>
              <a:ext cx="378625" cy="236750"/>
            </a:xfrm>
            <a:custGeom>
              <a:avLst/>
              <a:gdLst/>
              <a:ahLst/>
              <a:cxnLst/>
              <a:rect l="l" t="t" r="r" b="b"/>
              <a:pathLst>
                <a:path w="15145" h="9470" extrusionOk="0">
                  <a:moveTo>
                    <a:pt x="9802" y="0"/>
                  </a:moveTo>
                  <a:cubicBezTo>
                    <a:pt x="9687" y="0"/>
                    <a:pt x="9583" y="27"/>
                    <a:pt x="9501" y="90"/>
                  </a:cubicBezTo>
                  <a:cubicBezTo>
                    <a:pt x="9525" y="1067"/>
                    <a:pt x="8751" y="1829"/>
                    <a:pt x="7989" y="2138"/>
                  </a:cubicBezTo>
                  <a:cubicBezTo>
                    <a:pt x="7489" y="2329"/>
                    <a:pt x="6942" y="2424"/>
                    <a:pt x="6394" y="2424"/>
                  </a:cubicBezTo>
                  <a:cubicBezTo>
                    <a:pt x="6049" y="2424"/>
                    <a:pt x="5703" y="2400"/>
                    <a:pt x="5382" y="2376"/>
                  </a:cubicBezTo>
                  <a:cubicBezTo>
                    <a:pt x="3882" y="2245"/>
                    <a:pt x="2381" y="2007"/>
                    <a:pt x="917" y="1662"/>
                  </a:cubicBezTo>
                  <a:lnTo>
                    <a:pt x="715" y="1614"/>
                  </a:lnTo>
                  <a:lnTo>
                    <a:pt x="762" y="1412"/>
                  </a:lnTo>
                  <a:cubicBezTo>
                    <a:pt x="810" y="1210"/>
                    <a:pt x="822" y="995"/>
                    <a:pt x="798" y="793"/>
                  </a:cubicBezTo>
                  <a:lnTo>
                    <a:pt x="798" y="793"/>
                  </a:lnTo>
                  <a:cubicBezTo>
                    <a:pt x="703" y="948"/>
                    <a:pt x="584" y="1091"/>
                    <a:pt x="453" y="1222"/>
                  </a:cubicBezTo>
                  <a:cubicBezTo>
                    <a:pt x="393" y="1281"/>
                    <a:pt x="346" y="1329"/>
                    <a:pt x="298" y="1388"/>
                  </a:cubicBezTo>
                  <a:cubicBezTo>
                    <a:pt x="226" y="1472"/>
                    <a:pt x="0" y="1769"/>
                    <a:pt x="95" y="1995"/>
                  </a:cubicBezTo>
                  <a:cubicBezTo>
                    <a:pt x="167" y="2115"/>
                    <a:pt x="274" y="2222"/>
                    <a:pt x="393" y="2293"/>
                  </a:cubicBezTo>
                  <a:cubicBezTo>
                    <a:pt x="500" y="2353"/>
                    <a:pt x="596" y="2436"/>
                    <a:pt x="679" y="2519"/>
                  </a:cubicBezTo>
                  <a:cubicBezTo>
                    <a:pt x="1179" y="3043"/>
                    <a:pt x="977" y="3841"/>
                    <a:pt x="750" y="4472"/>
                  </a:cubicBezTo>
                  <a:lnTo>
                    <a:pt x="72" y="6365"/>
                  </a:lnTo>
                  <a:cubicBezTo>
                    <a:pt x="322" y="6460"/>
                    <a:pt x="536" y="6627"/>
                    <a:pt x="691" y="6829"/>
                  </a:cubicBezTo>
                  <a:cubicBezTo>
                    <a:pt x="715" y="6841"/>
                    <a:pt x="738" y="6865"/>
                    <a:pt x="762" y="6877"/>
                  </a:cubicBezTo>
                  <a:lnTo>
                    <a:pt x="750" y="6901"/>
                  </a:lnTo>
                  <a:cubicBezTo>
                    <a:pt x="1084" y="7341"/>
                    <a:pt x="1262" y="7949"/>
                    <a:pt x="1369" y="8449"/>
                  </a:cubicBezTo>
                  <a:cubicBezTo>
                    <a:pt x="1441" y="8734"/>
                    <a:pt x="1477" y="9020"/>
                    <a:pt x="1489" y="9318"/>
                  </a:cubicBezTo>
                  <a:lnTo>
                    <a:pt x="1596" y="9318"/>
                  </a:lnTo>
                  <a:cubicBezTo>
                    <a:pt x="1596" y="9342"/>
                    <a:pt x="1608" y="9377"/>
                    <a:pt x="1643" y="9389"/>
                  </a:cubicBezTo>
                  <a:cubicBezTo>
                    <a:pt x="1713" y="9424"/>
                    <a:pt x="1794" y="9442"/>
                    <a:pt x="1876" y="9442"/>
                  </a:cubicBezTo>
                  <a:cubicBezTo>
                    <a:pt x="1935" y="9442"/>
                    <a:pt x="1993" y="9433"/>
                    <a:pt x="2048" y="9413"/>
                  </a:cubicBezTo>
                  <a:cubicBezTo>
                    <a:pt x="2108" y="9389"/>
                    <a:pt x="2179" y="9365"/>
                    <a:pt x="2251" y="9330"/>
                  </a:cubicBezTo>
                  <a:cubicBezTo>
                    <a:pt x="2433" y="9248"/>
                    <a:pt x="2629" y="9159"/>
                    <a:pt x="2844" y="9159"/>
                  </a:cubicBezTo>
                  <a:cubicBezTo>
                    <a:pt x="2910" y="9159"/>
                    <a:pt x="2978" y="9167"/>
                    <a:pt x="3048" y="9187"/>
                  </a:cubicBezTo>
                  <a:cubicBezTo>
                    <a:pt x="3155" y="9223"/>
                    <a:pt x="3251" y="9270"/>
                    <a:pt x="3346" y="9330"/>
                  </a:cubicBezTo>
                  <a:cubicBezTo>
                    <a:pt x="3382" y="9365"/>
                    <a:pt x="3429" y="9389"/>
                    <a:pt x="3477" y="9413"/>
                  </a:cubicBezTo>
                  <a:cubicBezTo>
                    <a:pt x="3562" y="9452"/>
                    <a:pt x="3651" y="9469"/>
                    <a:pt x="3745" y="9469"/>
                  </a:cubicBezTo>
                  <a:cubicBezTo>
                    <a:pt x="4019" y="9469"/>
                    <a:pt x="4330" y="9323"/>
                    <a:pt x="4667" y="9163"/>
                  </a:cubicBezTo>
                  <a:cubicBezTo>
                    <a:pt x="4996" y="9010"/>
                    <a:pt x="5353" y="8843"/>
                    <a:pt x="5700" y="8843"/>
                  </a:cubicBezTo>
                  <a:cubicBezTo>
                    <a:pt x="5893" y="8843"/>
                    <a:pt x="6084" y="8895"/>
                    <a:pt x="6263" y="9032"/>
                  </a:cubicBezTo>
                  <a:cubicBezTo>
                    <a:pt x="6311" y="9068"/>
                    <a:pt x="6370" y="9115"/>
                    <a:pt x="6418" y="9163"/>
                  </a:cubicBezTo>
                  <a:cubicBezTo>
                    <a:pt x="6465" y="9223"/>
                    <a:pt x="6525" y="9270"/>
                    <a:pt x="6596" y="9306"/>
                  </a:cubicBezTo>
                  <a:cubicBezTo>
                    <a:pt x="6629" y="9322"/>
                    <a:pt x="6663" y="9330"/>
                    <a:pt x="6700" y="9330"/>
                  </a:cubicBezTo>
                  <a:cubicBezTo>
                    <a:pt x="6825" y="9330"/>
                    <a:pt x="6980" y="9241"/>
                    <a:pt x="7192" y="9103"/>
                  </a:cubicBezTo>
                  <a:cubicBezTo>
                    <a:pt x="7299" y="9020"/>
                    <a:pt x="7418" y="8961"/>
                    <a:pt x="7537" y="8901"/>
                  </a:cubicBezTo>
                  <a:cubicBezTo>
                    <a:pt x="7811" y="8782"/>
                    <a:pt x="8108" y="8722"/>
                    <a:pt x="8406" y="8722"/>
                  </a:cubicBezTo>
                  <a:cubicBezTo>
                    <a:pt x="8489" y="8722"/>
                    <a:pt x="8573" y="8722"/>
                    <a:pt x="8668" y="8711"/>
                  </a:cubicBezTo>
                  <a:cubicBezTo>
                    <a:pt x="8954" y="8675"/>
                    <a:pt x="9644" y="8556"/>
                    <a:pt x="9966" y="8008"/>
                  </a:cubicBezTo>
                  <a:cubicBezTo>
                    <a:pt x="10025" y="7901"/>
                    <a:pt x="10073" y="7806"/>
                    <a:pt x="10121" y="7699"/>
                  </a:cubicBezTo>
                  <a:cubicBezTo>
                    <a:pt x="10192" y="7508"/>
                    <a:pt x="10287" y="7329"/>
                    <a:pt x="10406" y="7163"/>
                  </a:cubicBezTo>
                  <a:cubicBezTo>
                    <a:pt x="10573" y="6972"/>
                    <a:pt x="10823" y="6865"/>
                    <a:pt x="11085" y="6865"/>
                  </a:cubicBezTo>
                  <a:cubicBezTo>
                    <a:pt x="11133" y="6877"/>
                    <a:pt x="11180" y="6877"/>
                    <a:pt x="11228" y="6901"/>
                  </a:cubicBezTo>
                  <a:cubicBezTo>
                    <a:pt x="11287" y="6770"/>
                    <a:pt x="11383" y="6651"/>
                    <a:pt x="11502" y="6567"/>
                  </a:cubicBezTo>
                  <a:cubicBezTo>
                    <a:pt x="11792" y="6393"/>
                    <a:pt x="12118" y="6300"/>
                    <a:pt x="12446" y="6300"/>
                  </a:cubicBezTo>
                  <a:cubicBezTo>
                    <a:pt x="12588" y="6300"/>
                    <a:pt x="12731" y="6317"/>
                    <a:pt x="12871" y="6353"/>
                  </a:cubicBezTo>
                  <a:cubicBezTo>
                    <a:pt x="13038" y="6401"/>
                    <a:pt x="13192" y="6448"/>
                    <a:pt x="13347" y="6496"/>
                  </a:cubicBezTo>
                  <a:cubicBezTo>
                    <a:pt x="13659" y="6594"/>
                    <a:pt x="13957" y="6685"/>
                    <a:pt x="14237" y="6685"/>
                  </a:cubicBezTo>
                  <a:cubicBezTo>
                    <a:pt x="14331" y="6685"/>
                    <a:pt x="14424" y="6675"/>
                    <a:pt x="14514" y="6651"/>
                  </a:cubicBezTo>
                  <a:cubicBezTo>
                    <a:pt x="14419" y="6520"/>
                    <a:pt x="14335" y="6401"/>
                    <a:pt x="14240" y="6258"/>
                  </a:cubicBezTo>
                  <a:cubicBezTo>
                    <a:pt x="13419" y="4924"/>
                    <a:pt x="13169" y="3103"/>
                    <a:pt x="14073" y="1817"/>
                  </a:cubicBezTo>
                  <a:lnTo>
                    <a:pt x="14073" y="1817"/>
                  </a:lnTo>
                  <a:cubicBezTo>
                    <a:pt x="14148" y="1831"/>
                    <a:pt x="14219" y="1838"/>
                    <a:pt x="14286" y="1838"/>
                  </a:cubicBezTo>
                  <a:cubicBezTo>
                    <a:pt x="14720" y="1838"/>
                    <a:pt x="14990" y="1551"/>
                    <a:pt x="15145" y="1138"/>
                  </a:cubicBezTo>
                  <a:lnTo>
                    <a:pt x="15145" y="1138"/>
                  </a:lnTo>
                  <a:lnTo>
                    <a:pt x="15121" y="1162"/>
                  </a:lnTo>
                  <a:lnTo>
                    <a:pt x="14633" y="579"/>
                  </a:lnTo>
                  <a:cubicBezTo>
                    <a:pt x="14338" y="371"/>
                    <a:pt x="13993" y="267"/>
                    <a:pt x="13645" y="267"/>
                  </a:cubicBezTo>
                  <a:cubicBezTo>
                    <a:pt x="13334" y="267"/>
                    <a:pt x="13021" y="350"/>
                    <a:pt x="12740" y="519"/>
                  </a:cubicBezTo>
                  <a:lnTo>
                    <a:pt x="12621" y="602"/>
                  </a:lnTo>
                  <a:cubicBezTo>
                    <a:pt x="12502" y="698"/>
                    <a:pt x="12371" y="769"/>
                    <a:pt x="12228" y="829"/>
                  </a:cubicBezTo>
                  <a:cubicBezTo>
                    <a:pt x="12116" y="868"/>
                    <a:pt x="12006" y="885"/>
                    <a:pt x="11897" y="885"/>
                  </a:cubicBezTo>
                  <a:cubicBezTo>
                    <a:pt x="11447" y="885"/>
                    <a:pt x="11023" y="592"/>
                    <a:pt x="10668" y="352"/>
                  </a:cubicBezTo>
                  <a:lnTo>
                    <a:pt x="10609" y="305"/>
                  </a:lnTo>
                  <a:cubicBezTo>
                    <a:pt x="10363" y="133"/>
                    <a:pt x="10055" y="0"/>
                    <a:pt x="9802" y="0"/>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111" name="Google Shape;111;p16"/>
            <p:cNvSpPr/>
            <p:nvPr/>
          </p:nvSpPr>
          <p:spPr>
            <a:xfrm>
              <a:off x="3807000" y="3573200"/>
              <a:ext cx="559925" cy="408425"/>
            </a:xfrm>
            <a:custGeom>
              <a:avLst/>
              <a:gdLst/>
              <a:ahLst/>
              <a:cxnLst/>
              <a:rect l="l" t="t" r="r" b="b"/>
              <a:pathLst>
                <a:path w="22397" h="16337" extrusionOk="0">
                  <a:moveTo>
                    <a:pt x="13526" y="0"/>
                  </a:moveTo>
                  <a:lnTo>
                    <a:pt x="13324" y="298"/>
                  </a:lnTo>
                  <a:lnTo>
                    <a:pt x="13050" y="107"/>
                  </a:lnTo>
                  <a:cubicBezTo>
                    <a:pt x="13050" y="143"/>
                    <a:pt x="13038" y="167"/>
                    <a:pt x="13026" y="202"/>
                  </a:cubicBezTo>
                  <a:cubicBezTo>
                    <a:pt x="13003" y="286"/>
                    <a:pt x="12979" y="381"/>
                    <a:pt x="12943" y="464"/>
                  </a:cubicBezTo>
                  <a:cubicBezTo>
                    <a:pt x="12776" y="822"/>
                    <a:pt x="12383" y="964"/>
                    <a:pt x="12014" y="1060"/>
                  </a:cubicBezTo>
                  <a:cubicBezTo>
                    <a:pt x="10359" y="1453"/>
                    <a:pt x="8681" y="1655"/>
                    <a:pt x="6978" y="1655"/>
                  </a:cubicBezTo>
                  <a:cubicBezTo>
                    <a:pt x="6454" y="1655"/>
                    <a:pt x="5930" y="1631"/>
                    <a:pt x="5406" y="1560"/>
                  </a:cubicBezTo>
                  <a:lnTo>
                    <a:pt x="5406" y="1584"/>
                  </a:lnTo>
                  <a:cubicBezTo>
                    <a:pt x="5502" y="2024"/>
                    <a:pt x="5347" y="2488"/>
                    <a:pt x="4978" y="2774"/>
                  </a:cubicBezTo>
                  <a:cubicBezTo>
                    <a:pt x="4775" y="2905"/>
                    <a:pt x="4561" y="3012"/>
                    <a:pt x="4335" y="3096"/>
                  </a:cubicBezTo>
                  <a:cubicBezTo>
                    <a:pt x="4037" y="3227"/>
                    <a:pt x="3763" y="3334"/>
                    <a:pt x="3573" y="3560"/>
                  </a:cubicBezTo>
                  <a:cubicBezTo>
                    <a:pt x="3370" y="3810"/>
                    <a:pt x="3323" y="4155"/>
                    <a:pt x="3275" y="4524"/>
                  </a:cubicBezTo>
                  <a:cubicBezTo>
                    <a:pt x="3263" y="4620"/>
                    <a:pt x="3251" y="4715"/>
                    <a:pt x="3239" y="4810"/>
                  </a:cubicBezTo>
                  <a:cubicBezTo>
                    <a:pt x="3013" y="6084"/>
                    <a:pt x="2216" y="7191"/>
                    <a:pt x="1084" y="7811"/>
                  </a:cubicBezTo>
                  <a:lnTo>
                    <a:pt x="965" y="7870"/>
                  </a:lnTo>
                  <a:cubicBezTo>
                    <a:pt x="799" y="7941"/>
                    <a:pt x="644" y="8037"/>
                    <a:pt x="513" y="8156"/>
                  </a:cubicBezTo>
                  <a:cubicBezTo>
                    <a:pt x="1" y="8692"/>
                    <a:pt x="537" y="9644"/>
                    <a:pt x="894" y="10168"/>
                  </a:cubicBezTo>
                  <a:lnTo>
                    <a:pt x="2656" y="12716"/>
                  </a:lnTo>
                  <a:lnTo>
                    <a:pt x="4025" y="12990"/>
                  </a:lnTo>
                  <a:cubicBezTo>
                    <a:pt x="4240" y="13014"/>
                    <a:pt x="4442" y="13061"/>
                    <a:pt x="4644" y="13133"/>
                  </a:cubicBezTo>
                  <a:cubicBezTo>
                    <a:pt x="5656" y="13525"/>
                    <a:pt x="6264" y="14549"/>
                    <a:pt x="6121" y="15633"/>
                  </a:cubicBezTo>
                  <a:cubicBezTo>
                    <a:pt x="7514" y="15942"/>
                    <a:pt x="8919" y="16169"/>
                    <a:pt x="10347" y="16288"/>
                  </a:cubicBezTo>
                  <a:cubicBezTo>
                    <a:pt x="10636" y="16315"/>
                    <a:pt x="10943" y="16337"/>
                    <a:pt x="11255" y="16337"/>
                  </a:cubicBezTo>
                  <a:cubicBezTo>
                    <a:pt x="11767" y="16337"/>
                    <a:pt x="12291" y="16278"/>
                    <a:pt x="12764" y="16085"/>
                  </a:cubicBezTo>
                  <a:cubicBezTo>
                    <a:pt x="13431" y="15811"/>
                    <a:pt x="14074" y="15121"/>
                    <a:pt x="14015" y="14347"/>
                  </a:cubicBezTo>
                  <a:lnTo>
                    <a:pt x="14015" y="14264"/>
                  </a:lnTo>
                  <a:lnTo>
                    <a:pt x="14074" y="14204"/>
                  </a:lnTo>
                  <a:cubicBezTo>
                    <a:pt x="14247" y="14001"/>
                    <a:pt x="14480" y="13917"/>
                    <a:pt x="14734" y="13917"/>
                  </a:cubicBezTo>
                  <a:cubicBezTo>
                    <a:pt x="15076" y="13917"/>
                    <a:pt x="15456" y="14069"/>
                    <a:pt x="15777" y="14287"/>
                  </a:cubicBezTo>
                  <a:lnTo>
                    <a:pt x="15836" y="14335"/>
                  </a:lnTo>
                  <a:cubicBezTo>
                    <a:pt x="16161" y="14562"/>
                    <a:pt x="16503" y="14797"/>
                    <a:pt x="16820" y="14797"/>
                  </a:cubicBezTo>
                  <a:cubicBezTo>
                    <a:pt x="16886" y="14797"/>
                    <a:pt x="16951" y="14786"/>
                    <a:pt x="17015" y="14764"/>
                  </a:cubicBezTo>
                  <a:cubicBezTo>
                    <a:pt x="17122" y="14728"/>
                    <a:pt x="17217" y="14668"/>
                    <a:pt x="17313" y="14597"/>
                  </a:cubicBezTo>
                  <a:cubicBezTo>
                    <a:pt x="17360" y="14561"/>
                    <a:pt x="17408" y="14526"/>
                    <a:pt x="17456" y="14502"/>
                  </a:cubicBezTo>
                  <a:cubicBezTo>
                    <a:pt x="17800" y="14291"/>
                    <a:pt x="18188" y="14186"/>
                    <a:pt x="18575" y="14186"/>
                  </a:cubicBezTo>
                  <a:cubicBezTo>
                    <a:pt x="19019" y="14186"/>
                    <a:pt x="19462" y="14324"/>
                    <a:pt x="19837" y="14597"/>
                  </a:cubicBezTo>
                  <a:lnTo>
                    <a:pt x="19872" y="14621"/>
                  </a:lnTo>
                  <a:lnTo>
                    <a:pt x="20206" y="15038"/>
                  </a:lnTo>
                  <a:cubicBezTo>
                    <a:pt x="20265" y="14740"/>
                    <a:pt x="20301" y="14430"/>
                    <a:pt x="20313" y="14133"/>
                  </a:cubicBezTo>
                  <a:cubicBezTo>
                    <a:pt x="20373" y="12978"/>
                    <a:pt x="20432" y="11811"/>
                    <a:pt x="20504" y="10656"/>
                  </a:cubicBezTo>
                  <a:cubicBezTo>
                    <a:pt x="20968" y="10906"/>
                    <a:pt x="21135" y="11490"/>
                    <a:pt x="20885" y="11954"/>
                  </a:cubicBezTo>
                  <a:cubicBezTo>
                    <a:pt x="21754" y="11930"/>
                    <a:pt x="22373" y="11001"/>
                    <a:pt x="22397" y="10132"/>
                  </a:cubicBezTo>
                  <a:cubicBezTo>
                    <a:pt x="22397" y="9846"/>
                    <a:pt x="22349" y="9561"/>
                    <a:pt x="22278" y="9287"/>
                  </a:cubicBezTo>
                  <a:lnTo>
                    <a:pt x="22182" y="9477"/>
                  </a:lnTo>
                  <a:lnTo>
                    <a:pt x="21123" y="8977"/>
                  </a:lnTo>
                  <a:cubicBezTo>
                    <a:pt x="21015" y="8918"/>
                    <a:pt x="20896" y="8882"/>
                    <a:pt x="20777" y="8858"/>
                  </a:cubicBezTo>
                  <a:cubicBezTo>
                    <a:pt x="20753" y="8855"/>
                    <a:pt x="20729" y="8853"/>
                    <a:pt x="20705" y="8853"/>
                  </a:cubicBezTo>
                  <a:cubicBezTo>
                    <a:pt x="20467" y="8853"/>
                    <a:pt x="20228" y="9005"/>
                    <a:pt x="19980" y="9156"/>
                  </a:cubicBezTo>
                  <a:lnTo>
                    <a:pt x="19837" y="9251"/>
                  </a:lnTo>
                  <a:cubicBezTo>
                    <a:pt x="19599" y="9406"/>
                    <a:pt x="19325" y="9489"/>
                    <a:pt x="19051" y="9513"/>
                  </a:cubicBezTo>
                  <a:cubicBezTo>
                    <a:pt x="18837" y="9513"/>
                    <a:pt x="18634" y="9442"/>
                    <a:pt x="18491" y="9299"/>
                  </a:cubicBezTo>
                  <a:lnTo>
                    <a:pt x="18432" y="9239"/>
                  </a:lnTo>
                  <a:lnTo>
                    <a:pt x="18432" y="9156"/>
                  </a:lnTo>
                  <a:cubicBezTo>
                    <a:pt x="18325" y="7715"/>
                    <a:pt x="18170" y="6251"/>
                    <a:pt x="17944" y="4822"/>
                  </a:cubicBezTo>
                  <a:cubicBezTo>
                    <a:pt x="17848" y="4227"/>
                    <a:pt x="17694" y="3631"/>
                    <a:pt x="17253" y="3381"/>
                  </a:cubicBezTo>
                  <a:cubicBezTo>
                    <a:pt x="17229" y="3369"/>
                    <a:pt x="17194" y="3346"/>
                    <a:pt x="17170" y="3334"/>
                  </a:cubicBezTo>
                  <a:cubicBezTo>
                    <a:pt x="17027" y="3286"/>
                    <a:pt x="16908" y="3191"/>
                    <a:pt x="16824" y="3084"/>
                  </a:cubicBezTo>
                  <a:cubicBezTo>
                    <a:pt x="16741" y="2977"/>
                    <a:pt x="16694" y="2846"/>
                    <a:pt x="16682" y="2715"/>
                  </a:cubicBezTo>
                  <a:cubicBezTo>
                    <a:pt x="16670" y="2655"/>
                    <a:pt x="16658" y="2596"/>
                    <a:pt x="16634" y="2536"/>
                  </a:cubicBezTo>
                  <a:cubicBezTo>
                    <a:pt x="16563" y="2405"/>
                    <a:pt x="16384" y="2334"/>
                    <a:pt x="16193" y="2250"/>
                  </a:cubicBezTo>
                  <a:cubicBezTo>
                    <a:pt x="16134" y="2226"/>
                    <a:pt x="16062" y="2203"/>
                    <a:pt x="16003" y="2167"/>
                  </a:cubicBezTo>
                  <a:cubicBezTo>
                    <a:pt x="15503" y="1929"/>
                    <a:pt x="15181" y="1488"/>
                    <a:pt x="14872" y="1072"/>
                  </a:cubicBezTo>
                  <a:cubicBezTo>
                    <a:pt x="14777" y="941"/>
                    <a:pt x="14681" y="810"/>
                    <a:pt x="14586" y="691"/>
                  </a:cubicBezTo>
                  <a:cubicBezTo>
                    <a:pt x="14324" y="369"/>
                    <a:pt x="13931" y="48"/>
                    <a:pt x="13526" y="0"/>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112" name="Google Shape;112;p16"/>
            <p:cNvSpPr/>
            <p:nvPr/>
          </p:nvSpPr>
          <p:spPr>
            <a:xfrm>
              <a:off x="3735875" y="4086950"/>
              <a:ext cx="105700" cy="233375"/>
            </a:xfrm>
            <a:custGeom>
              <a:avLst/>
              <a:gdLst/>
              <a:ahLst/>
              <a:cxnLst/>
              <a:rect l="l" t="t" r="r" b="b"/>
              <a:pathLst>
                <a:path w="4228" h="9335" extrusionOk="0">
                  <a:moveTo>
                    <a:pt x="1679" y="0"/>
                  </a:moveTo>
                  <a:cubicBezTo>
                    <a:pt x="1370" y="381"/>
                    <a:pt x="1048" y="607"/>
                    <a:pt x="727" y="703"/>
                  </a:cubicBezTo>
                  <a:cubicBezTo>
                    <a:pt x="822" y="1107"/>
                    <a:pt x="750" y="1536"/>
                    <a:pt x="548" y="1905"/>
                  </a:cubicBezTo>
                  <a:lnTo>
                    <a:pt x="489" y="1869"/>
                  </a:lnTo>
                  <a:lnTo>
                    <a:pt x="489" y="1869"/>
                  </a:lnTo>
                  <a:cubicBezTo>
                    <a:pt x="1096" y="3810"/>
                    <a:pt x="0" y="5918"/>
                    <a:pt x="191" y="7942"/>
                  </a:cubicBezTo>
                  <a:cubicBezTo>
                    <a:pt x="191" y="8108"/>
                    <a:pt x="250" y="8263"/>
                    <a:pt x="381" y="8382"/>
                  </a:cubicBezTo>
                  <a:cubicBezTo>
                    <a:pt x="465" y="8435"/>
                    <a:pt x="563" y="8445"/>
                    <a:pt x="663" y="8445"/>
                  </a:cubicBezTo>
                  <a:cubicBezTo>
                    <a:pt x="720" y="8445"/>
                    <a:pt x="778" y="8442"/>
                    <a:pt x="834" y="8442"/>
                  </a:cubicBezTo>
                  <a:cubicBezTo>
                    <a:pt x="1381" y="8454"/>
                    <a:pt x="1751" y="8846"/>
                    <a:pt x="2036" y="9335"/>
                  </a:cubicBezTo>
                  <a:cubicBezTo>
                    <a:pt x="2013" y="8977"/>
                    <a:pt x="2132" y="8620"/>
                    <a:pt x="2358" y="8358"/>
                  </a:cubicBezTo>
                  <a:cubicBezTo>
                    <a:pt x="2625" y="8037"/>
                    <a:pt x="3018" y="7851"/>
                    <a:pt x="3431" y="7851"/>
                  </a:cubicBezTo>
                  <a:cubicBezTo>
                    <a:pt x="3478" y="7851"/>
                    <a:pt x="3525" y="7853"/>
                    <a:pt x="3572" y="7858"/>
                  </a:cubicBezTo>
                  <a:cubicBezTo>
                    <a:pt x="3525" y="7299"/>
                    <a:pt x="3715" y="6751"/>
                    <a:pt x="4096" y="6346"/>
                  </a:cubicBezTo>
                  <a:cubicBezTo>
                    <a:pt x="4156" y="6275"/>
                    <a:pt x="4227" y="6203"/>
                    <a:pt x="4227" y="6179"/>
                  </a:cubicBezTo>
                  <a:cubicBezTo>
                    <a:pt x="4227" y="6144"/>
                    <a:pt x="4108" y="6084"/>
                    <a:pt x="4048" y="6049"/>
                  </a:cubicBezTo>
                  <a:cubicBezTo>
                    <a:pt x="3870" y="5977"/>
                    <a:pt x="3727" y="5846"/>
                    <a:pt x="3644" y="5668"/>
                  </a:cubicBezTo>
                  <a:cubicBezTo>
                    <a:pt x="3596" y="5548"/>
                    <a:pt x="3608" y="5406"/>
                    <a:pt x="3667" y="5287"/>
                  </a:cubicBezTo>
                  <a:cubicBezTo>
                    <a:pt x="3715" y="5227"/>
                    <a:pt x="3763" y="5167"/>
                    <a:pt x="3822" y="5108"/>
                  </a:cubicBezTo>
                  <a:cubicBezTo>
                    <a:pt x="3560" y="3894"/>
                    <a:pt x="3227" y="2691"/>
                    <a:pt x="2822" y="1512"/>
                  </a:cubicBezTo>
                  <a:cubicBezTo>
                    <a:pt x="2691" y="1155"/>
                    <a:pt x="2572" y="822"/>
                    <a:pt x="2322" y="619"/>
                  </a:cubicBezTo>
                  <a:cubicBezTo>
                    <a:pt x="2263" y="584"/>
                    <a:pt x="2203" y="536"/>
                    <a:pt x="2143" y="500"/>
                  </a:cubicBezTo>
                  <a:cubicBezTo>
                    <a:pt x="2024" y="429"/>
                    <a:pt x="1905" y="345"/>
                    <a:pt x="1810" y="238"/>
                  </a:cubicBezTo>
                  <a:cubicBezTo>
                    <a:pt x="1751" y="167"/>
                    <a:pt x="1703" y="84"/>
                    <a:pt x="1679" y="0"/>
                  </a:cubicBezTo>
                  <a:close/>
                </a:path>
              </a:pathLst>
            </a:custGeom>
            <a:gradFill>
              <a:gsLst>
                <a:gs pos="0">
                  <a:schemeClr val="accent6"/>
                </a:gs>
                <a:gs pos="100000">
                  <a:srgbClr val="348AA6"/>
                </a:gs>
              </a:gsLst>
              <a:lin ang="5400012" scaled="0"/>
            </a:gradFill>
            <a:ln>
              <a:noFill/>
            </a:ln>
          </p:spPr>
          <p:txBody>
            <a:bodyPr spcFirstLastPara="1" wrap="square" lIns="121900" tIns="121900" rIns="121900" bIns="121900" anchor="ctr" anchorCtr="0">
              <a:noAutofit/>
            </a:bodyPr>
            <a:lstStyle/>
            <a:p>
              <a:endParaRPr sz="2400" dirty="0"/>
            </a:p>
          </p:txBody>
        </p:sp>
        <p:sp>
          <p:nvSpPr>
            <p:cNvPr id="113" name="Google Shape;113;p16"/>
            <p:cNvSpPr/>
            <p:nvPr/>
          </p:nvSpPr>
          <p:spPr>
            <a:xfrm>
              <a:off x="4202000" y="4099200"/>
              <a:ext cx="169400" cy="142250"/>
            </a:xfrm>
            <a:custGeom>
              <a:avLst/>
              <a:gdLst/>
              <a:ahLst/>
              <a:cxnLst/>
              <a:rect l="l" t="t" r="r" b="b"/>
              <a:pathLst>
                <a:path w="6776" h="5690" extrusionOk="0">
                  <a:moveTo>
                    <a:pt x="1562" y="1"/>
                  </a:moveTo>
                  <a:cubicBezTo>
                    <a:pt x="1319" y="1"/>
                    <a:pt x="1080" y="67"/>
                    <a:pt x="870" y="189"/>
                  </a:cubicBezTo>
                  <a:cubicBezTo>
                    <a:pt x="751" y="272"/>
                    <a:pt x="679" y="391"/>
                    <a:pt x="667" y="534"/>
                  </a:cubicBezTo>
                  <a:lnTo>
                    <a:pt x="643" y="867"/>
                  </a:lnTo>
                  <a:lnTo>
                    <a:pt x="703" y="963"/>
                  </a:lnTo>
                  <a:cubicBezTo>
                    <a:pt x="810" y="1129"/>
                    <a:pt x="882" y="1320"/>
                    <a:pt x="905" y="1510"/>
                  </a:cubicBezTo>
                  <a:cubicBezTo>
                    <a:pt x="905" y="1749"/>
                    <a:pt x="834" y="1987"/>
                    <a:pt x="703" y="2189"/>
                  </a:cubicBezTo>
                  <a:lnTo>
                    <a:pt x="120" y="3249"/>
                  </a:lnTo>
                  <a:cubicBezTo>
                    <a:pt x="48" y="3356"/>
                    <a:pt x="1" y="3475"/>
                    <a:pt x="1" y="3606"/>
                  </a:cubicBezTo>
                  <a:cubicBezTo>
                    <a:pt x="12" y="3749"/>
                    <a:pt x="179" y="3868"/>
                    <a:pt x="417" y="4023"/>
                  </a:cubicBezTo>
                  <a:cubicBezTo>
                    <a:pt x="489" y="4070"/>
                    <a:pt x="572" y="4118"/>
                    <a:pt x="632" y="4166"/>
                  </a:cubicBezTo>
                  <a:cubicBezTo>
                    <a:pt x="941" y="4392"/>
                    <a:pt x="1155" y="4713"/>
                    <a:pt x="1251" y="5082"/>
                  </a:cubicBezTo>
                  <a:lnTo>
                    <a:pt x="1263" y="5154"/>
                  </a:lnTo>
                  <a:cubicBezTo>
                    <a:pt x="1310" y="5320"/>
                    <a:pt x="1370" y="5559"/>
                    <a:pt x="1465" y="5570"/>
                  </a:cubicBezTo>
                  <a:lnTo>
                    <a:pt x="1453" y="5689"/>
                  </a:lnTo>
                  <a:cubicBezTo>
                    <a:pt x="1596" y="5523"/>
                    <a:pt x="1715" y="5344"/>
                    <a:pt x="1822" y="5154"/>
                  </a:cubicBezTo>
                  <a:cubicBezTo>
                    <a:pt x="2684" y="3617"/>
                    <a:pt x="4297" y="2687"/>
                    <a:pt x="6014" y="2687"/>
                  </a:cubicBezTo>
                  <a:cubicBezTo>
                    <a:pt x="6266" y="2687"/>
                    <a:pt x="6520" y="2707"/>
                    <a:pt x="6775" y="2749"/>
                  </a:cubicBezTo>
                  <a:cubicBezTo>
                    <a:pt x="5692" y="1975"/>
                    <a:pt x="4573" y="1165"/>
                    <a:pt x="3751" y="105"/>
                  </a:cubicBezTo>
                  <a:lnTo>
                    <a:pt x="3751" y="105"/>
                  </a:lnTo>
                  <a:lnTo>
                    <a:pt x="3834" y="332"/>
                  </a:lnTo>
                  <a:cubicBezTo>
                    <a:pt x="3684" y="377"/>
                    <a:pt x="3536" y="396"/>
                    <a:pt x="3390" y="396"/>
                  </a:cubicBezTo>
                  <a:cubicBezTo>
                    <a:pt x="3036" y="396"/>
                    <a:pt x="2691" y="286"/>
                    <a:pt x="2346" y="177"/>
                  </a:cubicBezTo>
                  <a:cubicBezTo>
                    <a:pt x="2203" y="129"/>
                    <a:pt x="2048" y="82"/>
                    <a:pt x="1906" y="46"/>
                  </a:cubicBezTo>
                  <a:cubicBezTo>
                    <a:pt x="1791" y="16"/>
                    <a:pt x="1676" y="1"/>
                    <a:pt x="1562" y="1"/>
                  </a:cubicBezTo>
                  <a:close/>
                </a:path>
              </a:pathLst>
            </a:custGeom>
            <a:gradFill>
              <a:gsLst>
                <a:gs pos="0">
                  <a:schemeClr val="accent6"/>
                </a:gs>
                <a:gs pos="100000">
                  <a:srgbClr val="348AA6"/>
                </a:gs>
              </a:gsLst>
              <a:lin ang="5400012" scaled="0"/>
            </a:gradFill>
            <a:ln>
              <a:noFill/>
            </a:ln>
          </p:spPr>
          <p:txBody>
            <a:bodyPr spcFirstLastPara="1" wrap="square" lIns="121900" tIns="121900" rIns="121900" bIns="121900" anchor="ctr" anchorCtr="0">
              <a:noAutofit/>
            </a:bodyPr>
            <a:lstStyle/>
            <a:p>
              <a:endParaRPr sz="2400" dirty="0"/>
            </a:p>
          </p:txBody>
        </p:sp>
        <p:sp>
          <p:nvSpPr>
            <p:cNvPr id="114" name="Google Shape;114;p16"/>
            <p:cNvSpPr/>
            <p:nvPr/>
          </p:nvSpPr>
          <p:spPr>
            <a:xfrm>
              <a:off x="3790400" y="4113425"/>
              <a:ext cx="441975" cy="461150"/>
            </a:xfrm>
            <a:custGeom>
              <a:avLst/>
              <a:gdLst/>
              <a:ahLst/>
              <a:cxnLst/>
              <a:rect l="l" t="t" r="r" b="b"/>
              <a:pathLst>
                <a:path w="17679" h="18446" extrusionOk="0">
                  <a:moveTo>
                    <a:pt x="16619" y="1"/>
                  </a:moveTo>
                  <a:cubicBezTo>
                    <a:pt x="16500" y="13"/>
                    <a:pt x="16381" y="60"/>
                    <a:pt x="16310" y="156"/>
                  </a:cubicBezTo>
                  <a:cubicBezTo>
                    <a:pt x="16215" y="275"/>
                    <a:pt x="16131" y="418"/>
                    <a:pt x="16084" y="572"/>
                  </a:cubicBezTo>
                  <a:cubicBezTo>
                    <a:pt x="16036" y="691"/>
                    <a:pt x="15976" y="822"/>
                    <a:pt x="15917" y="941"/>
                  </a:cubicBezTo>
                  <a:cubicBezTo>
                    <a:pt x="15619" y="1430"/>
                    <a:pt x="15024" y="1763"/>
                    <a:pt x="14298" y="1834"/>
                  </a:cubicBezTo>
                  <a:cubicBezTo>
                    <a:pt x="14202" y="1846"/>
                    <a:pt x="14107" y="1846"/>
                    <a:pt x="14024" y="1858"/>
                  </a:cubicBezTo>
                  <a:cubicBezTo>
                    <a:pt x="13774" y="1858"/>
                    <a:pt x="13524" y="1894"/>
                    <a:pt x="13297" y="1989"/>
                  </a:cubicBezTo>
                  <a:cubicBezTo>
                    <a:pt x="13190" y="2037"/>
                    <a:pt x="13095" y="2096"/>
                    <a:pt x="13000" y="2168"/>
                  </a:cubicBezTo>
                  <a:cubicBezTo>
                    <a:pt x="12793" y="2302"/>
                    <a:pt x="12540" y="2464"/>
                    <a:pt x="12269" y="2464"/>
                  </a:cubicBezTo>
                  <a:cubicBezTo>
                    <a:pt x="12181" y="2464"/>
                    <a:pt x="12091" y="2447"/>
                    <a:pt x="12000" y="2406"/>
                  </a:cubicBezTo>
                  <a:cubicBezTo>
                    <a:pt x="11893" y="2346"/>
                    <a:pt x="11797" y="2275"/>
                    <a:pt x="11714" y="2180"/>
                  </a:cubicBezTo>
                  <a:cubicBezTo>
                    <a:pt x="11678" y="2144"/>
                    <a:pt x="11643" y="2108"/>
                    <a:pt x="11595" y="2073"/>
                  </a:cubicBezTo>
                  <a:cubicBezTo>
                    <a:pt x="11498" y="2004"/>
                    <a:pt x="11395" y="1974"/>
                    <a:pt x="11279" y="1974"/>
                  </a:cubicBezTo>
                  <a:cubicBezTo>
                    <a:pt x="11052" y="1974"/>
                    <a:pt x="10779" y="2090"/>
                    <a:pt x="10416" y="2263"/>
                  </a:cubicBezTo>
                  <a:cubicBezTo>
                    <a:pt x="10083" y="2418"/>
                    <a:pt x="9702" y="2596"/>
                    <a:pt x="9333" y="2596"/>
                  </a:cubicBezTo>
                  <a:cubicBezTo>
                    <a:pt x="9178" y="2596"/>
                    <a:pt x="9023" y="2561"/>
                    <a:pt x="8892" y="2501"/>
                  </a:cubicBezTo>
                  <a:cubicBezTo>
                    <a:pt x="8833" y="2465"/>
                    <a:pt x="8773" y="2442"/>
                    <a:pt x="8714" y="2406"/>
                  </a:cubicBezTo>
                  <a:cubicBezTo>
                    <a:pt x="8654" y="2358"/>
                    <a:pt x="8595" y="2323"/>
                    <a:pt x="8523" y="2311"/>
                  </a:cubicBezTo>
                  <a:cubicBezTo>
                    <a:pt x="8494" y="2301"/>
                    <a:pt x="8464" y="2297"/>
                    <a:pt x="8432" y="2297"/>
                  </a:cubicBezTo>
                  <a:cubicBezTo>
                    <a:pt x="8307" y="2297"/>
                    <a:pt x="8163" y="2363"/>
                    <a:pt x="8011" y="2430"/>
                  </a:cubicBezTo>
                  <a:cubicBezTo>
                    <a:pt x="7928" y="2465"/>
                    <a:pt x="7856" y="2501"/>
                    <a:pt x="7773" y="2525"/>
                  </a:cubicBezTo>
                  <a:cubicBezTo>
                    <a:pt x="7674" y="2560"/>
                    <a:pt x="7569" y="2578"/>
                    <a:pt x="7463" y="2578"/>
                  </a:cubicBezTo>
                  <a:cubicBezTo>
                    <a:pt x="7315" y="2578"/>
                    <a:pt x="7167" y="2542"/>
                    <a:pt x="7035" y="2465"/>
                  </a:cubicBezTo>
                  <a:cubicBezTo>
                    <a:pt x="7011" y="2561"/>
                    <a:pt x="6975" y="2656"/>
                    <a:pt x="6940" y="2751"/>
                  </a:cubicBezTo>
                  <a:cubicBezTo>
                    <a:pt x="6666" y="3323"/>
                    <a:pt x="6047" y="3597"/>
                    <a:pt x="5475" y="3811"/>
                  </a:cubicBezTo>
                  <a:cubicBezTo>
                    <a:pt x="4661" y="4111"/>
                    <a:pt x="3856" y="4380"/>
                    <a:pt x="3038" y="4380"/>
                  </a:cubicBezTo>
                  <a:cubicBezTo>
                    <a:pt x="2851" y="4380"/>
                    <a:pt x="2663" y="4366"/>
                    <a:pt x="2475" y="4335"/>
                  </a:cubicBezTo>
                  <a:lnTo>
                    <a:pt x="2391" y="4323"/>
                  </a:lnTo>
                  <a:cubicBezTo>
                    <a:pt x="2319" y="4303"/>
                    <a:pt x="2244" y="4294"/>
                    <a:pt x="2168" y="4294"/>
                  </a:cubicBezTo>
                  <a:cubicBezTo>
                    <a:pt x="2107" y="4294"/>
                    <a:pt x="2045" y="4300"/>
                    <a:pt x="1987" y="4311"/>
                  </a:cubicBezTo>
                  <a:cubicBezTo>
                    <a:pt x="1939" y="4323"/>
                    <a:pt x="1891" y="4359"/>
                    <a:pt x="1856" y="4418"/>
                  </a:cubicBezTo>
                  <a:cubicBezTo>
                    <a:pt x="1844" y="4430"/>
                    <a:pt x="1844" y="4454"/>
                    <a:pt x="1844" y="4466"/>
                  </a:cubicBezTo>
                  <a:cubicBezTo>
                    <a:pt x="1867" y="4513"/>
                    <a:pt x="1963" y="4573"/>
                    <a:pt x="2058" y="4620"/>
                  </a:cubicBezTo>
                  <a:cubicBezTo>
                    <a:pt x="2225" y="4704"/>
                    <a:pt x="2451" y="4835"/>
                    <a:pt x="2451" y="5109"/>
                  </a:cubicBezTo>
                  <a:cubicBezTo>
                    <a:pt x="2439" y="5275"/>
                    <a:pt x="2356" y="5430"/>
                    <a:pt x="2225" y="5537"/>
                  </a:cubicBezTo>
                  <a:cubicBezTo>
                    <a:pt x="1856" y="5918"/>
                    <a:pt x="1713" y="6466"/>
                    <a:pt x="1844" y="6990"/>
                  </a:cubicBezTo>
                  <a:lnTo>
                    <a:pt x="1951" y="7371"/>
                  </a:lnTo>
                  <a:lnTo>
                    <a:pt x="1951" y="7371"/>
                  </a:lnTo>
                  <a:lnTo>
                    <a:pt x="1582" y="7240"/>
                  </a:lnTo>
                  <a:cubicBezTo>
                    <a:pt x="1465" y="7198"/>
                    <a:pt x="1351" y="7179"/>
                    <a:pt x="1241" y="7179"/>
                  </a:cubicBezTo>
                  <a:cubicBezTo>
                    <a:pt x="528" y="7179"/>
                    <a:pt x="1" y="7978"/>
                    <a:pt x="403" y="8669"/>
                  </a:cubicBezTo>
                  <a:lnTo>
                    <a:pt x="141" y="8823"/>
                  </a:lnTo>
                  <a:cubicBezTo>
                    <a:pt x="213" y="8978"/>
                    <a:pt x="284" y="9133"/>
                    <a:pt x="355" y="9276"/>
                  </a:cubicBezTo>
                  <a:cubicBezTo>
                    <a:pt x="628" y="9911"/>
                    <a:pt x="1281" y="10554"/>
                    <a:pt x="1871" y="10554"/>
                  </a:cubicBezTo>
                  <a:cubicBezTo>
                    <a:pt x="2055" y="10554"/>
                    <a:pt x="2233" y="10492"/>
                    <a:pt x="2391" y="10347"/>
                  </a:cubicBezTo>
                  <a:lnTo>
                    <a:pt x="2391" y="10347"/>
                  </a:lnTo>
                  <a:cubicBezTo>
                    <a:pt x="2308" y="10824"/>
                    <a:pt x="1939" y="11205"/>
                    <a:pt x="1463" y="11312"/>
                  </a:cubicBezTo>
                  <a:cubicBezTo>
                    <a:pt x="2000" y="11555"/>
                    <a:pt x="2578" y="11613"/>
                    <a:pt x="3170" y="11613"/>
                  </a:cubicBezTo>
                  <a:cubicBezTo>
                    <a:pt x="3704" y="11613"/>
                    <a:pt x="4249" y="11566"/>
                    <a:pt x="4786" y="11566"/>
                  </a:cubicBezTo>
                  <a:cubicBezTo>
                    <a:pt x="4905" y="11566"/>
                    <a:pt x="5024" y="11568"/>
                    <a:pt x="5142" y="11574"/>
                  </a:cubicBezTo>
                  <a:cubicBezTo>
                    <a:pt x="6380" y="11621"/>
                    <a:pt x="7844" y="12395"/>
                    <a:pt x="7773" y="13633"/>
                  </a:cubicBezTo>
                  <a:cubicBezTo>
                    <a:pt x="6853" y="13340"/>
                    <a:pt x="5902" y="13192"/>
                    <a:pt x="4949" y="13192"/>
                  </a:cubicBezTo>
                  <a:cubicBezTo>
                    <a:pt x="4237" y="13192"/>
                    <a:pt x="3523" y="13275"/>
                    <a:pt x="2820" y="13443"/>
                  </a:cubicBezTo>
                  <a:cubicBezTo>
                    <a:pt x="3665" y="14193"/>
                    <a:pt x="4142" y="15277"/>
                    <a:pt x="4106" y="16408"/>
                  </a:cubicBezTo>
                  <a:cubicBezTo>
                    <a:pt x="4082" y="16836"/>
                    <a:pt x="3999" y="17277"/>
                    <a:pt x="4106" y="17705"/>
                  </a:cubicBezTo>
                  <a:cubicBezTo>
                    <a:pt x="4202" y="18080"/>
                    <a:pt x="4520" y="18446"/>
                    <a:pt x="4896" y="18446"/>
                  </a:cubicBezTo>
                  <a:cubicBezTo>
                    <a:pt x="4937" y="18446"/>
                    <a:pt x="4980" y="18441"/>
                    <a:pt x="5023" y="18432"/>
                  </a:cubicBezTo>
                  <a:cubicBezTo>
                    <a:pt x="5725" y="18289"/>
                    <a:pt x="5606" y="17241"/>
                    <a:pt x="5308" y="16586"/>
                  </a:cubicBezTo>
                  <a:lnTo>
                    <a:pt x="5308" y="16586"/>
                  </a:lnTo>
                  <a:cubicBezTo>
                    <a:pt x="5987" y="16943"/>
                    <a:pt x="6404" y="17646"/>
                    <a:pt x="6404" y="18408"/>
                  </a:cubicBezTo>
                  <a:lnTo>
                    <a:pt x="6940" y="17598"/>
                  </a:lnTo>
                  <a:cubicBezTo>
                    <a:pt x="7416" y="18039"/>
                    <a:pt x="8035" y="18325"/>
                    <a:pt x="8702" y="18384"/>
                  </a:cubicBezTo>
                  <a:cubicBezTo>
                    <a:pt x="7821" y="17241"/>
                    <a:pt x="7118" y="15979"/>
                    <a:pt x="6630" y="14634"/>
                  </a:cubicBezTo>
                  <a:lnTo>
                    <a:pt x="6630" y="14634"/>
                  </a:lnTo>
                  <a:cubicBezTo>
                    <a:pt x="7535" y="14776"/>
                    <a:pt x="8392" y="15157"/>
                    <a:pt x="9118" y="15729"/>
                  </a:cubicBezTo>
                  <a:cubicBezTo>
                    <a:pt x="8412" y="15041"/>
                    <a:pt x="9049" y="14069"/>
                    <a:pt x="9793" y="14069"/>
                  </a:cubicBezTo>
                  <a:cubicBezTo>
                    <a:pt x="10014" y="14069"/>
                    <a:pt x="10245" y="14155"/>
                    <a:pt x="10452" y="14360"/>
                  </a:cubicBezTo>
                  <a:cubicBezTo>
                    <a:pt x="11119" y="13681"/>
                    <a:pt x="10416" y="12502"/>
                    <a:pt x="9547" y="12086"/>
                  </a:cubicBezTo>
                  <a:cubicBezTo>
                    <a:pt x="8690" y="11681"/>
                    <a:pt x="7642" y="11586"/>
                    <a:pt x="6963" y="10919"/>
                  </a:cubicBezTo>
                  <a:lnTo>
                    <a:pt x="6594" y="8549"/>
                  </a:lnTo>
                  <a:cubicBezTo>
                    <a:pt x="6689" y="8502"/>
                    <a:pt x="6790" y="8480"/>
                    <a:pt x="6890" y="8480"/>
                  </a:cubicBezTo>
                  <a:cubicBezTo>
                    <a:pt x="7143" y="8480"/>
                    <a:pt x="7388" y="8623"/>
                    <a:pt x="7499" y="8871"/>
                  </a:cubicBezTo>
                  <a:cubicBezTo>
                    <a:pt x="7833" y="8776"/>
                    <a:pt x="7844" y="8276"/>
                    <a:pt x="7630" y="8014"/>
                  </a:cubicBezTo>
                  <a:cubicBezTo>
                    <a:pt x="7416" y="7752"/>
                    <a:pt x="7071" y="7621"/>
                    <a:pt x="6797" y="7418"/>
                  </a:cubicBezTo>
                  <a:cubicBezTo>
                    <a:pt x="5951" y="6787"/>
                    <a:pt x="5963" y="5323"/>
                    <a:pt x="6820" y="4704"/>
                  </a:cubicBezTo>
                  <a:cubicBezTo>
                    <a:pt x="7380" y="4751"/>
                    <a:pt x="7535" y="5478"/>
                    <a:pt x="7630" y="6037"/>
                  </a:cubicBezTo>
                  <a:cubicBezTo>
                    <a:pt x="7709" y="6493"/>
                    <a:pt x="8068" y="7039"/>
                    <a:pt x="8461" y="7039"/>
                  </a:cubicBezTo>
                  <a:cubicBezTo>
                    <a:pt x="8540" y="7039"/>
                    <a:pt x="8621" y="7016"/>
                    <a:pt x="8702" y="6966"/>
                  </a:cubicBezTo>
                  <a:cubicBezTo>
                    <a:pt x="8725" y="6644"/>
                    <a:pt x="8630" y="6323"/>
                    <a:pt x="8452" y="6061"/>
                  </a:cubicBezTo>
                  <a:lnTo>
                    <a:pt x="8452" y="6061"/>
                  </a:lnTo>
                  <a:lnTo>
                    <a:pt x="9749" y="6954"/>
                  </a:lnTo>
                  <a:lnTo>
                    <a:pt x="9749" y="6954"/>
                  </a:lnTo>
                  <a:lnTo>
                    <a:pt x="9368" y="6037"/>
                  </a:lnTo>
                  <a:lnTo>
                    <a:pt x="11131" y="6478"/>
                  </a:lnTo>
                  <a:cubicBezTo>
                    <a:pt x="10392" y="6085"/>
                    <a:pt x="9845" y="5394"/>
                    <a:pt x="9642" y="4585"/>
                  </a:cubicBezTo>
                  <a:cubicBezTo>
                    <a:pt x="10885" y="3881"/>
                    <a:pt x="12290" y="3501"/>
                    <a:pt x="13731" y="3501"/>
                  </a:cubicBezTo>
                  <a:cubicBezTo>
                    <a:pt x="13753" y="3501"/>
                    <a:pt x="13775" y="3501"/>
                    <a:pt x="13798" y="3501"/>
                  </a:cubicBezTo>
                  <a:cubicBezTo>
                    <a:pt x="14952" y="3513"/>
                    <a:pt x="16238" y="3870"/>
                    <a:pt x="16810" y="4870"/>
                  </a:cubicBezTo>
                  <a:cubicBezTo>
                    <a:pt x="16917" y="5061"/>
                    <a:pt x="17012" y="5275"/>
                    <a:pt x="17203" y="5371"/>
                  </a:cubicBezTo>
                  <a:cubicBezTo>
                    <a:pt x="17272" y="5408"/>
                    <a:pt x="17347" y="5426"/>
                    <a:pt x="17421" y="5426"/>
                  </a:cubicBezTo>
                  <a:cubicBezTo>
                    <a:pt x="17511" y="5426"/>
                    <a:pt x="17600" y="5399"/>
                    <a:pt x="17679" y="5347"/>
                  </a:cubicBezTo>
                  <a:cubicBezTo>
                    <a:pt x="17453" y="5216"/>
                    <a:pt x="17381" y="4906"/>
                    <a:pt x="17334" y="4692"/>
                  </a:cubicBezTo>
                  <a:lnTo>
                    <a:pt x="17322" y="4620"/>
                  </a:lnTo>
                  <a:cubicBezTo>
                    <a:pt x="17250" y="4347"/>
                    <a:pt x="17084" y="4097"/>
                    <a:pt x="16857" y="3930"/>
                  </a:cubicBezTo>
                  <a:cubicBezTo>
                    <a:pt x="16798" y="3894"/>
                    <a:pt x="16726" y="3858"/>
                    <a:pt x="16667" y="3811"/>
                  </a:cubicBezTo>
                  <a:cubicBezTo>
                    <a:pt x="16405" y="3656"/>
                    <a:pt x="16084" y="3454"/>
                    <a:pt x="16048" y="3085"/>
                  </a:cubicBezTo>
                  <a:cubicBezTo>
                    <a:pt x="16048" y="2870"/>
                    <a:pt x="16107" y="2656"/>
                    <a:pt x="16226" y="2489"/>
                  </a:cubicBezTo>
                  <a:lnTo>
                    <a:pt x="16810" y="1418"/>
                  </a:lnTo>
                  <a:cubicBezTo>
                    <a:pt x="16893" y="1287"/>
                    <a:pt x="16941" y="1132"/>
                    <a:pt x="16953" y="977"/>
                  </a:cubicBezTo>
                  <a:cubicBezTo>
                    <a:pt x="16929" y="834"/>
                    <a:pt x="16881" y="715"/>
                    <a:pt x="16810" y="596"/>
                  </a:cubicBezTo>
                  <a:cubicBezTo>
                    <a:pt x="16691" y="418"/>
                    <a:pt x="16619" y="215"/>
                    <a:pt x="16619" y="1"/>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115" name="Google Shape;115;p16"/>
            <p:cNvSpPr/>
            <p:nvPr/>
          </p:nvSpPr>
          <p:spPr>
            <a:xfrm>
              <a:off x="3707600" y="3784125"/>
              <a:ext cx="240825" cy="332900"/>
            </a:xfrm>
            <a:custGeom>
              <a:avLst/>
              <a:gdLst/>
              <a:ahLst/>
              <a:cxnLst/>
              <a:rect l="l" t="t" r="r" b="b"/>
              <a:pathLst>
                <a:path w="9633" h="13316" extrusionOk="0">
                  <a:moveTo>
                    <a:pt x="2735" y="1"/>
                  </a:moveTo>
                  <a:cubicBezTo>
                    <a:pt x="1943" y="1"/>
                    <a:pt x="1156" y="160"/>
                    <a:pt x="417" y="481"/>
                  </a:cubicBezTo>
                  <a:lnTo>
                    <a:pt x="441" y="481"/>
                  </a:lnTo>
                  <a:cubicBezTo>
                    <a:pt x="191" y="1267"/>
                    <a:pt x="0" y="1981"/>
                    <a:pt x="203" y="2636"/>
                  </a:cubicBezTo>
                  <a:cubicBezTo>
                    <a:pt x="262" y="2803"/>
                    <a:pt x="334" y="2969"/>
                    <a:pt x="417" y="3124"/>
                  </a:cubicBezTo>
                  <a:cubicBezTo>
                    <a:pt x="572" y="3398"/>
                    <a:pt x="679" y="3684"/>
                    <a:pt x="727" y="3993"/>
                  </a:cubicBezTo>
                  <a:cubicBezTo>
                    <a:pt x="750" y="4315"/>
                    <a:pt x="715" y="4648"/>
                    <a:pt x="619" y="4958"/>
                  </a:cubicBezTo>
                  <a:cubicBezTo>
                    <a:pt x="524" y="5219"/>
                    <a:pt x="488" y="5505"/>
                    <a:pt x="512" y="5779"/>
                  </a:cubicBezTo>
                  <a:cubicBezTo>
                    <a:pt x="572" y="6089"/>
                    <a:pt x="703" y="6386"/>
                    <a:pt x="881" y="6648"/>
                  </a:cubicBezTo>
                  <a:cubicBezTo>
                    <a:pt x="1119" y="7053"/>
                    <a:pt x="1358" y="7470"/>
                    <a:pt x="1286" y="7970"/>
                  </a:cubicBezTo>
                  <a:cubicBezTo>
                    <a:pt x="1250" y="8172"/>
                    <a:pt x="1179" y="8375"/>
                    <a:pt x="1060" y="8553"/>
                  </a:cubicBezTo>
                  <a:cubicBezTo>
                    <a:pt x="1239" y="8684"/>
                    <a:pt x="1358" y="8875"/>
                    <a:pt x="1405" y="9089"/>
                  </a:cubicBezTo>
                  <a:lnTo>
                    <a:pt x="1429" y="9196"/>
                  </a:lnTo>
                  <a:cubicBezTo>
                    <a:pt x="1465" y="9387"/>
                    <a:pt x="1512" y="9577"/>
                    <a:pt x="1631" y="9637"/>
                  </a:cubicBezTo>
                  <a:cubicBezTo>
                    <a:pt x="1679" y="9660"/>
                    <a:pt x="1750" y="9672"/>
                    <a:pt x="1810" y="9672"/>
                  </a:cubicBezTo>
                  <a:cubicBezTo>
                    <a:pt x="1893" y="9684"/>
                    <a:pt x="1977" y="9696"/>
                    <a:pt x="2060" y="9732"/>
                  </a:cubicBezTo>
                  <a:cubicBezTo>
                    <a:pt x="2179" y="9780"/>
                    <a:pt x="2298" y="9851"/>
                    <a:pt x="2393" y="9934"/>
                  </a:cubicBezTo>
                  <a:cubicBezTo>
                    <a:pt x="2512" y="10041"/>
                    <a:pt x="2584" y="10089"/>
                    <a:pt x="2655" y="10089"/>
                  </a:cubicBezTo>
                  <a:cubicBezTo>
                    <a:pt x="2691" y="10077"/>
                    <a:pt x="2715" y="10077"/>
                    <a:pt x="2751" y="10065"/>
                  </a:cubicBezTo>
                  <a:cubicBezTo>
                    <a:pt x="2822" y="10030"/>
                    <a:pt x="2882" y="10018"/>
                    <a:pt x="2953" y="10006"/>
                  </a:cubicBezTo>
                  <a:cubicBezTo>
                    <a:pt x="2962" y="10005"/>
                    <a:pt x="2970" y="10005"/>
                    <a:pt x="2978" y="10005"/>
                  </a:cubicBezTo>
                  <a:cubicBezTo>
                    <a:pt x="3249" y="10005"/>
                    <a:pt x="3409" y="10189"/>
                    <a:pt x="3536" y="10339"/>
                  </a:cubicBezTo>
                  <a:lnTo>
                    <a:pt x="3572" y="10375"/>
                  </a:lnTo>
                  <a:cubicBezTo>
                    <a:pt x="3824" y="10165"/>
                    <a:pt x="4151" y="10047"/>
                    <a:pt x="4478" y="10047"/>
                  </a:cubicBezTo>
                  <a:cubicBezTo>
                    <a:pt x="4521" y="10047"/>
                    <a:pt x="4565" y="10049"/>
                    <a:pt x="4608" y="10053"/>
                  </a:cubicBezTo>
                  <a:cubicBezTo>
                    <a:pt x="5025" y="10077"/>
                    <a:pt x="5418" y="10292"/>
                    <a:pt x="5668" y="10637"/>
                  </a:cubicBezTo>
                  <a:cubicBezTo>
                    <a:pt x="5751" y="10780"/>
                    <a:pt x="5822" y="10911"/>
                    <a:pt x="5882" y="11054"/>
                  </a:cubicBezTo>
                  <a:cubicBezTo>
                    <a:pt x="5941" y="11244"/>
                    <a:pt x="6049" y="11411"/>
                    <a:pt x="6192" y="11554"/>
                  </a:cubicBezTo>
                  <a:cubicBezTo>
                    <a:pt x="6311" y="11637"/>
                    <a:pt x="6442" y="11708"/>
                    <a:pt x="6573" y="11756"/>
                  </a:cubicBezTo>
                  <a:cubicBezTo>
                    <a:pt x="6870" y="11875"/>
                    <a:pt x="7227" y="12030"/>
                    <a:pt x="7275" y="12423"/>
                  </a:cubicBezTo>
                  <a:cubicBezTo>
                    <a:pt x="7275" y="12494"/>
                    <a:pt x="7275" y="12554"/>
                    <a:pt x="7275" y="12625"/>
                  </a:cubicBezTo>
                  <a:cubicBezTo>
                    <a:pt x="7263" y="12673"/>
                    <a:pt x="7263" y="12720"/>
                    <a:pt x="7275" y="12756"/>
                  </a:cubicBezTo>
                  <a:cubicBezTo>
                    <a:pt x="7311" y="12839"/>
                    <a:pt x="7370" y="12911"/>
                    <a:pt x="7442" y="12970"/>
                  </a:cubicBezTo>
                  <a:cubicBezTo>
                    <a:pt x="7549" y="13066"/>
                    <a:pt x="7644" y="13185"/>
                    <a:pt x="7692" y="13316"/>
                  </a:cubicBezTo>
                  <a:cubicBezTo>
                    <a:pt x="7906" y="13304"/>
                    <a:pt x="8144" y="13113"/>
                    <a:pt x="8347" y="12947"/>
                  </a:cubicBezTo>
                  <a:cubicBezTo>
                    <a:pt x="8501" y="12816"/>
                    <a:pt x="8680" y="12720"/>
                    <a:pt x="8870" y="12649"/>
                  </a:cubicBezTo>
                  <a:cubicBezTo>
                    <a:pt x="8799" y="12625"/>
                    <a:pt x="8739" y="12601"/>
                    <a:pt x="8668" y="12589"/>
                  </a:cubicBezTo>
                  <a:lnTo>
                    <a:pt x="8430" y="12542"/>
                  </a:lnTo>
                  <a:lnTo>
                    <a:pt x="9275" y="10220"/>
                  </a:lnTo>
                  <a:cubicBezTo>
                    <a:pt x="9454" y="9696"/>
                    <a:pt x="9632" y="9053"/>
                    <a:pt x="9275" y="8684"/>
                  </a:cubicBezTo>
                  <a:cubicBezTo>
                    <a:pt x="9216" y="8625"/>
                    <a:pt x="9132" y="8565"/>
                    <a:pt x="9061" y="8506"/>
                  </a:cubicBezTo>
                  <a:cubicBezTo>
                    <a:pt x="8870" y="8398"/>
                    <a:pt x="8728" y="8244"/>
                    <a:pt x="8620" y="8053"/>
                  </a:cubicBezTo>
                  <a:cubicBezTo>
                    <a:pt x="8489" y="7744"/>
                    <a:pt x="8585" y="7363"/>
                    <a:pt x="8894" y="7005"/>
                  </a:cubicBezTo>
                  <a:cubicBezTo>
                    <a:pt x="8942" y="6946"/>
                    <a:pt x="9001" y="6886"/>
                    <a:pt x="9049" y="6827"/>
                  </a:cubicBezTo>
                  <a:cubicBezTo>
                    <a:pt x="9192" y="6696"/>
                    <a:pt x="9311" y="6541"/>
                    <a:pt x="9394" y="6351"/>
                  </a:cubicBezTo>
                  <a:cubicBezTo>
                    <a:pt x="9442" y="6243"/>
                    <a:pt x="9418" y="6112"/>
                    <a:pt x="9359" y="6005"/>
                  </a:cubicBezTo>
                  <a:cubicBezTo>
                    <a:pt x="9335" y="5958"/>
                    <a:pt x="9287" y="5922"/>
                    <a:pt x="9240" y="5922"/>
                  </a:cubicBezTo>
                  <a:lnTo>
                    <a:pt x="9263" y="5648"/>
                  </a:lnTo>
                  <a:cubicBezTo>
                    <a:pt x="9073" y="5386"/>
                    <a:pt x="8799" y="5196"/>
                    <a:pt x="8489" y="5077"/>
                  </a:cubicBezTo>
                  <a:cubicBezTo>
                    <a:pt x="8311" y="5017"/>
                    <a:pt x="8120" y="4969"/>
                    <a:pt x="7930" y="4946"/>
                  </a:cubicBezTo>
                  <a:lnTo>
                    <a:pt x="6382" y="4648"/>
                  </a:lnTo>
                  <a:lnTo>
                    <a:pt x="4525" y="1957"/>
                  </a:lnTo>
                  <a:cubicBezTo>
                    <a:pt x="4036" y="1243"/>
                    <a:pt x="3822" y="624"/>
                    <a:pt x="3882" y="112"/>
                  </a:cubicBezTo>
                  <a:cubicBezTo>
                    <a:pt x="3502" y="38"/>
                    <a:pt x="3118" y="1"/>
                    <a:pt x="2735" y="1"/>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116" name="Google Shape;116;p16"/>
            <p:cNvSpPr/>
            <p:nvPr/>
          </p:nvSpPr>
          <p:spPr>
            <a:xfrm>
              <a:off x="1783250" y="3689850"/>
              <a:ext cx="889125" cy="675425"/>
            </a:xfrm>
            <a:custGeom>
              <a:avLst/>
              <a:gdLst/>
              <a:ahLst/>
              <a:cxnLst/>
              <a:rect l="l" t="t" r="r" b="b"/>
              <a:pathLst>
                <a:path w="35565" h="27017" extrusionOk="0">
                  <a:moveTo>
                    <a:pt x="10227" y="0"/>
                  </a:moveTo>
                  <a:cubicBezTo>
                    <a:pt x="10211" y="0"/>
                    <a:pt x="10196" y="1"/>
                    <a:pt x="10180" y="1"/>
                  </a:cubicBezTo>
                  <a:cubicBezTo>
                    <a:pt x="9644" y="13"/>
                    <a:pt x="9156" y="549"/>
                    <a:pt x="9275" y="1061"/>
                  </a:cubicBezTo>
                  <a:cubicBezTo>
                    <a:pt x="8776" y="847"/>
                    <a:pt x="8244" y="739"/>
                    <a:pt x="7712" y="739"/>
                  </a:cubicBezTo>
                  <a:cubicBezTo>
                    <a:pt x="7267" y="739"/>
                    <a:pt x="6822" y="814"/>
                    <a:pt x="6394" y="966"/>
                  </a:cubicBezTo>
                  <a:cubicBezTo>
                    <a:pt x="6656" y="1490"/>
                    <a:pt x="6930" y="2049"/>
                    <a:pt x="6930" y="2644"/>
                  </a:cubicBezTo>
                  <a:cubicBezTo>
                    <a:pt x="6918" y="3228"/>
                    <a:pt x="6525" y="3871"/>
                    <a:pt x="5930" y="3930"/>
                  </a:cubicBezTo>
                  <a:cubicBezTo>
                    <a:pt x="5942" y="5621"/>
                    <a:pt x="5191" y="7216"/>
                    <a:pt x="4465" y="8752"/>
                  </a:cubicBezTo>
                  <a:cubicBezTo>
                    <a:pt x="3918" y="9895"/>
                    <a:pt x="3358" y="11050"/>
                    <a:pt x="2489" y="11967"/>
                  </a:cubicBezTo>
                  <a:cubicBezTo>
                    <a:pt x="1810" y="12681"/>
                    <a:pt x="929" y="13265"/>
                    <a:pt x="619" y="14205"/>
                  </a:cubicBezTo>
                  <a:cubicBezTo>
                    <a:pt x="1167" y="14432"/>
                    <a:pt x="1762" y="14777"/>
                    <a:pt x="1810" y="15360"/>
                  </a:cubicBezTo>
                  <a:cubicBezTo>
                    <a:pt x="1798" y="15646"/>
                    <a:pt x="1715" y="15920"/>
                    <a:pt x="1584" y="16158"/>
                  </a:cubicBezTo>
                  <a:cubicBezTo>
                    <a:pt x="1143" y="17087"/>
                    <a:pt x="703" y="18015"/>
                    <a:pt x="262" y="18932"/>
                  </a:cubicBezTo>
                  <a:cubicBezTo>
                    <a:pt x="131" y="19206"/>
                    <a:pt x="0" y="19551"/>
                    <a:pt x="179" y="19801"/>
                  </a:cubicBezTo>
                  <a:cubicBezTo>
                    <a:pt x="250" y="19873"/>
                    <a:pt x="322" y="19944"/>
                    <a:pt x="417" y="19992"/>
                  </a:cubicBezTo>
                  <a:cubicBezTo>
                    <a:pt x="1239" y="20528"/>
                    <a:pt x="2096" y="21075"/>
                    <a:pt x="3060" y="21278"/>
                  </a:cubicBezTo>
                  <a:cubicBezTo>
                    <a:pt x="3227" y="21313"/>
                    <a:pt x="3394" y="21337"/>
                    <a:pt x="3572" y="21361"/>
                  </a:cubicBezTo>
                  <a:cubicBezTo>
                    <a:pt x="3406" y="21206"/>
                    <a:pt x="3298" y="21004"/>
                    <a:pt x="3275" y="20778"/>
                  </a:cubicBezTo>
                  <a:cubicBezTo>
                    <a:pt x="3203" y="20325"/>
                    <a:pt x="3346" y="19873"/>
                    <a:pt x="3656" y="19539"/>
                  </a:cubicBezTo>
                  <a:cubicBezTo>
                    <a:pt x="4132" y="19075"/>
                    <a:pt x="4799" y="18944"/>
                    <a:pt x="5453" y="18885"/>
                  </a:cubicBezTo>
                  <a:cubicBezTo>
                    <a:pt x="5477" y="18742"/>
                    <a:pt x="5453" y="18587"/>
                    <a:pt x="5394" y="18456"/>
                  </a:cubicBezTo>
                  <a:cubicBezTo>
                    <a:pt x="5311" y="18277"/>
                    <a:pt x="5168" y="18146"/>
                    <a:pt x="4977" y="18087"/>
                  </a:cubicBezTo>
                  <a:lnTo>
                    <a:pt x="4549" y="17956"/>
                  </a:lnTo>
                  <a:lnTo>
                    <a:pt x="4930" y="17718"/>
                  </a:lnTo>
                  <a:cubicBezTo>
                    <a:pt x="6049" y="16991"/>
                    <a:pt x="6573" y="15634"/>
                    <a:pt x="6227" y="14348"/>
                  </a:cubicBezTo>
                  <a:lnTo>
                    <a:pt x="6132" y="14015"/>
                  </a:lnTo>
                  <a:lnTo>
                    <a:pt x="7299" y="14277"/>
                  </a:lnTo>
                  <a:cubicBezTo>
                    <a:pt x="7370" y="14193"/>
                    <a:pt x="7382" y="14051"/>
                    <a:pt x="7394" y="13836"/>
                  </a:cubicBezTo>
                  <a:cubicBezTo>
                    <a:pt x="7406" y="13586"/>
                    <a:pt x="7430" y="13301"/>
                    <a:pt x="7608" y="13086"/>
                  </a:cubicBezTo>
                  <a:cubicBezTo>
                    <a:pt x="7716" y="12979"/>
                    <a:pt x="7847" y="12884"/>
                    <a:pt x="7989" y="12824"/>
                  </a:cubicBezTo>
                  <a:cubicBezTo>
                    <a:pt x="8025" y="12812"/>
                    <a:pt x="8073" y="12789"/>
                    <a:pt x="8109" y="12765"/>
                  </a:cubicBezTo>
                  <a:cubicBezTo>
                    <a:pt x="8668" y="12443"/>
                    <a:pt x="8775" y="11693"/>
                    <a:pt x="8835" y="10824"/>
                  </a:cubicBezTo>
                  <a:cubicBezTo>
                    <a:pt x="8942" y="9633"/>
                    <a:pt x="9359" y="8919"/>
                    <a:pt x="10061" y="8729"/>
                  </a:cubicBezTo>
                  <a:cubicBezTo>
                    <a:pt x="10214" y="8692"/>
                    <a:pt x="10367" y="8678"/>
                    <a:pt x="10521" y="8678"/>
                  </a:cubicBezTo>
                  <a:cubicBezTo>
                    <a:pt x="10617" y="8678"/>
                    <a:pt x="10714" y="8684"/>
                    <a:pt x="10811" y="8693"/>
                  </a:cubicBezTo>
                  <a:cubicBezTo>
                    <a:pt x="10930" y="8705"/>
                    <a:pt x="11049" y="8717"/>
                    <a:pt x="11157" y="8717"/>
                  </a:cubicBezTo>
                  <a:cubicBezTo>
                    <a:pt x="11430" y="8717"/>
                    <a:pt x="11740" y="8598"/>
                    <a:pt x="11788" y="8371"/>
                  </a:cubicBezTo>
                  <a:cubicBezTo>
                    <a:pt x="11823" y="8205"/>
                    <a:pt x="11716" y="8014"/>
                    <a:pt x="11597" y="7812"/>
                  </a:cubicBezTo>
                  <a:cubicBezTo>
                    <a:pt x="11395" y="7478"/>
                    <a:pt x="11145" y="7074"/>
                    <a:pt x="10764" y="6895"/>
                  </a:cubicBezTo>
                  <a:cubicBezTo>
                    <a:pt x="10585" y="6835"/>
                    <a:pt x="10406" y="6788"/>
                    <a:pt x="10228" y="6764"/>
                  </a:cubicBezTo>
                  <a:lnTo>
                    <a:pt x="10014" y="6728"/>
                  </a:lnTo>
                  <a:cubicBezTo>
                    <a:pt x="8501" y="6431"/>
                    <a:pt x="7394" y="5252"/>
                    <a:pt x="6311" y="3954"/>
                  </a:cubicBezTo>
                  <a:lnTo>
                    <a:pt x="6620" y="3692"/>
                  </a:lnTo>
                  <a:cubicBezTo>
                    <a:pt x="7668" y="4930"/>
                    <a:pt x="8704" y="6062"/>
                    <a:pt x="10097" y="6323"/>
                  </a:cubicBezTo>
                  <a:lnTo>
                    <a:pt x="10299" y="6359"/>
                  </a:lnTo>
                  <a:cubicBezTo>
                    <a:pt x="10514" y="6383"/>
                    <a:pt x="10728" y="6443"/>
                    <a:pt x="10930" y="6526"/>
                  </a:cubicBezTo>
                  <a:cubicBezTo>
                    <a:pt x="11418" y="6740"/>
                    <a:pt x="11716" y="7216"/>
                    <a:pt x="11954" y="7597"/>
                  </a:cubicBezTo>
                  <a:cubicBezTo>
                    <a:pt x="12109" y="7859"/>
                    <a:pt x="12264" y="8145"/>
                    <a:pt x="12192" y="8467"/>
                  </a:cubicBezTo>
                  <a:cubicBezTo>
                    <a:pt x="12085" y="8907"/>
                    <a:pt x="11597" y="9121"/>
                    <a:pt x="11157" y="9121"/>
                  </a:cubicBezTo>
                  <a:cubicBezTo>
                    <a:pt x="11037" y="9121"/>
                    <a:pt x="10906" y="9121"/>
                    <a:pt x="10776" y="9110"/>
                  </a:cubicBezTo>
                  <a:cubicBezTo>
                    <a:pt x="10691" y="9095"/>
                    <a:pt x="10606" y="9088"/>
                    <a:pt x="10521" y="9088"/>
                  </a:cubicBezTo>
                  <a:cubicBezTo>
                    <a:pt x="10404" y="9088"/>
                    <a:pt x="10286" y="9101"/>
                    <a:pt x="10168" y="9121"/>
                  </a:cubicBezTo>
                  <a:cubicBezTo>
                    <a:pt x="9478" y="9312"/>
                    <a:pt x="9299" y="10288"/>
                    <a:pt x="9252" y="10860"/>
                  </a:cubicBezTo>
                  <a:cubicBezTo>
                    <a:pt x="9192" y="11622"/>
                    <a:pt x="9097" y="12669"/>
                    <a:pt x="8311" y="13122"/>
                  </a:cubicBezTo>
                  <a:cubicBezTo>
                    <a:pt x="8263" y="13146"/>
                    <a:pt x="8216" y="13170"/>
                    <a:pt x="8168" y="13193"/>
                  </a:cubicBezTo>
                  <a:cubicBezTo>
                    <a:pt x="8073" y="13229"/>
                    <a:pt x="7989" y="13289"/>
                    <a:pt x="7918" y="13360"/>
                  </a:cubicBezTo>
                  <a:cubicBezTo>
                    <a:pt x="7823" y="13467"/>
                    <a:pt x="7811" y="13658"/>
                    <a:pt x="7799" y="13860"/>
                  </a:cubicBezTo>
                  <a:cubicBezTo>
                    <a:pt x="7787" y="14158"/>
                    <a:pt x="7763" y="14515"/>
                    <a:pt x="7442" y="14694"/>
                  </a:cubicBezTo>
                  <a:lnTo>
                    <a:pt x="7370" y="14729"/>
                  </a:lnTo>
                  <a:lnTo>
                    <a:pt x="6692" y="14563"/>
                  </a:lnTo>
                  <a:lnTo>
                    <a:pt x="6692" y="14563"/>
                  </a:lnTo>
                  <a:cubicBezTo>
                    <a:pt x="6894" y="15813"/>
                    <a:pt x="6406" y="17075"/>
                    <a:pt x="5430" y="17873"/>
                  </a:cubicBezTo>
                  <a:cubicBezTo>
                    <a:pt x="5561" y="17980"/>
                    <a:pt x="5680" y="18123"/>
                    <a:pt x="5751" y="18277"/>
                  </a:cubicBezTo>
                  <a:cubicBezTo>
                    <a:pt x="5894" y="18551"/>
                    <a:pt x="5906" y="18873"/>
                    <a:pt x="5799" y="19158"/>
                  </a:cubicBezTo>
                  <a:lnTo>
                    <a:pt x="5751" y="19277"/>
                  </a:lnTo>
                  <a:lnTo>
                    <a:pt x="5620" y="19277"/>
                  </a:lnTo>
                  <a:cubicBezTo>
                    <a:pt x="4989" y="19337"/>
                    <a:pt x="4358" y="19432"/>
                    <a:pt x="3941" y="19837"/>
                  </a:cubicBezTo>
                  <a:cubicBezTo>
                    <a:pt x="3727" y="20075"/>
                    <a:pt x="3620" y="20397"/>
                    <a:pt x="3667" y="20706"/>
                  </a:cubicBezTo>
                  <a:cubicBezTo>
                    <a:pt x="3691" y="20909"/>
                    <a:pt x="3810" y="21075"/>
                    <a:pt x="3989" y="21171"/>
                  </a:cubicBezTo>
                  <a:lnTo>
                    <a:pt x="3882" y="21397"/>
                  </a:lnTo>
                  <a:cubicBezTo>
                    <a:pt x="4263" y="21421"/>
                    <a:pt x="4656" y="21468"/>
                    <a:pt x="5037" y="21552"/>
                  </a:cubicBezTo>
                  <a:cubicBezTo>
                    <a:pt x="5692" y="21718"/>
                    <a:pt x="6346" y="22135"/>
                    <a:pt x="6489" y="22790"/>
                  </a:cubicBezTo>
                  <a:cubicBezTo>
                    <a:pt x="6585" y="23183"/>
                    <a:pt x="6477" y="23599"/>
                    <a:pt x="6454" y="24016"/>
                  </a:cubicBezTo>
                  <a:cubicBezTo>
                    <a:pt x="6430" y="24909"/>
                    <a:pt x="6835" y="25766"/>
                    <a:pt x="7561" y="26302"/>
                  </a:cubicBezTo>
                  <a:lnTo>
                    <a:pt x="10180" y="25254"/>
                  </a:lnTo>
                  <a:cubicBezTo>
                    <a:pt x="10406" y="25528"/>
                    <a:pt x="10633" y="25802"/>
                    <a:pt x="10859" y="26076"/>
                  </a:cubicBezTo>
                  <a:cubicBezTo>
                    <a:pt x="11323" y="25850"/>
                    <a:pt x="11514" y="25290"/>
                    <a:pt x="11276" y="24838"/>
                  </a:cubicBezTo>
                  <a:cubicBezTo>
                    <a:pt x="11376" y="24649"/>
                    <a:pt x="11570" y="24568"/>
                    <a:pt x="11780" y="24568"/>
                  </a:cubicBezTo>
                  <a:cubicBezTo>
                    <a:pt x="11995" y="24568"/>
                    <a:pt x="12227" y="24652"/>
                    <a:pt x="12395" y="24790"/>
                  </a:cubicBezTo>
                  <a:cubicBezTo>
                    <a:pt x="12716" y="25052"/>
                    <a:pt x="12931" y="25457"/>
                    <a:pt x="13264" y="25719"/>
                  </a:cubicBezTo>
                  <a:cubicBezTo>
                    <a:pt x="13597" y="25993"/>
                    <a:pt x="14002" y="26088"/>
                    <a:pt x="14419" y="26171"/>
                  </a:cubicBezTo>
                  <a:lnTo>
                    <a:pt x="18026" y="27016"/>
                  </a:lnTo>
                  <a:cubicBezTo>
                    <a:pt x="17642" y="25741"/>
                    <a:pt x="18646" y="24621"/>
                    <a:pt x="19793" y="24621"/>
                  </a:cubicBezTo>
                  <a:cubicBezTo>
                    <a:pt x="20103" y="24621"/>
                    <a:pt x="20423" y="24703"/>
                    <a:pt x="20729" y="24885"/>
                  </a:cubicBezTo>
                  <a:cubicBezTo>
                    <a:pt x="20932" y="25004"/>
                    <a:pt x="21110" y="25159"/>
                    <a:pt x="21336" y="25171"/>
                  </a:cubicBezTo>
                  <a:cubicBezTo>
                    <a:pt x="21352" y="25172"/>
                    <a:pt x="21367" y="25173"/>
                    <a:pt x="21382" y="25173"/>
                  </a:cubicBezTo>
                  <a:cubicBezTo>
                    <a:pt x="21808" y="25173"/>
                    <a:pt x="22077" y="24692"/>
                    <a:pt x="22158" y="24266"/>
                  </a:cubicBezTo>
                  <a:cubicBezTo>
                    <a:pt x="22241" y="23838"/>
                    <a:pt x="22277" y="23326"/>
                    <a:pt x="22622" y="23040"/>
                  </a:cubicBezTo>
                  <a:cubicBezTo>
                    <a:pt x="22899" y="22810"/>
                    <a:pt x="23294" y="22800"/>
                    <a:pt x="23684" y="22800"/>
                  </a:cubicBezTo>
                  <a:cubicBezTo>
                    <a:pt x="23723" y="22800"/>
                    <a:pt x="23761" y="22800"/>
                    <a:pt x="23799" y="22800"/>
                  </a:cubicBezTo>
                  <a:cubicBezTo>
                    <a:pt x="24260" y="22800"/>
                    <a:pt x="24698" y="22786"/>
                    <a:pt x="24908" y="22409"/>
                  </a:cubicBezTo>
                  <a:cubicBezTo>
                    <a:pt x="25206" y="21885"/>
                    <a:pt x="24670" y="21313"/>
                    <a:pt x="24480" y="20742"/>
                  </a:cubicBezTo>
                  <a:cubicBezTo>
                    <a:pt x="24158" y="19730"/>
                    <a:pt x="24992" y="18718"/>
                    <a:pt x="25885" y="18158"/>
                  </a:cubicBezTo>
                  <a:cubicBezTo>
                    <a:pt x="26789" y="17611"/>
                    <a:pt x="27861" y="17253"/>
                    <a:pt x="28504" y="16420"/>
                  </a:cubicBezTo>
                  <a:cubicBezTo>
                    <a:pt x="28778" y="16063"/>
                    <a:pt x="28980" y="15634"/>
                    <a:pt x="29337" y="15360"/>
                  </a:cubicBezTo>
                  <a:cubicBezTo>
                    <a:pt x="29611" y="15194"/>
                    <a:pt x="29921" y="15075"/>
                    <a:pt x="30230" y="15027"/>
                  </a:cubicBezTo>
                  <a:cubicBezTo>
                    <a:pt x="32076" y="14658"/>
                    <a:pt x="34326" y="14563"/>
                    <a:pt x="35267" y="12943"/>
                  </a:cubicBezTo>
                  <a:cubicBezTo>
                    <a:pt x="35386" y="12741"/>
                    <a:pt x="35493" y="12515"/>
                    <a:pt x="35564" y="12277"/>
                  </a:cubicBezTo>
                  <a:lnTo>
                    <a:pt x="35493" y="12277"/>
                  </a:lnTo>
                  <a:cubicBezTo>
                    <a:pt x="35481" y="11991"/>
                    <a:pt x="35076" y="11848"/>
                    <a:pt x="34790" y="11836"/>
                  </a:cubicBezTo>
                  <a:cubicBezTo>
                    <a:pt x="34695" y="11836"/>
                    <a:pt x="34612" y="11824"/>
                    <a:pt x="34517" y="11824"/>
                  </a:cubicBezTo>
                  <a:cubicBezTo>
                    <a:pt x="34183" y="11824"/>
                    <a:pt x="33802" y="11812"/>
                    <a:pt x="33493" y="11598"/>
                  </a:cubicBezTo>
                  <a:lnTo>
                    <a:pt x="33421" y="11538"/>
                  </a:lnTo>
                  <a:lnTo>
                    <a:pt x="33374" y="10967"/>
                  </a:lnTo>
                  <a:cubicBezTo>
                    <a:pt x="33346" y="10955"/>
                    <a:pt x="33315" y="10949"/>
                    <a:pt x="33280" y="10949"/>
                  </a:cubicBezTo>
                  <a:cubicBezTo>
                    <a:pt x="33146" y="10949"/>
                    <a:pt x="32967" y="11032"/>
                    <a:pt x="32826" y="11145"/>
                  </a:cubicBezTo>
                  <a:cubicBezTo>
                    <a:pt x="32597" y="11327"/>
                    <a:pt x="32306" y="11562"/>
                    <a:pt x="31985" y="11562"/>
                  </a:cubicBezTo>
                  <a:cubicBezTo>
                    <a:pt x="31906" y="11562"/>
                    <a:pt x="31825" y="11548"/>
                    <a:pt x="31742" y="11515"/>
                  </a:cubicBezTo>
                  <a:lnTo>
                    <a:pt x="31552" y="11431"/>
                  </a:lnTo>
                  <a:lnTo>
                    <a:pt x="31635" y="11241"/>
                  </a:lnTo>
                  <a:cubicBezTo>
                    <a:pt x="31766" y="10907"/>
                    <a:pt x="31778" y="10538"/>
                    <a:pt x="31647" y="10193"/>
                  </a:cubicBezTo>
                  <a:cubicBezTo>
                    <a:pt x="30588" y="10181"/>
                    <a:pt x="29397" y="10157"/>
                    <a:pt x="28349" y="9657"/>
                  </a:cubicBezTo>
                  <a:cubicBezTo>
                    <a:pt x="27611" y="9300"/>
                    <a:pt x="26980" y="8740"/>
                    <a:pt x="26563" y="8038"/>
                  </a:cubicBezTo>
                  <a:cubicBezTo>
                    <a:pt x="26527" y="7943"/>
                    <a:pt x="26468" y="7871"/>
                    <a:pt x="26385" y="7812"/>
                  </a:cubicBezTo>
                  <a:cubicBezTo>
                    <a:pt x="26331" y="7785"/>
                    <a:pt x="26277" y="7772"/>
                    <a:pt x="26219" y="7772"/>
                  </a:cubicBezTo>
                  <a:cubicBezTo>
                    <a:pt x="26199" y="7772"/>
                    <a:pt x="26179" y="7773"/>
                    <a:pt x="26158" y="7776"/>
                  </a:cubicBezTo>
                  <a:lnTo>
                    <a:pt x="24944" y="7740"/>
                  </a:lnTo>
                  <a:lnTo>
                    <a:pt x="24944" y="7538"/>
                  </a:lnTo>
                  <a:cubicBezTo>
                    <a:pt x="24944" y="6597"/>
                    <a:pt x="23920" y="5978"/>
                    <a:pt x="23039" y="5550"/>
                  </a:cubicBezTo>
                  <a:lnTo>
                    <a:pt x="23158" y="5300"/>
                  </a:lnTo>
                  <a:cubicBezTo>
                    <a:pt x="22682" y="5228"/>
                    <a:pt x="22217" y="5109"/>
                    <a:pt x="21765" y="4930"/>
                  </a:cubicBezTo>
                  <a:cubicBezTo>
                    <a:pt x="21015" y="4645"/>
                    <a:pt x="20301" y="4276"/>
                    <a:pt x="19610" y="3847"/>
                  </a:cubicBezTo>
                  <a:cubicBezTo>
                    <a:pt x="19360" y="3692"/>
                    <a:pt x="19098" y="3514"/>
                    <a:pt x="18812" y="3490"/>
                  </a:cubicBezTo>
                  <a:cubicBezTo>
                    <a:pt x="18782" y="3487"/>
                    <a:pt x="18753" y="3486"/>
                    <a:pt x="18723" y="3486"/>
                  </a:cubicBezTo>
                  <a:cubicBezTo>
                    <a:pt x="18228" y="3486"/>
                    <a:pt x="17741" y="3846"/>
                    <a:pt x="17279" y="3846"/>
                  </a:cubicBezTo>
                  <a:cubicBezTo>
                    <a:pt x="17170" y="3846"/>
                    <a:pt x="17061" y="3826"/>
                    <a:pt x="16955" y="3776"/>
                  </a:cubicBezTo>
                  <a:cubicBezTo>
                    <a:pt x="16443" y="3526"/>
                    <a:pt x="16443" y="2775"/>
                    <a:pt x="16050" y="2359"/>
                  </a:cubicBezTo>
                  <a:cubicBezTo>
                    <a:pt x="15807" y="2105"/>
                    <a:pt x="15482" y="2025"/>
                    <a:pt x="15127" y="2025"/>
                  </a:cubicBezTo>
                  <a:cubicBezTo>
                    <a:pt x="14735" y="2025"/>
                    <a:pt x="14307" y="2123"/>
                    <a:pt x="13919" y="2192"/>
                  </a:cubicBezTo>
                  <a:cubicBezTo>
                    <a:pt x="13704" y="2231"/>
                    <a:pt x="13479" y="2258"/>
                    <a:pt x="13271" y="2258"/>
                  </a:cubicBezTo>
                  <a:cubicBezTo>
                    <a:pt x="12779" y="2258"/>
                    <a:pt x="12384" y="2104"/>
                    <a:pt x="12442" y="1585"/>
                  </a:cubicBezTo>
                  <a:lnTo>
                    <a:pt x="12442" y="1585"/>
                  </a:lnTo>
                  <a:cubicBezTo>
                    <a:pt x="12380" y="1672"/>
                    <a:pt x="12278" y="1711"/>
                    <a:pt x="12169" y="1711"/>
                  </a:cubicBezTo>
                  <a:cubicBezTo>
                    <a:pt x="12026" y="1711"/>
                    <a:pt x="11870" y="1645"/>
                    <a:pt x="11776" y="1537"/>
                  </a:cubicBezTo>
                  <a:cubicBezTo>
                    <a:pt x="11597" y="1347"/>
                    <a:pt x="11538" y="1097"/>
                    <a:pt x="11430" y="859"/>
                  </a:cubicBezTo>
                  <a:cubicBezTo>
                    <a:pt x="11211" y="384"/>
                    <a:pt x="10744" y="0"/>
                    <a:pt x="10227" y="0"/>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117" name="Google Shape;117;p16"/>
            <p:cNvSpPr/>
            <p:nvPr/>
          </p:nvSpPr>
          <p:spPr>
            <a:xfrm>
              <a:off x="2338375" y="3276125"/>
              <a:ext cx="1410275" cy="1183500"/>
            </a:xfrm>
            <a:custGeom>
              <a:avLst/>
              <a:gdLst/>
              <a:ahLst/>
              <a:cxnLst/>
              <a:rect l="l" t="t" r="r" b="b"/>
              <a:pathLst>
                <a:path w="53322" h="47340" extrusionOk="0">
                  <a:moveTo>
                    <a:pt x="18241" y="1"/>
                  </a:moveTo>
                  <a:cubicBezTo>
                    <a:pt x="17884" y="72"/>
                    <a:pt x="17550" y="203"/>
                    <a:pt x="17241" y="405"/>
                  </a:cubicBezTo>
                  <a:cubicBezTo>
                    <a:pt x="16181" y="1120"/>
                    <a:pt x="15371" y="2358"/>
                    <a:pt x="14479" y="3275"/>
                  </a:cubicBezTo>
                  <a:cubicBezTo>
                    <a:pt x="14205" y="3572"/>
                    <a:pt x="13895" y="3834"/>
                    <a:pt x="13562" y="4073"/>
                  </a:cubicBezTo>
                  <a:cubicBezTo>
                    <a:pt x="13138" y="4337"/>
                    <a:pt x="12656" y="4458"/>
                    <a:pt x="12167" y="4458"/>
                  </a:cubicBezTo>
                  <a:cubicBezTo>
                    <a:pt x="11051" y="4458"/>
                    <a:pt x="9902" y="3825"/>
                    <a:pt x="9347" y="2822"/>
                  </a:cubicBezTo>
                  <a:cubicBezTo>
                    <a:pt x="9299" y="2727"/>
                    <a:pt x="9228" y="2632"/>
                    <a:pt x="9156" y="2549"/>
                  </a:cubicBezTo>
                  <a:cubicBezTo>
                    <a:pt x="9082" y="2489"/>
                    <a:pt x="8994" y="2462"/>
                    <a:pt x="8902" y="2462"/>
                  </a:cubicBezTo>
                  <a:cubicBezTo>
                    <a:pt x="8684" y="2462"/>
                    <a:pt x="8447" y="2613"/>
                    <a:pt x="8347" y="2822"/>
                  </a:cubicBezTo>
                  <a:cubicBezTo>
                    <a:pt x="8204" y="3120"/>
                    <a:pt x="8252" y="3465"/>
                    <a:pt x="8263" y="3787"/>
                  </a:cubicBezTo>
                  <a:cubicBezTo>
                    <a:pt x="8287" y="4108"/>
                    <a:pt x="8263" y="4477"/>
                    <a:pt x="8049" y="4715"/>
                  </a:cubicBezTo>
                  <a:cubicBezTo>
                    <a:pt x="7874" y="4909"/>
                    <a:pt x="7631" y="4975"/>
                    <a:pt x="7370" y="4975"/>
                  </a:cubicBezTo>
                  <a:cubicBezTo>
                    <a:pt x="7133" y="4975"/>
                    <a:pt x="6883" y="4921"/>
                    <a:pt x="6656" y="4858"/>
                  </a:cubicBezTo>
                  <a:cubicBezTo>
                    <a:pt x="4802" y="4374"/>
                    <a:pt x="2913" y="3828"/>
                    <a:pt x="980" y="3828"/>
                  </a:cubicBezTo>
                  <a:cubicBezTo>
                    <a:pt x="678" y="3828"/>
                    <a:pt x="376" y="3841"/>
                    <a:pt x="72" y="3870"/>
                  </a:cubicBezTo>
                  <a:lnTo>
                    <a:pt x="1310" y="4823"/>
                  </a:lnTo>
                  <a:lnTo>
                    <a:pt x="1" y="6180"/>
                  </a:lnTo>
                  <a:cubicBezTo>
                    <a:pt x="1441" y="6513"/>
                    <a:pt x="2775" y="7180"/>
                    <a:pt x="3906" y="8121"/>
                  </a:cubicBezTo>
                  <a:cubicBezTo>
                    <a:pt x="4358" y="8502"/>
                    <a:pt x="4823" y="9037"/>
                    <a:pt x="4656" y="9609"/>
                  </a:cubicBezTo>
                  <a:cubicBezTo>
                    <a:pt x="5073" y="9609"/>
                    <a:pt x="5370" y="10085"/>
                    <a:pt x="5335" y="10502"/>
                  </a:cubicBezTo>
                  <a:cubicBezTo>
                    <a:pt x="5299" y="10919"/>
                    <a:pt x="5037" y="11288"/>
                    <a:pt x="4775" y="11633"/>
                  </a:cubicBezTo>
                  <a:cubicBezTo>
                    <a:pt x="5229" y="12406"/>
                    <a:pt x="6063" y="12875"/>
                    <a:pt x="6956" y="12875"/>
                  </a:cubicBezTo>
                  <a:cubicBezTo>
                    <a:pt x="6999" y="12875"/>
                    <a:pt x="7042" y="12873"/>
                    <a:pt x="7085" y="12871"/>
                  </a:cubicBezTo>
                  <a:lnTo>
                    <a:pt x="7085" y="12871"/>
                  </a:lnTo>
                  <a:cubicBezTo>
                    <a:pt x="6680" y="14407"/>
                    <a:pt x="6525" y="15991"/>
                    <a:pt x="6644" y="17574"/>
                  </a:cubicBezTo>
                  <a:cubicBezTo>
                    <a:pt x="6442" y="17134"/>
                    <a:pt x="6251" y="16705"/>
                    <a:pt x="6049" y="16265"/>
                  </a:cubicBezTo>
                  <a:lnTo>
                    <a:pt x="6049" y="16265"/>
                  </a:lnTo>
                  <a:cubicBezTo>
                    <a:pt x="6168" y="17753"/>
                    <a:pt x="5144" y="19062"/>
                    <a:pt x="4168" y="20194"/>
                  </a:cubicBezTo>
                  <a:cubicBezTo>
                    <a:pt x="3644" y="20801"/>
                    <a:pt x="3072" y="21444"/>
                    <a:pt x="2310" y="21729"/>
                  </a:cubicBezTo>
                  <a:cubicBezTo>
                    <a:pt x="2021" y="21826"/>
                    <a:pt x="1712" y="21874"/>
                    <a:pt x="1411" y="21874"/>
                  </a:cubicBezTo>
                  <a:cubicBezTo>
                    <a:pt x="1377" y="21874"/>
                    <a:pt x="1344" y="21874"/>
                    <a:pt x="1310" y="21872"/>
                  </a:cubicBezTo>
                  <a:lnTo>
                    <a:pt x="1310" y="21872"/>
                  </a:lnTo>
                  <a:cubicBezTo>
                    <a:pt x="2156" y="22325"/>
                    <a:pt x="3037" y="22944"/>
                    <a:pt x="3144" y="23884"/>
                  </a:cubicBezTo>
                  <a:lnTo>
                    <a:pt x="3977" y="23908"/>
                  </a:lnTo>
                  <a:cubicBezTo>
                    <a:pt x="3996" y="23907"/>
                    <a:pt x="4014" y="23906"/>
                    <a:pt x="4033" y="23906"/>
                  </a:cubicBezTo>
                  <a:cubicBezTo>
                    <a:pt x="4157" y="23906"/>
                    <a:pt x="4280" y="23940"/>
                    <a:pt x="4394" y="23992"/>
                  </a:cubicBezTo>
                  <a:cubicBezTo>
                    <a:pt x="4525" y="24075"/>
                    <a:pt x="4632" y="24206"/>
                    <a:pt x="4703" y="24349"/>
                  </a:cubicBezTo>
                  <a:cubicBezTo>
                    <a:pt x="5084" y="24992"/>
                    <a:pt x="5644" y="25516"/>
                    <a:pt x="6323" y="25837"/>
                  </a:cubicBezTo>
                  <a:cubicBezTo>
                    <a:pt x="7323" y="26313"/>
                    <a:pt x="8525" y="26325"/>
                    <a:pt x="9585" y="26337"/>
                  </a:cubicBezTo>
                  <a:lnTo>
                    <a:pt x="9704" y="26337"/>
                  </a:lnTo>
                  <a:lnTo>
                    <a:pt x="9764" y="26456"/>
                  </a:lnTo>
                  <a:cubicBezTo>
                    <a:pt x="9942" y="26825"/>
                    <a:pt x="9990" y="27266"/>
                    <a:pt x="9895" y="27683"/>
                  </a:cubicBezTo>
                  <a:cubicBezTo>
                    <a:pt x="10061" y="27599"/>
                    <a:pt x="10228" y="27504"/>
                    <a:pt x="10359" y="27385"/>
                  </a:cubicBezTo>
                  <a:cubicBezTo>
                    <a:pt x="10583" y="27212"/>
                    <a:pt x="10850" y="27087"/>
                    <a:pt x="11095" y="27087"/>
                  </a:cubicBezTo>
                  <a:cubicBezTo>
                    <a:pt x="11254" y="27087"/>
                    <a:pt x="11404" y="27139"/>
                    <a:pt x="11526" y="27266"/>
                  </a:cubicBezTo>
                  <a:lnTo>
                    <a:pt x="11573" y="27325"/>
                  </a:lnTo>
                  <a:lnTo>
                    <a:pt x="11609" y="27861"/>
                  </a:lnTo>
                  <a:cubicBezTo>
                    <a:pt x="11789" y="27928"/>
                    <a:pt x="11977" y="27964"/>
                    <a:pt x="12172" y="27964"/>
                  </a:cubicBezTo>
                  <a:cubicBezTo>
                    <a:pt x="12222" y="27964"/>
                    <a:pt x="12272" y="27961"/>
                    <a:pt x="12323" y="27956"/>
                  </a:cubicBezTo>
                  <a:cubicBezTo>
                    <a:pt x="12419" y="27956"/>
                    <a:pt x="12514" y="27956"/>
                    <a:pt x="12621" y="27968"/>
                  </a:cubicBezTo>
                  <a:cubicBezTo>
                    <a:pt x="12955" y="27980"/>
                    <a:pt x="13264" y="28111"/>
                    <a:pt x="13514" y="28349"/>
                  </a:cubicBezTo>
                  <a:cubicBezTo>
                    <a:pt x="13597" y="28004"/>
                    <a:pt x="13717" y="27659"/>
                    <a:pt x="13871" y="27337"/>
                  </a:cubicBezTo>
                  <a:cubicBezTo>
                    <a:pt x="14420" y="26207"/>
                    <a:pt x="15686" y="25512"/>
                    <a:pt x="16943" y="25512"/>
                  </a:cubicBezTo>
                  <a:cubicBezTo>
                    <a:pt x="17050" y="25512"/>
                    <a:pt x="17158" y="25517"/>
                    <a:pt x="17265" y="25528"/>
                  </a:cubicBezTo>
                  <a:cubicBezTo>
                    <a:pt x="18622" y="25659"/>
                    <a:pt x="19848" y="26551"/>
                    <a:pt x="20527" y="27730"/>
                  </a:cubicBezTo>
                  <a:lnTo>
                    <a:pt x="20539" y="27730"/>
                  </a:lnTo>
                  <a:cubicBezTo>
                    <a:pt x="20527" y="27825"/>
                    <a:pt x="20539" y="27921"/>
                    <a:pt x="20563" y="28016"/>
                  </a:cubicBezTo>
                  <a:cubicBezTo>
                    <a:pt x="20646" y="28218"/>
                    <a:pt x="20872" y="28302"/>
                    <a:pt x="21086" y="28361"/>
                  </a:cubicBezTo>
                  <a:cubicBezTo>
                    <a:pt x="21409" y="28479"/>
                    <a:pt x="21750" y="28530"/>
                    <a:pt x="22085" y="28530"/>
                  </a:cubicBezTo>
                  <a:cubicBezTo>
                    <a:pt x="22121" y="28530"/>
                    <a:pt x="22158" y="28529"/>
                    <a:pt x="22194" y="28528"/>
                  </a:cubicBezTo>
                  <a:cubicBezTo>
                    <a:pt x="22575" y="28480"/>
                    <a:pt x="22956" y="28254"/>
                    <a:pt x="23051" y="27885"/>
                  </a:cubicBezTo>
                  <a:cubicBezTo>
                    <a:pt x="22863" y="27461"/>
                    <a:pt x="23734" y="26932"/>
                    <a:pt x="24214" y="26932"/>
                  </a:cubicBezTo>
                  <a:cubicBezTo>
                    <a:pt x="24219" y="26932"/>
                    <a:pt x="24225" y="26932"/>
                    <a:pt x="24230" y="26932"/>
                  </a:cubicBezTo>
                  <a:cubicBezTo>
                    <a:pt x="24396" y="26937"/>
                    <a:pt x="24577" y="26952"/>
                    <a:pt x="24754" y="26952"/>
                  </a:cubicBezTo>
                  <a:cubicBezTo>
                    <a:pt x="25072" y="26952"/>
                    <a:pt x="25375" y="26903"/>
                    <a:pt x="25551" y="26659"/>
                  </a:cubicBezTo>
                  <a:cubicBezTo>
                    <a:pt x="25658" y="26504"/>
                    <a:pt x="25706" y="26313"/>
                    <a:pt x="25813" y="26159"/>
                  </a:cubicBezTo>
                  <a:cubicBezTo>
                    <a:pt x="26051" y="25837"/>
                    <a:pt x="26551" y="25873"/>
                    <a:pt x="26956" y="25837"/>
                  </a:cubicBezTo>
                  <a:cubicBezTo>
                    <a:pt x="27361" y="25801"/>
                    <a:pt x="27861" y="25468"/>
                    <a:pt x="27694" y="25087"/>
                  </a:cubicBezTo>
                  <a:cubicBezTo>
                    <a:pt x="28066" y="24923"/>
                    <a:pt x="28454" y="24822"/>
                    <a:pt x="28821" y="24822"/>
                  </a:cubicBezTo>
                  <a:cubicBezTo>
                    <a:pt x="29279" y="24822"/>
                    <a:pt x="29705" y="24978"/>
                    <a:pt x="30028" y="25361"/>
                  </a:cubicBezTo>
                  <a:cubicBezTo>
                    <a:pt x="30238" y="24616"/>
                    <a:pt x="30926" y="24098"/>
                    <a:pt x="31702" y="24098"/>
                  </a:cubicBezTo>
                  <a:cubicBezTo>
                    <a:pt x="31720" y="24098"/>
                    <a:pt x="31737" y="24098"/>
                    <a:pt x="31754" y="24099"/>
                  </a:cubicBezTo>
                  <a:cubicBezTo>
                    <a:pt x="31600" y="25135"/>
                    <a:pt x="31707" y="26194"/>
                    <a:pt x="32052" y="27194"/>
                  </a:cubicBezTo>
                  <a:cubicBezTo>
                    <a:pt x="32671" y="29040"/>
                    <a:pt x="33933" y="30600"/>
                    <a:pt x="35160" y="32112"/>
                  </a:cubicBezTo>
                  <a:cubicBezTo>
                    <a:pt x="36684" y="33993"/>
                    <a:pt x="38291" y="35934"/>
                    <a:pt x="40482" y="36969"/>
                  </a:cubicBezTo>
                  <a:cubicBezTo>
                    <a:pt x="41780" y="37577"/>
                    <a:pt x="43518" y="38208"/>
                    <a:pt x="43506" y="39636"/>
                  </a:cubicBezTo>
                  <a:cubicBezTo>
                    <a:pt x="43506" y="39815"/>
                    <a:pt x="43482" y="40017"/>
                    <a:pt x="43577" y="40160"/>
                  </a:cubicBezTo>
                  <a:cubicBezTo>
                    <a:pt x="43756" y="40422"/>
                    <a:pt x="44149" y="40351"/>
                    <a:pt x="44458" y="40375"/>
                  </a:cubicBezTo>
                  <a:cubicBezTo>
                    <a:pt x="44982" y="40422"/>
                    <a:pt x="45411" y="40815"/>
                    <a:pt x="45709" y="41244"/>
                  </a:cubicBezTo>
                  <a:cubicBezTo>
                    <a:pt x="46911" y="42934"/>
                    <a:pt x="46733" y="45470"/>
                    <a:pt x="45304" y="46971"/>
                  </a:cubicBezTo>
                  <a:lnTo>
                    <a:pt x="47090" y="47340"/>
                  </a:lnTo>
                  <a:cubicBezTo>
                    <a:pt x="46697" y="45697"/>
                    <a:pt x="49745" y="44768"/>
                    <a:pt x="49340" y="43149"/>
                  </a:cubicBezTo>
                  <a:cubicBezTo>
                    <a:pt x="49161" y="42422"/>
                    <a:pt x="48328" y="42030"/>
                    <a:pt x="48090" y="41315"/>
                  </a:cubicBezTo>
                  <a:cubicBezTo>
                    <a:pt x="47788" y="40420"/>
                    <a:pt x="48738" y="39482"/>
                    <a:pt x="49684" y="39482"/>
                  </a:cubicBezTo>
                  <a:cubicBezTo>
                    <a:pt x="49744" y="39482"/>
                    <a:pt x="49804" y="39486"/>
                    <a:pt x="49864" y="39494"/>
                  </a:cubicBezTo>
                  <a:cubicBezTo>
                    <a:pt x="50876" y="39636"/>
                    <a:pt x="51614" y="40553"/>
                    <a:pt x="51900" y="41530"/>
                  </a:cubicBezTo>
                  <a:cubicBezTo>
                    <a:pt x="51988" y="41563"/>
                    <a:pt x="52075" y="41579"/>
                    <a:pt x="52160" y="41579"/>
                  </a:cubicBezTo>
                  <a:cubicBezTo>
                    <a:pt x="52802" y="41579"/>
                    <a:pt x="53322" y="40702"/>
                    <a:pt x="53090" y="40029"/>
                  </a:cubicBezTo>
                  <a:cubicBezTo>
                    <a:pt x="52840" y="39267"/>
                    <a:pt x="52090" y="38815"/>
                    <a:pt x="51388" y="38434"/>
                  </a:cubicBezTo>
                  <a:lnTo>
                    <a:pt x="46399" y="35707"/>
                  </a:lnTo>
                  <a:cubicBezTo>
                    <a:pt x="46539" y="35288"/>
                    <a:pt x="46930" y="35016"/>
                    <a:pt x="47371" y="35016"/>
                  </a:cubicBezTo>
                  <a:cubicBezTo>
                    <a:pt x="47380" y="35016"/>
                    <a:pt x="47390" y="35017"/>
                    <a:pt x="47399" y="35017"/>
                  </a:cubicBezTo>
                  <a:cubicBezTo>
                    <a:pt x="47316" y="34552"/>
                    <a:pt x="46780" y="34291"/>
                    <a:pt x="46292" y="34279"/>
                  </a:cubicBezTo>
                  <a:cubicBezTo>
                    <a:pt x="46252" y="34277"/>
                    <a:pt x="46211" y="34276"/>
                    <a:pt x="46171" y="34276"/>
                  </a:cubicBezTo>
                  <a:cubicBezTo>
                    <a:pt x="45825" y="34276"/>
                    <a:pt x="45479" y="34342"/>
                    <a:pt x="45132" y="34342"/>
                  </a:cubicBezTo>
                  <a:cubicBezTo>
                    <a:pt x="45043" y="34342"/>
                    <a:pt x="44953" y="34337"/>
                    <a:pt x="44863" y="34326"/>
                  </a:cubicBezTo>
                  <a:cubicBezTo>
                    <a:pt x="44458" y="34267"/>
                    <a:pt x="44077" y="34112"/>
                    <a:pt x="43744" y="33874"/>
                  </a:cubicBezTo>
                  <a:cubicBezTo>
                    <a:pt x="42637" y="33136"/>
                    <a:pt x="41875" y="31957"/>
                    <a:pt x="41660" y="30647"/>
                  </a:cubicBezTo>
                  <a:cubicBezTo>
                    <a:pt x="41565" y="29992"/>
                    <a:pt x="41589" y="29302"/>
                    <a:pt x="41268" y="28718"/>
                  </a:cubicBezTo>
                  <a:cubicBezTo>
                    <a:pt x="40541" y="27421"/>
                    <a:pt x="38351" y="27254"/>
                    <a:pt x="38065" y="25789"/>
                  </a:cubicBezTo>
                  <a:cubicBezTo>
                    <a:pt x="37946" y="25218"/>
                    <a:pt x="38196" y="24646"/>
                    <a:pt x="38303" y="24075"/>
                  </a:cubicBezTo>
                  <a:cubicBezTo>
                    <a:pt x="38422" y="23503"/>
                    <a:pt x="38351" y="22789"/>
                    <a:pt x="37839" y="22515"/>
                  </a:cubicBezTo>
                  <a:cubicBezTo>
                    <a:pt x="39172" y="22134"/>
                    <a:pt x="40446" y="21622"/>
                    <a:pt x="41672" y="20979"/>
                  </a:cubicBezTo>
                  <a:cubicBezTo>
                    <a:pt x="41911" y="20408"/>
                    <a:pt x="41684" y="19682"/>
                    <a:pt x="41375" y="18979"/>
                  </a:cubicBezTo>
                  <a:cubicBezTo>
                    <a:pt x="41339" y="18896"/>
                    <a:pt x="41303" y="18824"/>
                    <a:pt x="41244" y="18765"/>
                  </a:cubicBezTo>
                  <a:cubicBezTo>
                    <a:pt x="41196" y="18722"/>
                    <a:pt x="41138" y="18704"/>
                    <a:pt x="41069" y="18704"/>
                  </a:cubicBezTo>
                  <a:cubicBezTo>
                    <a:pt x="40966" y="18704"/>
                    <a:pt x="40836" y="18744"/>
                    <a:pt x="40672" y="18801"/>
                  </a:cubicBezTo>
                  <a:cubicBezTo>
                    <a:pt x="40485" y="18869"/>
                    <a:pt x="40291" y="18914"/>
                    <a:pt x="40094" y="18914"/>
                  </a:cubicBezTo>
                  <a:cubicBezTo>
                    <a:pt x="40053" y="18914"/>
                    <a:pt x="40011" y="18912"/>
                    <a:pt x="39970" y="18908"/>
                  </a:cubicBezTo>
                  <a:cubicBezTo>
                    <a:pt x="39767" y="18860"/>
                    <a:pt x="39589" y="18777"/>
                    <a:pt x="39434" y="18658"/>
                  </a:cubicBezTo>
                  <a:lnTo>
                    <a:pt x="37636" y="17443"/>
                  </a:lnTo>
                  <a:cubicBezTo>
                    <a:pt x="37410" y="17300"/>
                    <a:pt x="37208" y="17169"/>
                    <a:pt x="37005" y="17169"/>
                  </a:cubicBezTo>
                  <a:cubicBezTo>
                    <a:pt x="36791" y="17193"/>
                    <a:pt x="36577" y="17265"/>
                    <a:pt x="36398" y="17384"/>
                  </a:cubicBezTo>
                  <a:cubicBezTo>
                    <a:pt x="36180" y="17501"/>
                    <a:pt x="35938" y="17625"/>
                    <a:pt x="35685" y="17625"/>
                  </a:cubicBezTo>
                  <a:cubicBezTo>
                    <a:pt x="35579" y="17625"/>
                    <a:pt x="35471" y="17603"/>
                    <a:pt x="35362" y="17550"/>
                  </a:cubicBezTo>
                  <a:cubicBezTo>
                    <a:pt x="35255" y="17503"/>
                    <a:pt x="35172" y="17443"/>
                    <a:pt x="35088" y="17372"/>
                  </a:cubicBezTo>
                  <a:cubicBezTo>
                    <a:pt x="34975" y="17300"/>
                    <a:pt x="34897" y="17236"/>
                    <a:pt x="34847" y="17236"/>
                  </a:cubicBezTo>
                  <a:cubicBezTo>
                    <a:pt x="34840" y="17236"/>
                    <a:pt x="34833" y="17238"/>
                    <a:pt x="34826" y="17241"/>
                  </a:cubicBezTo>
                  <a:cubicBezTo>
                    <a:pt x="34767" y="17265"/>
                    <a:pt x="34767" y="17384"/>
                    <a:pt x="34779" y="17550"/>
                  </a:cubicBezTo>
                  <a:cubicBezTo>
                    <a:pt x="34779" y="17765"/>
                    <a:pt x="34791" y="18027"/>
                    <a:pt x="34576" y="18205"/>
                  </a:cubicBezTo>
                  <a:cubicBezTo>
                    <a:pt x="34477" y="18300"/>
                    <a:pt x="34366" y="18335"/>
                    <a:pt x="34255" y="18335"/>
                  </a:cubicBezTo>
                  <a:cubicBezTo>
                    <a:pt x="34073" y="18335"/>
                    <a:pt x="33886" y="18243"/>
                    <a:pt x="33731" y="18170"/>
                  </a:cubicBezTo>
                  <a:cubicBezTo>
                    <a:pt x="33636" y="18122"/>
                    <a:pt x="33540" y="18074"/>
                    <a:pt x="33433" y="18050"/>
                  </a:cubicBezTo>
                  <a:lnTo>
                    <a:pt x="33433" y="18050"/>
                  </a:lnTo>
                  <a:cubicBezTo>
                    <a:pt x="33481" y="18586"/>
                    <a:pt x="33243" y="19098"/>
                    <a:pt x="32802" y="19420"/>
                  </a:cubicBezTo>
                  <a:lnTo>
                    <a:pt x="32588" y="19563"/>
                  </a:lnTo>
                  <a:lnTo>
                    <a:pt x="32493" y="19324"/>
                  </a:lnTo>
                  <a:cubicBezTo>
                    <a:pt x="32338" y="18932"/>
                    <a:pt x="32100" y="18586"/>
                    <a:pt x="31778" y="18312"/>
                  </a:cubicBezTo>
                  <a:lnTo>
                    <a:pt x="31231" y="19360"/>
                  </a:lnTo>
                  <a:lnTo>
                    <a:pt x="31052" y="18967"/>
                  </a:lnTo>
                  <a:cubicBezTo>
                    <a:pt x="30945" y="18717"/>
                    <a:pt x="30683" y="18455"/>
                    <a:pt x="30516" y="18443"/>
                  </a:cubicBezTo>
                  <a:cubicBezTo>
                    <a:pt x="30510" y="18441"/>
                    <a:pt x="30504" y="18440"/>
                    <a:pt x="30497" y="18440"/>
                  </a:cubicBezTo>
                  <a:cubicBezTo>
                    <a:pt x="30468" y="18440"/>
                    <a:pt x="30441" y="18462"/>
                    <a:pt x="30421" y="18491"/>
                  </a:cubicBezTo>
                  <a:cubicBezTo>
                    <a:pt x="30373" y="18598"/>
                    <a:pt x="30373" y="18717"/>
                    <a:pt x="30397" y="18824"/>
                  </a:cubicBezTo>
                  <a:cubicBezTo>
                    <a:pt x="30445" y="19027"/>
                    <a:pt x="30421" y="19241"/>
                    <a:pt x="30326" y="19420"/>
                  </a:cubicBezTo>
                  <a:cubicBezTo>
                    <a:pt x="30229" y="19582"/>
                    <a:pt x="30053" y="19685"/>
                    <a:pt x="29870" y="19685"/>
                  </a:cubicBezTo>
                  <a:cubicBezTo>
                    <a:pt x="29851" y="19685"/>
                    <a:pt x="29833" y="19684"/>
                    <a:pt x="29814" y="19682"/>
                  </a:cubicBezTo>
                  <a:cubicBezTo>
                    <a:pt x="29504" y="19670"/>
                    <a:pt x="29230" y="19491"/>
                    <a:pt x="29076" y="19217"/>
                  </a:cubicBezTo>
                  <a:cubicBezTo>
                    <a:pt x="28980" y="19003"/>
                    <a:pt x="28921" y="18777"/>
                    <a:pt x="28909" y="18539"/>
                  </a:cubicBezTo>
                  <a:cubicBezTo>
                    <a:pt x="28885" y="18396"/>
                    <a:pt x="28861" y="18253"/>
                    <a:pt x="28826" y="18122"/>
                  </a:cubicBezTo>
                  <a:cubicBezTo>
                    <a:pt x="28766" y="17943"/>
                    <a:pt x="28635" y="17812"/>
                    <a:pt x="28480" y="17741"/>
                  </a:cubicBezTo>
                  <a:cubicBezTo>
                    <a:pt x="28456" y="17729"/>
                    <a:pt x="28433" y="17717"/>
                    <a:pt x="28397" y="17717"/>
                  </a:cubicBezTo>
                  <a:lnTo>
                    <a:pt x="28540" y="19670"/>
                  </a:lnTo>
                  <a:lnTo>
                    <a:pt x="28171" y="19372"/>
                  </a:lnTo>
                  <a:cubicBezTo>
                    <a:pt x="28093" y="19311"/>
                    <a:pt x="27999" y="19281"/>
                    <a:pt x="27905" y="19281"/>
                  </a:cubicBezTo>
                  <a:cubicBezTo>
                    <a:pt x="27797" y="19281"/>
                    <a:pt x="27688" y="19320"/>
                    <a:pt x="27599" y="19396"/>
                  </a:cubicBezTo>
                  <a:lnTo>
                    <a:pt x="27456" y="19551"/>
                  </a:lnTo>
                  <a:lnTo>
                    <a:pt x="27302" y="19396"/>
                  </a:lnTo>
                  <a:cubicBezTo>
                    <a:pt x="26975" y="19083"/>
                    <a:pt x="26551" y="18923"/>
                    <a:pt x="26123" y="18923"/>
                  </a:cubicBezTo>
                  <a:cubicBezTo>
                    <a:pt x="25833" y="18923"/>
                    <a:pt x="25542" y="18997"/>
                    <a:pt x="25277" y="19146"/>
                  </a:cubicBezTo>
                  <a:cubicBezTo>
                    <a:pt x="25194" y="19991"/>
                    <a:pt x="25027" y="20837"/>
                    <a:pt x="24789" y="21658"/>
                  </a:cubicBezTo>
                  <a:lnTo>
                    <a:pt x="24730" y="21801"/>
                  </a:lnTo>
                  <a:lnTo>
                    <a:pt x="23742" y="21741"/>
                  </a:lnTo>
                  <a:lnTo>
                    <a:pt x="23742" y="21741"/>
                  </a:lnTo>
                  <a:cubicBezTo>
                    <a:pt x="23730" y="21884"/>
                    <a:pt x="23896" y="22051"/>
                    <a:pt x="24170" y="22313"/>
                  </a:cubicBezTo>
                  <a:cubicBezTo>
                    <a:pt x="24492" y="22611"/>
                    <a:pt x="24849" y="22956"/>
                    <a:pt x="24813" y="23408"/>
                  </a:cubicBezTo>
                  <a:cubicBezTo>
                    <a:pt x="24777" y="23599"/>
                    <a:pt x="24718" y="23777"/>
                    <a:pt x="24611" y="23932"/>
                  </a:cubicBezTo>
                  <a:cubicBezTo>
                    <a:pt x="24563" y="24004"/>
                    <a:pt x="24515" y="24087"/>
                    <a:pt x="24480" y="24170"/>
                  </a:cubicBezTo>
                  <a:cubicBezTo>
                    <a:pt x="24420" y="24337"/>
                    <a:pt x="24432" y="24527"/>
                    <a:pt x="24515" y="24682"/>
                  </a:cubicBezTo>
                  <a:cubicBezTo>
                    <a:pt x="24754" y="25123"/>
                    <a:pt x="25432" y="25468"/>
                    <a:pt x="25956" y="25611"/>
                  </a:cubicBezTo>
                  <a:lnTo>
                    <a:pt x="25837" y="26004"/>
                  </a:lnTo>
                  <a:cubicBezTo>
                    <a:pt x="25539" y="25920"/>
                    <a:pt x="24515" y="25563"/>
                    <a:pt x="24158" y="24861"/>
                  </a:cubicBezTo>
                  <a:cubicBezTo>
                    <a:pt x="24015" y="24611"/>
                    <a:pt x="24004" y="24313"/>
                    <a:pt x="24099" y="24039"/>
                  </a:cubicBezTo>
                  <a:cubicBezTo>
                    <a:pt x="24134" y="23932"/>
                    <a:pt x="24194" y="23825"/>
                    <a:pt x="24254" y="23718"/>
                  </a:cubicBezTo>
                  <a:cubicBezTo>
                    <a:pt x="24325" y="23623"/>
                    <a:pt x="24373" y="23503"/>
                    <a:pt x="24396" y="23373"/>
                  </a:cubicBezTo>
                  <a:cubicBezTo>
                    <a:pt x="24420" y="23123"/>
                    <a:pt x="24146" y="22861"/>
                    <a:pt x="23884" y="22611"/>
                  </a:cubicBezTo>
                  <a:cubicBezTo>
                    <a:pt x="23551" y="22289"/>
                    <a:pt x="23134" y="21896"/>
                    <a:pt x="23420" y="21408"/>
                  </a:cubicBezTo>
                  <a:lnTo>
                    <a:pt x="23492" y="21301"/>
                  </a:lnTo>
                  <a:lnTo>
                    <a:pt x="24432" y="21384"/>
                  </a:lnTo>
                  <a:cubicBezTo>
                    <a:pt x="24825" y="20039"/>
                    <a:pt x="24992" y="18646"/>
                    <a:pt x="24932" y="17253"/>
                  </a:cubicBezTo>
                  <a:lnTo>
                    <a:pt x="24932" y="17253"/>
                  </a:lnTo>
                  <a:lnTo>
                    <a:pt x="23325" y="18086"/>
                  </a:lnTo>
                  <a:lnTo>
                    <a:pt x="23253" y="17872"/>
                  </a:lnTo>
                  <a:cubicBezTo>
                    <a:pt x="23015" y="17277"/>
                    <a:pt x="23611" y="16717"/>
                    <a:pt x="23801" y="16538"/>
                  </a:cubicBezTo>
                  <a:lnTo>
                    <a:pt x="26004" y="14407"/>
                  </a:lnTo>
                  <a:lnTo>
                    <a:pt x="27075" y="14348"/>
                  </a:lnTo>
                  <a:cubicBezTo>
                    <a:pt x="27052" y="12455"/>
                    <a:pt x="27873" y="10657"/>
                    <a:pt x="29302" y="9430"/>
                  </a:cubicBezTo>
                  <a:cubicBezTo>
                    <a:pt x="29278" y="9371"/>
                    <a:pt x="29254" y="9323"/>
                    <a:pt x="29207" y="9276"/>
                  </a:cubicBezTo>
                  <a:cubicBezTo>
                    <a:pt x="29035" y="9134"/>
                    <a:pt x="28813" y="9053"/>
                    <a:pt x="28590" y="9053"/>
                  </a:cubicBezTo>
                  <a:cubicBezTo>
                    <a:pt x="28549" y="9053"/>
                    <a:pt x="28509" y="9056"/>
                    <a:pt x="28468" y="9061"/>
                  </a:cubicBezTo>
                  <a:cubicBezTo>
                    <a:pt x="28385" y="9061"/>
                    <a:pt x="28302" y="9073"/>
                    <a:pt x="28218" y="9085"/>
                  </a:cubicBezTo>
                  <a:cubicBezTo>
                    <a:pt x="28062" y="9102"/>
                    <a:pt x="27897" y="9120"/>
                    <a:pt x="27734" y="9120"/>
                  </a:cubicBezTo>
                  <a:cubicBezTo>
                    <a:pt x="27449" y="9120"/>
                    <a:pt x="27167" y="9067"/>
                    <a:pt x="26932" y="8871"/>
                  </a:cubicBezTo>
                  <a:cubicBezTo>
                    <a:pt x="26647" y="8633"/>
                    <a:pt x="26563" y="8287"/>
                    <a:pt x="26480" y="7942"/>
                  </a:cubicBezTo>
                  <a:cubicBezTo>
                    <a:pt x="26456" y="7716"/>
                    <a:pt x="26373" y="7502"/>
                    <a:pt x="26254" y="7311"/>
                  </a:cubicBezTo>
                  <a:cubicBezTo>
                    <a:pt x="25992" y="6966"/>
                    <a:pt x="25539" y="6954"/>
                    <a:pt x="25004" y="6930"/>
                  </a:cubicBezTo>
                  <a:cubicBezTo>
                    <a:pt x="24670" y="6930"/>
                    <a:pt x="24337" y="6882"/>
                    <a:pt x="24004" y="6799"/>
                  </a:cubicBezTo>
                  <a:cubicBezTo>
                    <a:pt x="23337" y="6585"/>
                    <a:pt x="22706" y="5930"/>
                    <a:pt x="22396" y="5406"/>
                  </a:cubicBezTo>
                  <a:cubicBezTo>
                    <a:pt x="22289" y="5180"/>
                    <a:pt x="22206" y="4942"/>
                    <a:pt x="22182" y="4692"/>
                  </a:cubicBezTo>
                  <a:cubicBezTo>
                    <a:pt x="22122" y="4370"/>
                    <a:pt x="22051" y="4001"/>
                    <a:pt x="21860" y="3906"/>
                  </a:cubicBezTo>
                  <a:cubicBezTo>
                    <a:pt x="21777" y="3885"/>
                    <a:pt x="21694" y="3872"/>
                    <a:pt x="21614" y="3872"/>
                  </a:cubicBezTo>
                  <a:cubicBezTo>
                    <a:pt x="21555" y="3872"/>
                    <a:pt x="21499" y="3879"/>
                    <a:pt x="21444" y="3894"/>
                  </a:cubicBezTo>
                  <a:lnTo>
                    <a:pt x="21348" y="3906"/>
                  </a:lnTo>
                  <a:cubicBezTo>
                    <a:pt x="21242" y="3920"/>
                    <a:pt x="21135" y="3927"/>
                    <a:pt x="21029" y="3927"/>
                  </a:cubicBezTo>
                  <a:cubicBezTo>
                    <a:pt x="20780" y="3927"/>
                    <a:pt x="20535" y="3889"/>
                    <a:pt x="20301" y="3823"/>
                  </a:cubicBezTo>
                  <a:cubicBezTo>
                    <a:pt x="20182" y="3787"/>
                    <a:pt x="20074" y="3739"/>
                    <a:pt x="19991" y="3656"/>
                  </a:cubicBezTo>
                  <a:cubicBezTo>
                    <a:pt x="19884" y="3525"/>
                    <a:pt x="19824" y="3370"/>
                    <a:pt x="19824" y="3215"/>
                  </a:cubicBezTo>
                  <a:lnTo>
                    <a:pt x="19753" y="2549"/>
                  </a:lnTo>
                  <a:cubicBezTo>
                    <a:pt x="19753" y="2501"/>
                    <a:pt x="19741" y="2382"/>
                    <a:pt x="19705" y="2358"/>
                  </a:cubicBezTo>
                  <a:cubicBezTo>
                    <a:pt x="19670" y="2346"/>
                    <a:pt x="19646" y="2334"/>
                    <a:pt x="19610" y="2322"/>
                  </a:cubicBezTo>
                  <a:lnTo>
                    <a:pt x="19539" y="2299"/>
                  </a:lnTo>
                  <a:cubicBezTo>
                    <a:pt x="19181" y="2179"/>
                    <a:pt x="19003" y="1846"/>
                    <a:pt x="18836" y="1513"/>
                  </a:cubicBezTo>
                  <a:cubicBezTo>
                    <a:pt x="18765" y="1370"/>
                    <a:pt x="18693" y="1191"/>
                    <a:pt x="18634" y="1025"/>
                  </a:cubicBezTo>
                  <a:cubicBezTo>
                    <a:pt x="18515" y="679"/>
                    <a:pt x="18348" y="370"/>
                    <a:pt x="18146" y="72"/>
                  </a:cubicBezTo>
                  <a:lnTo>
                    <a:pt x="18241" y="1"/>
                  </a:ln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118" name="Google Shape;118;p16"/>
            <p:cNvSpPr/>
            <p:nvPr/>
          </p:nvSpPr>
          <p:spPr>
            <a:xfrm>
              <a:off x="2928925" y="3620175"/>
              <a:ext cx="262250" cy="137950"/>
            </a:xfrm>
            <a:custGeom>
              <a:avLst/>
              <a:gdLst/>
              <a:ahLst/>
              <a:cxnLst/>
              <a:rect l="l" t="t" r="r" b="b"/>
              <a:pathLst>
                <a:path w="10490" h="5518" extrusionOk="0">
                  <a:moveTo>
                    <a:pt x="4416" y="0"/>
                  </a:moveTo>
                  <a:cubicBezTo>
                    <a:pt x="4241" y="0"/>
                    <a:pt x="4065" y="24"/>
                    <a:pt x="3894" y="74"/>
                  </a:cubicBezTo>
                  <a:cubicBezTo>
                    <a:pt x="3870" y="300"/>
                    <a:pt x="3870" y="538"/>
                    <a:pt x="3894" y="764"/>
                  </a:cubicBezTo>
                  <a:lnTo>
                    <a:pt x="3894" y="967"/>
                  </a:lnTo>
                  <a:lnTo>
                    <a:pt x="2572" y="1050"/>
                  </a:lnTo>
                  <a:lnTo>
                    <a:pt x="465" y="3062"/>
                  </a:lnTo>
                  <a:cubicBezTo>
                    <a:pt x="251" y="3229"/>
                    <a:pt x="96" y="3455"/>
                    <a:pt x="1" y="3705"/>
                  </a:cubicBezTo>
                  <a:lnTo>
                    <a:pt x="1679" y="2836"/>
                  </a:lnTo>
                  <a:lnTo>
                    <a:pt x="1703" y="3145"/>
                  </a:lnTo>
                  <a:cubicBezTo>
                    <a:pt x="1739" y="3729"/>
                    <a:pt x="1739" y="4324"/>
                    <a:pt x="1703" y="4908"/>
                  </a:cubicBezTo>
                  <a:cubicBezTo>
                    <a:pt x="1962" y="4800"/>
                    <a:pt x="2237" y="4746"/>
                    <a:pt x="2511" y="4746"/>
                  </a:cubicBezTo>
                  <a:cubicBezTo>
                    <a:pt x="2991" y="4746"/>
                    <a:pt x="3467" y="4910"/>
                    <a:pt x="3846" y="5229"/>
                  </a:cubicBezTo>
                  <a:cubicBezTo>
                    <a:pt x="3973" y="5153"/>
                    <a:pt x="4117" y="5113"/>
                    <a:pt x="4262" y="5113"/>
                  </a:cubicBezTo>
                  <a:cubicBezTo>
                    <a:pt x="4322" y="5113"/>
                    <a:pt x="4382" y="5120"/>
                    <a:pt x="4442" y="5134"/>
                  </a:cubicBezTo>
                  <a:lnTo>
                    <a:pt x="4346" y="3693"/>
                  </a:lnTo>
                  <a:lnTo>
                    <a:pt x="4453" y="3634"/>
                  </a:lnTo>
                  <a:cubicBezTo>
                    <a:pt x="4547" y="3576"/>
                    <a:pt x="4658" y="3544"/>
                    <a:pt x="4771" y="3544"/>
                  </a:cubicBezTo>
                  <a:cubicBezTo>
                    <a:pt x="4845" y="3544"/>
                    <a:pt x="4919" y="3558"/>
                    <a:pt x="4989" y="3586"/>
                  </a:cubicBezTo>
                  <a:cubicBezTo>
                    <a:pt x="5275" y="3705"/>
                    <a:pt x="5489" y="3931"/>
                    <a:pt x="5585" y="4229"/>
                  </a:cubicBezTo>
                  <a:cubicBezTo>
                    <a:pt x="5632" y="4384"/>
                    <a:pt x="5668" y="4550"/>
                    <a:pt x="5680" y="4717"/>
                  </a:cubicBezTo>
                  <a:cubicBezTo>
                    <a:pt x="5704" y="4908"/>
                    <a:pt x="5751" y="5086"/>
                    <a:pt x="5823" y="5265"/>
                  </a:cubicBezTo>
                  <a:cubicBezTo>
                    <a:pt x="5906" y="5408"/>
                    <a:pt x="6049" y="5491"/>
                    <a:pt x="6204" y="5515"/>
                  </a:cubicBezTo>
                  <a:cubicBezTo>
                    <a:pt x="6214" y="5517"/>
                    <a:pt x="6224" y="5518"/>
                    <a:pt x="6233" y="5518"/>
                  </a:cubicBezTo>
                  <a:cubicBezTo>
                    <a:pt x="6282" y="5518"/>
                    <a:pt x="6329" y="5493"/>
                    <a:pt x="6358" y="5443"/>
                  </a:cubicBezTo>
                  <a:cubicBezTo>
                    <a:pt x="6394" y="5336"/>
                    <a:pt x="6394" y="5217"/>
                    <a:pt x="6370" y="5098"/>
                  </a:cubicBezTo>
                  <a:cubicBezTo>
                    <a:pt x="6323" y="4884"/>
                    <a:pt x="6358" y="4658"/>
                    <a:pt x="6478" y="4467"/>
                  </a:cubicBezTo>
                  <a:cubicBezTo>
                    <a:pt x="6571" y="4332"/>
                    <a:pt x="6728" y="4260"/>
                    <a:pt x="6886" y="4260"/>
                  </a:cubicBezTo>
                  <a:cubicBezTo>
                    <a:pt x="6909" y="4260"/>
                    <a:pt x="6931" y="4262"/>
                    <a:pt x="6954" y="4265"/>
                  </a:cubicBezTo>
                  <a:cubicBezTo>
                    <a:pt x="7216" y="4324"/>
                    <a:pt x="7454" y="4479"/>
                    <a:pt x="7609" y="4705"/>
                  </a:cubicBezTo>
                  <a:lnTo>
                    <a:pt x="8013" y="3943"/>
                  </a:lnTo>
                  <a:lnTo>
                    <a:pt x="8204" y="4074"/>
                  </a:lnTo>
                  <a:cubicBezTo>
                    <a:pt x="8597" y="4360"/>
                    <a:pt x="8906" y="4729"/>
                    <a:pt x="9133" y="5146"/>
                  </a:cubicBezTo>
                  <a:cubicBezTo>
                    <a:pt x="9359" y="4884"/>
                    <a:pt x="9442" y="4527"/>
                    <a:pt x="9371" y="4193"/>
                  </a:cubicBezTo>
                  <a:lnTo>
                    <a:pt x="9335" y="4050"/>
                  </a:lnTo>
                  <a:lnTo>
                    <a:pt x="9442" y="3967"/>
                  </a:lnTo>
                  <a:cubicBezTo>
                    <a:pt x="9539" y="3902"/>
                    <a:pt x="9639" y="3877"/>
                    <a:pt x="9738" y="3877"/>
                  </a:cubicBezTo>
                  <a:cubicBezTo>
                    <a:pt x="9930" y="3877"/>
                    <a:pt x="10118" y="3972"/>
                    <a:pt x="10276" y="4050"/>
                  </a:cubicBezTo>
                  <a:lnTo>
                    <a:pt x="10383" y="4098"/>
                  </a:lnTo>
                  <a:cubicBezTo>
                    <a:pt x="10383" y="4050"/>
                    <a:pt x="10395" y="4015"/>
                    <a:pt x="10407" y="3979"/>
                  </a:cubicBezTo>
                  <a:cubicBezTo>
                    <a:pt x="10418" y="3955"/>
                    <a:pt x="10442" y="3931"/>
                    <a:pt x="10454" y="3896"/>
                  </a:cubicBezTo>
                  <a:cubicBezTo>
                    <a:pt x="10466" y="3872"/>
                    <a:pt x="10490" y="3836"/>
                    <a:pt x="10490" y="3800"/>
                  </a:cubicBezTo>
                  <a:cubicBezTo>
                    <a:pt x="10478" y="3788"/>
                    <a:pt x="10383" y="3765"/>
                    <a:pt x="10335" y="3753"/>
                  </a:cubicBezTo>
                  <a:lnTo>
                    <a:pt x="10276" y="3741"/>
                  </a:lnTo>
                  <a:cubicBezTo>
                    <a:pt x="9656" y="3574"/>
                    <a:pt x="9359" y="2967"/>
                    <a:pt x="9109" y="2431"/>
                  </a:cubicBezTo>
                  <a:cubicBezTo>
                    <a:pt x="9061" y="2348"/>
                    <a:pt x="9025" y="2264"/>
                    <a:pt x="8990" y="2193"/>
                  </a:cubicBezTo>
                  <a:cubicBezTo>
                    <a:pt x="8752" y="1717"/>
                    <a:pt x="8430" y="1288"/>
                    <a:pt x="8037" y="931"/>
                  </a:cubicBezTo>
                  <a:cubicBezTo>
                    <a:pt x="7954" y="836"/>
                    <a:pt x="7847" y="764"/>
                    <a:pt x="7716" y="728"/>
                  </a:cubicBezTo>
                  <a:cubicBezTo>
                    <a:pt x="7668" y="717"/>
                    <a:pt x="7621" y="705"/>
                    <a:pt x="7573" y="705"/>
                  </a:cubicBezTo>
                  <a:cubicBezTo>
                    <a:pt x="7490" y="705"/>
                    <a:pt x="7406" y="693"/>
                    <a:pt x="7323" y="669"/>
                  </a:cubicBezTo>
                  <a:cubicBezTo>
                    <a:pt x="7168" y="621"/>
                    <a:pt x="7037" y="550"/>
                    <a:pt x="6906" y="455"/>
                  </a:cubicBezTo>
                  <a:cubicBezTo>
                    <a:pt x="6823" y="359"/>
                    <a:pt x="6704" y="312"/>
                    <a:pt x="6585" y="288"/>
                  </a:cubicBezTo>
                  <a:cubicBezTo>
                    <a:pt x="6501" y="300"/>
                    <a:pt x="6430" y="324"/>
                    <a:pt x="6358" y="371"/>
                  </a:cubicBezTo>
                  <a:cubicBezTo>
                    <a:pt x="6223" y="444"/>
                    <a:pt x="6078" y="481"/>
                    <a:pt x="5941" y="481"/>
                  </a:cubicBezTo>
                  <a:cubicBezTo>
                    <a:pt x="5921" y="481"/>
                    <a:pt x="5902" y="480"/>
                    <a:pt x="5882" y="478"/>
                  </a:cubicBezTo>
                  <a:cubicBezTo>
                    <a:pt x="5751" y="455"/>
                    <a:pt x="5632" y="407"/>
                    <a:pt x="5525" y="336"/>
                  </a:cubicBezTo>
                  <a:lnTo>
                    <a:pt x="5489" y="312"/>
                  </a:lnTo>
                  <a:cubicBezTo>
                    <a:pt x="5165" y="109"/>
                    <a:pt x="4791" y="0"/>
                    <a:pt x="4416" y="0"/>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119" name="Google Shape;119;p16"/>
            <p:cNvSpPr/>
            <p:nvPr/>
          </p:nvSpPr>
          <p:spPr>
            <a:xfrm>
              <a:off x="2965825" y="2870950"/>
              <a:ext cx="514675" cy="774300"/>
            </a:xfrm>
            <a:custGeom>
              <a:avLst/>
              <a:gdLst/>
              <a:ahLst/>
              <a:cxnLst/>
              <a:rect l="l" t="t" r="r" b="b"/>
              <a:pathLst>
                <a:path w="20587" h="30972" extrusionOk="0">
                  <a:moveTo>
                    <a:pt x="12584" y="0"/>
                  </a:moveTo>
                  <a:cubicBezTo>
                    <a:pt x="12509" y="0"/>
                    <a:pt x="12434" y="9"/>
                    <a:pt x="12360" y="27"/>
                  </a:cubicBezTo>
                  <a:lnTo>
                    <a:pt x="12038" y="765"/>
                  </a:lnTo>
                  <a:cubicBezTo>
                    <a:pt x="11367" y="498"/>
                    <a:pt x="10657" y="363"/>
                    <a:pt x="9942" y="363"/>
                  </a:cubicBezTo>
                  <a:cubicBezTo>
                    <a:pt x="9541" y="363"/>
                    <a:pt x="9138" y="406"/>
                    <a:pt x="8740" y="491"/>
                  </a:cubicBezTo>
                  <a:lnTo>
                    <a:pt x="9062" y="5528"/>
                  </a:lnTo>
                  <a:cubicBezTo>
                    <a:pt x="9145" y="6873"/>
                    <a:pt x="9252" y="8302"/>
                    <a:pt x="10038" y="9397"/>
                  </a:cubicBezTo>
                  <a:cubicBezTo>
                    <a:pt x="9431" y="9850"/>
                    <a:pt x="9002" y="10505"/>
                    <a:pt x="8823" y="11231"/>
                  </a:cubicBezTo>
                  <a:cubicBezTo>
                    <a:pt x="7871" y="10362"/>
                    <a:pt x="6680" y="9790"/>
                    <a:pt x="5406" y="9600"/>
                  </a:cubicBezTo>
                  <a:cubicBezTo>
                    <a:pt x="5335" y="9969"/>
                    <a:pt x="5263" y="10338"/>
                    <a:pt x="5192" y="10707"/>
                  </a:cubicBezTo>
                  <a:lnTo>
                    <a:pt x="5394" y="10755"/>
                  </a:lnTo>
                  <a:cubicBezTo>
                    <a:pt x="5371" y="10838"/>
                    <a:pt x="5454" y="10933"/>
                    <a:pt x="5597" y="11052"/>
                  </a:cubicBezTo>
                  <a:cubicBezTo>
                    <a:pt x="5752" y="11195"/>
                    <a:pt x="5871" y="11374"/>
                    <a:pt x="5930" y="11576"/>
                  </a:cubicBezTo>
                  <a:cubicBezTo>
                    <a:pt x="5954" y="11695"/>
                    <a:pt x="5942" y="11802"/>
                    <a:pt x="5930" y="11909"/>
                  </a:cubicBezTo>
                  <a:lnTo>
                    <a:pt x="5549" y="14243"/>
                  </a:lnTo>
                  <a:cubicBezTo>
                    <a:pt x="5502" y="14600"/>
                    <a:pt x="5323" y="15041"/>
                    <a:pt x="5013" y="15231"/>
                  </a:cubicBezTo>
                  <a:cubicBezTo>
                    <a:pt x="4915" y="15292"/>
                    <a:pt x="4808" y="15323"/>
                    <a:pt x="4700" y="15323"/>
                  </a:cubicBezTo>
                  <a:cubicBezTo>
                    <a:pt x="4637" y="15323"/>
                    <a:pt x="4574" y="15313"/>
                    <a:pt x="4513" y="15291"/>
                  </a:cubicBezTo>
                  <a:cubicBezTo>
                    <a:pt x="4454" y="15267"/>
                    <a:pt x="4382" y="15231"/>
                    <a:pt x="4323" y="15196"/>
                  </a:cubicBezTo>
                  <a:cubicBezTo>
                    <a:pt x="4287" y="15172"/>
                    <a:pt x="4240" y="15148"/>
                    <a:pt x="4192" y="15148"/>
                  </a:cubicBezTo>
                  <a:cubicBezTo>
                    <a:pt x="4144" y="15148"/>
                    <a:pt x="4085" y="15231"/>
                    <a:pt x="4025" y="15386"/>
                  </a:cubicBezTo>
                  <a:cubicBezTo>
                    <a:pt x="3966" y="15517"/>
                    <a:pt x="3870" y="15648"/>
                    <a:pt x="3763" y="15755"/>
                  </a:cubicBezTo>
                  <a:cubicBezTo>
                    <a:pt x="3598" y="15911"/>
                    <a:pt x="3395" y="15941"/>
                    <a:pt x="3196" y="15941"/>
                  </a:cubicBezTo>
                  <a:cubicBezTo>
                    <a:pt x="3122" y="15941"/>
                    <a:pt x="3048" y="15937"/>
                    <a:pt x="2977" y="15934"/>
                  </a:cubicBezTo>
                  <a:cubicBezTo>
                    <a:pt x="2890" y="15930"/>
                    <a:pt x="2817" y="15926"/>
                    <a:pt x="2756" y="15926"/>
                  </a:cubicBezTo>
                  <a:cubicBezTo>
                    <a:pt x="2633" y="15926"/>
                    <a:pt x="2557" y="15942"/>
                    <a:pt x="2501" y="16005"/>
                  </a:cubicBezTo>
                  <a:cubicBezTo>
                    <a:pt x="2442" y="16077"/>
                    <a:pt x="2406" y="16160"/>
                    <a:pt x="2394" y="16243"/>
                  </a:cubicBezTo>
                  <a:cubicBezTo>
                    <a:pt x="2358" y="16339"/>
                    <a:pt x="2323" y="16422"/>
                    <a:pt x="2287" y="16517"/>
                  </a:cubicBezTo>
                  <a:cubicBezTo>
                    <a:pt x="2132" y="16779"/>
                    <a:pt x="1858" y="16910"/>
                    <a:pt x="1620" y="17017"/>
                  </a:cubicBezTo>
                  <a:cubicBezTo>
                    <a:pt x="1501" y="17065"/>
                    <a:pt x="1406" y="17124"/>
                    <a:pt x="1299" y="17184"/>
                  </a:cubicBezTo>
                  <a:cubicBezTo>
                    <a:pt x="1358" y="17291"/>
                    <a:pt x="1418" y="17398"/>
                    <a:pt x="1465" y="17505"/>
                  </a:cubicBezTo>
                  <a:lnTo>
                    <a:pt x="1120" y="17684"/>
                  </a:lnTo>
                  <a:lnTo>
                    <a:pt x="1120" y="17720"/>
                  </a:lnTo>
                  <a:cubicBezTo>
                    <a:pt x="1215" y="18660"/>
                    <a:pt x="1072" y="19625"/>
                    <a:pt x="715" y="20518"/>
                  </a:cubicBezTo>
                  <a:cubicBezTo>
                    <a:pt x="668" y="20649"/>
                    <a:pt x="596" y="20792"/>
                    <a:pt x="537" y="20934"/>
                  </a:cubicBezTo>
                  <a:cubicBezTo>
                    <a:pt x="275" y="21542"/>
                    <a:pt x="1" y="22173"/>
                    <a:pt x="156" y="22732"/>
                  </a:cubicBezTo>
                  <a:cubicBezTo>
                    <a:pt x="668" y="22768"/>
                    <a:pt x="1156" y="22839"/>
                    <a:pt x="1477" y="23268"/>
                  </a:cubicBezTo>
                  <a:cubicBezTo>
                    <a:pt x="1632" y="23506"/>
                    <a:pt x="1739" y="23780"/>
                    <a:pt x="1775" y="24066"/>
                  </a:cubicBezTo>
                  <a:cubicBezTo>
                    <a:pt x="1846" y="24340"/>
                    <a:pt x="1906" y="24613"/>
                    <a:pt x="2084" y="24768"/>
                  </a:cubicBezTo>
                  <a:cubicBezTo>
                    <a:pt x="2223" y="24879"/>
                    <a:pt x="2401" y="24913"/>
                    <a:pt x="2604" y="24913"/>
                  </a:cubicBezTo>
                  <a:cubicBezTo>
                    <a:pt x="2750" y="24913"/>
                    <a:pt x="2908" y="24895"/>
                    <a:pt x="3073" y="24875"/>
                  </a:cubicBezTo>
                  <a:cubicBezTo>
                    <a:pt x="3156" y="24875"/>
                    <a:pt x="3239" y="24863"/>
                    <a:pt x="3323" y="24852"/>
                  </a:cubicBezTo>
                  <a:cubicBezTo>
                    <a:pt x="3356" y="24849"/>
                    <a:pt x="3391" y="24848"/>
                    <a:pt x="3427" y="24848"/>
                  </a:cubicBezTo>
                  <a:cubicBezTo>
                    <a:pt x="3755" y="24848"/>
                    <a:pt x="4147" y="24950"/>
                    <a:pt x="4394" y="25197"/>
                  </a:cubicBezTo>
                  <a:cubicBezTo>
                    <a:pt x="4549" y="25340"/>
                    <a:pt x="4621" y="25542"/>
                    <a:pt x="4609" y="25744"/>
                  </a:cubicBezTo>
                  <a:lnTo>
                    <a:pt x="4597" y="25840"/>
                  </a:lnTo>
                  <a:lnTo>
                    <a:pt x="4537" y="25887"/>
                  </a:lnTo>
                  <a:cubicBezTo>
                    <a:pt x="3406" y="26828"/>
                    <a:pt x="2668" y="28150"/>
                    <a:pt x="2454" y="29602"/>
                  </a:cubicBezTo>
                  <a:cubicBezTo>
                    <a:pt x="2616" y="29567"/>
                    <a:pt x="2780" y="29550"/>
                    <a:pt x="2943" y="29550"/>
                  </a:cubicBezTo>
                  <a:cubicBezTo>
                    <a:pt x="3390" y="29550"/>
                    <a:pt x="3832" y="29679"/>
                    <a:pt x="4216" y="29924"/>
                  </a:cubicBezTo>
                  <a:lnTo>
                    <a:pt x="4251" y="29947"/>
                  </a:lnTo>
                  <a:cubicBezTo>
                    <a:pt x="4299" y="29995"/>
                    <a:pt x="4370" y="30031"/>
                    <a:pt x="4430" y="30043"/>
                  </a:cubicBezTo>
                  <a:cubicBezTo>
                    <a:pt x="4525" y="30043"/>
                    <a:pt x="4609" y="30007"/>
                    <a:pt x="4680" y="29971"/>
                  </a:cubicBezTo>
                  <a:cubicBezTo>
                    <a:pt x="4799" y="29900"/>
                    <a:pt x="4942" y="29864"/>
                    <a:pt x="5085" y="29852"/>
                  </a:cubicBezTo>
                  <a:cubicBezTo>
                    <a:pt x="5287" y="29864"/>
                    <a:pt x="5502" y="29947"/>
                    <a:pt x="5656" y="30090"/>
                  </a:cubicBezTo>
                  <a:cubicBezTo>
                    <a:pt x="5740" y="30150"/>
                    <a:pt x="5835" y="30209"/>
                    <a:pt x="5930" y="30245"/>
                  </a:cubicBezTo>
                  <a:cubicBezTo>
                    <a:pt x="5990" y="30257"/>
                    <a:pt x="6037" y="30269"/>
                    <a:pt x="6097" y="30269"/>
                  </a:cubicBezTo>
                  <a:cubicBezTo>
                    <a:pt x="6180" y="30269"/>
                    <a:pt x="6252" y="30281"/>
                    <a:pt x="6323" y="30293"/>
                  </a:cubicBezTo>
                  <a:cubicBezTo>
                    <a:pt x="6514" y="30352"/>
                    <a:pt x="6692" y="30459"/>
                    <a:pt x="6835" y="30602"/>
                  </a:cubicBezTo>
                  <a:cubicBezTo>
                    <a:pt x="6907" y="30662"/>
                    <a:pt x="6966" y="30733"/>
                    <a:pt x="7037" y="30805"/>
                  </a:cubicBezTo>
                  <a:lnTo>
                    <a:pt x="11443" y="30959"/>
                  </a:lnTo>
                  <a:cubicBezTo>
                    <a:pt x="11599" y="30968"/>
                    <a:pt x="11756" y="30972"/>
                    <a:pt x="11915" y="30972"/>
                  </a:cubicBezTo>
                  <a:cubicBezTo>
                    <a:pt x="12204" y="30972"/>
                    <a:pt x="12496" y="30959"/>
                    <a:pt x="12788" y="30936"/>
                  </a:cubicBezTo>
                  <a:cubicBezTo>
                    <a:pt x="13014" y="30900"/>
                    <a:pt x="13241" y="30852"/>
                    <a:pt x="13467" y="30817"/>
                  </a:cubicBezTo>
                  <a:cubicBezTo>
                    <a:pt x="13862" y="30734"/>
                    <a:pt x="14267" y="30652"/>
                    <a:pt x="14661" y="30652"/>
                  </a:cubicBezTo>
                  <a:cubicBezTo>
                    <a:pt x="14895" y="30652"/>
                    <a:pt x="15126" y="30681"/>
                    <a:pt x="15348" y="30757"/>
                  </a:cubicBezTo>
                  <a:cubicBezTo>
                    <a:pt x="15396" y="30340"/>
                    <a:pt x="15348" y="29912"/>
                    <a:pt x="15205" y="29507"/>
                  </a:cubicBezTo>
                  <a:lnTo>
                    <a:pt x="15134" y="29316"/>
                  </a:lnTo>
                  <a:lnTo>
                    <a:pt x="15324" y="29245"/>
                  </a:lnTo>
                  <a:cubicBezTo>
                    <a:pt x="15670" y="29126"/>
                    <a:pt x="15908" y="28816"/>
                    <a:pt x="15943" y="28459"/>
                  </a:cubicBezTo>
                  <a:lnTo>
                    <a:pt x="15955" y="28281"/>
                  </a:lnTo>
                  <a:lnTo>
                    <a:pt x="17563" y="28221"/>
                  </a:lnTo>
                  <a:cubicBezTo>
                    <a:pt x="16515" y="27030"/>
                    <a:pt x="15681" y="25673"/>
                    <a:pt x="15086" y="24209"/>
                  </a:cubicBezTo>
                  <a:cubicBezTo>
                    <a:pt x="14812" y="23542"/>
                    <a:pt x="14598" y="22839"/>
                    <a:pt x="14372" y="22161"/>
                  </a:cubicBezTo>
                  <a:cubicBezTo>
                    <a:pt x="14300" y="21899"/>
                    <a:pt x="14205" y="21637"/>
                    <a:pt x="14122" y="21363"/>
                  </a:cubicBezTo>
                  <a:lnTo>
                    <a:pt x="13991" y="20982"/>
                  </a:lnTo>
                  <a:lnTo>
                    <a:pt x="14384" y="21113"/>
                  </a:lnTo>
                  <a:cubicBezTo>
                    <a:pt x="14783" y="21244"/>
                    <a:pt x="15199" y="21307"/>
                    <a:pt x="15614" y="21307"/>
                  </a:cubicBezTo>
                  <a:cubicBezTo>
                    <a:pt x="15916" y="21307"/>
                    <a:pt x="16219" y="21273"/>
                    <a:pt x="16515" y="21208"/>
                  </a:cubicBezTo>
                  <a:cubicBezTo>
                    <a:pt x="16872" y="21113"/>
                    <a:pt x="17229" y="20994"/>
                    <a:pt x="17575" y="20863"/>
                  </a:cubicBezTo>
                  <a:lnTo>
                    <a:pt x="20337" y="19815"/>
                  </a:lnTo>
                  <a:cubicBezTo>
                    <a:pt x="20587" y="18315"/>
                    <a:pt x="20480" y="16779"/>
                    <a:pt x="20003" y="15327"/>
                  </a:cubicBezTo>
                  <a:cubicBezTo>
                    <a:pt x="19956" y="15172"/>
                    <a:pt x="19908" y="15029"/>
                    <a:pt x="19861" y="14874"/>
                  </a:cubicBezTo>
                  <a:cubicBezTo>
                    <a:pt x="19694" y="14434"/>
                    <a:pt x="19563" y="13981"/>
                    <a:pt x="19480" y="13517"/>
                  </a:cubicBezTo>
                  <a:cubicBezTo>
                    <a:pt x="19384" y="12695"/>
                    <a:pt x="19563" y="11862"/>
                    <a:pt x="19991" y="11159"/>
                  </a:cubicBezTo>
                  <a:cubicBezTo>
                    <a:pt x="19741" y="10874"/>
                    <a:pt x="19587" y="10516"/>
                    <a:pt x="19527" y="10135"/>
                  </a:cubicBezTo>
                  <a:lnTo>
                    <a:pt x="18479" y="10100"/>
                  </a:lnTo>
                  <a:cubicBezTo>
                    <a:pt x="18546" y="9390"/>
                    <a:pt x="17715" y="8949"/>
                    <a:pt x="16985" y="8949"/>
                  </a:cubicBezTo>
                  <a:cubicBezTo>
                    <a:pt x="16931" y="8949"/>
                    <a:pt x="16877" y="8952"/>
                    <a:pt x="16824" y="8957"/>
                  </a:cubicBezTo>
                  <a:cubicBezTo>
                    <a:pt x="16167" y="9029"/>
                    <a:pt x="15518" y="9314"/>
                    <a:pt x="14862" y="9314"/>
                  </a:cubicBezTo>
                  <a:cubicBezTo>
                    <a:pt x="14759" y="9314"/>
                    <a:pt x="14655" y="9306"/>
                    <a:pt x="14550" y="9290"/>
                  </a:cubicBezTo>
                  <a:cubicBezTo>
                    <a:pt x="13425" y="9108"/>
                    <a:pt x="12512" y="7884"/>
                    <a:pt x="11438" y="7884"/>
                  </a:cubicBezTo>
                  <a:cubicBezTo>
                    <a:pt x="11319" y="7884"/>
                    <a:pt x="11198" y="7899"/>
                    <a:pt x="11074" y="7933"/>
                  </a:cubicBezTo>
                  <a:cubicBezTo>
                    <a:pt x="10931" y="7076"/>
                    <a:pt x="10764" y="6206"/>
                    <a:pt x="10895" y="5349"/>
                  </a:cubicBezTo>
                  <a:cubicBezTo>
                    <a:pt x="11026" y="4492"/>
                    <a:pt x="11490" y="3635"/>
                    <a:pt x="12288" y="3277"/>
                  </a:cubicBezTo>
                  <a:cubicBezTo>
                    <a:pt x="12788" y="3039"/>
                    <a:pt x="13503" y="2932"/>
                    <a:pt x="13622" y="2384"/>
                  </a:cubicBezTo>
                  <a:cubicBezTo>
                    <a:pt x="13800" y="1622"/>
                    <a:pt x="12586" y="741"/>
                    <a:pt x="13193" y="241"/>
                  </a:cubicBezTo>
                  <a:cubicBezTo>
                    <a:pt x="13023" y="81"/>
                    <a:pt x="12807" y="0"/>
                    <a:pt x="12584" y="0"/>
                  </a:cubicBez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120" name="Google Shape;120;p16"/>
            <p:cNvSpPr/>
            <p:nvPr/>
          </p:nvSpPr>
          <p:spPr>
            <a:xfrm>
              <a:off x="2351775" y="2845075"/>
              <a:ext cx="98850" cy="73300"/>
            </a:xfrm>
            <a:custGeom>
              <a:avLst/>
              <a:gdLst/>
              <a:ahLst/>
              <a:cxnLst/>
              <a:rect l="l" t="t" r="r" b="b"/>
              <a:pathLst>
                <a:path w="3954" h="2932" extrusionOk="0">
                  <a:moveTo>
                    <a:pt x="270" y="1"/>
                  </a:moveTo>
                  <a:cubicBezTo>
                    <a:pt x="170" y="1"/>
                    <a:pt x="72" y="38"/>
                    <a:pt x="0" y="110"/>
                  </a:cubicBezTo>
                  <a:lnTo>
                    <a:pt x="274" y="407"/>
                  </a:lnTo>
                  <a:cubicBezTo>
                    <a:pt x="298" y="431"/>
                    <a:pt x="334" y="467"/>
                    <a:pt x="346" y="502"/>
                  </a:cubicBezTo>
                  <a:cubicBezTo>
                    <a:pt x="405" y="622"/>
                    <a:pt x="453" y="752"/>
                    <a:pt x="488" y="883"/>
                  </a:cubicBezTo>
                  <a:cubicBezTo>
                    <a:pt x="560" y="1157"/>
                    <a:pt x="643" y="1431"/>
                    <a:pt x="822" y="1586"/>
                  </a:cubicBezTo>
                  <a:cubicBezTo>
                    <a:pt x="929" y="1657"/>
                    <a:pt x="1048" y="1705"/>
                    <a:pt x="1179" y="1717"/>
                  </a:cubicBezTo>
                  <a:cubicBezTo>
                    <a:pt x="1353" y="1747"/>
                    <a:pt x="1528" y="1761"/>
                    <a:pt x="1704" y="1761"/>
                  </a:cubicBezTo>
                  <a:cubicBezTo>
                    <a:pt x="2021" y="1761"/>
                    <a:pt x="2337" y="1714"/>
                    <a:pt x="2643" y="1622"/>
                  </a:cubicBezTo>
                  <a:lnTo>
                    <a:pt x="2786" y="1574"/>
                  </a:lnTo>
                  <a:cubicBezTo>
                    <a:pt x="2917" y="1514"/>
                    <a:pt x="3060" y="1479"/>
                    <a:pt x="3215" y="1467"/>
                  </a:cubicBezTo>
                  <a:cubicBezTo>
                    <a:pt x="3346" y="1467"/>
                    <a:pt x="3489" y="1526"/>
                    <a:pt x="3525" y="1634"/>
                  </a:cubicBezTo>
                  <a:cubicBezTo>
                    <a:pt x="3525" y="1753"/>
                    <a:pt x="3501" y="1872"/>
                    <a:pt x="3441" y="1967"/>
                  </a:cubicBezTo>
                  <a:cubicBezTo>
                    <a:pt x="3417" y="2026"/>
                    <a:pt x="3382" y="2098"/>
                    <a:pt x="3370" y="2157"/>
                  </a:cubicBezTo>
                  <a:cubicBezTo>
                    <a:pt x="3298" y="2372"/>
                    <a:pt x="3334" y="2598"/>
                    <a:pt x="3465" y="2788"/>
                  </a:cubicBezTo>
                  <a:cubicBezTo>
                    <a:pt x="3548" y="2884"/>
                    <a:pt x="3656" y="2931"/>
                    <a:pt x="3786" y="2931"/>
                  </a:cubicBezTo>
                  <a:lnTo>
                    <a:pt x="3834" y="2931"/>
                  </a:lnTo>
                  <a:lnTo>
                    <a:pt x="3786" y="2527"/>
                  </a:lnTo>
                  <a:cubicBezTo>
                    <a:pt x="3739" y="2455"/>
                    <a:pt x="3727" y="2360"/>
                    <a:pt x="3751" y="2276"/>
                  </a:cubicBezTo>
                  <a:cubicBezTo>
                    <a:pt x="3775" y="2241"/>
                    <a:pt x="3798" y="2181"/>
                    <a:pt x="3822" y="2134"/>
                  </a:cubicBezTo>
                  <a:cubicBezTo>
                    <a:pt x="3917" y="1943"/>
                    <a:pt x="3953" y="1729"/>
                    <a:pt x="3917" y="1514"/>
                  </a:cubicBezTo>
                  <a:cubicBezTo>
                    <a:pt x="3822" y="1193"/>
                    <a:pt x="3489" y="1062"/>
                    <a:pt x="3203" y="1062"/>
                  </a:cubicBezTo>
                  <a:cubicBezTo>
                    <a:pt x="3013" y="1074"/>
                    <a:pt x="2822" y="1122"/>
                    <a:pt x="2655" y="1193"/>
                  </a:cubicBezTo>
                  <a:lnTo>
                    <a:pt x="2524" y="1229"/>
                  </a:lnTo>
                  <a:cubicBezTo>
                    <a:pt x="2249" y="1315"/>
                    <a:pt x="1964" y="1360"/>
                    <a:pt x="1682" y="1360"/>
                  </a:cubicBezTo>
                  <a:cubicBezTo>
                    <a:pt x="1536" y="1360"/>
                    <a:pt x="1392" y="1348"/>
                    <a:pt x="1250" y="1324"/>
                  </a:cubicBezTo>
                  <a:cubicBezTo>
                    <a:pt x="1191" y="1312"/>
                    <a:pt x="1131" y="1300"/>
                    <a:pt x="1084" y="1264"/>
                  </a:cubicBezTo>
                  <a:cubicBezTo>
                    <a:pt x="1000" y="1205"/>
                    <a:pt x="929" y="967"/>
                    <a:pt x="881" y="776"/>
                  </a:cubicBezTo>
                  <a:cubicBezTo>
                    <a:pt x="846" y="610"/>
                    <a:pt x="774" y="455"/>
                    <a:pt x="703" y="300"/>
                  </a:cubicBezTo>
                  <a:cubicBezTo>
                    <a:pt x="643" y="193"/>
                    <a:pt x="560" y="110"/>
                    <a:pt x="465" y="50"/>
                  </a:cubicBezTo>
                  <a:cubicBezTo>
                    <a:pt x="403" y="17"/>
                    <a:pt x="336" y="1"/>
                    <a:pt x="270" y="1"/>
                  </a:cubicBezTo>
                  <a:close/>
                </a:path>
              </a:pathLst>
            </a:custGeom>
            <a:gradFill>
              <a:gsLst>
                <a:gs pos="0">
                  <a:schemeClr val="accent6"/>
                </a:gs>
                <a:gs pos="100000">
                  <a:srgbClr val="348AA6"/>
                </a:gs>
              </a:gsLst>
              <a:lin ang="5400012" scaled="0"/>
            </a:gradFill>
            <a:ln>
              <a:noFill/>
            </a:ln>
          </p:spPr>
          <p:txBody>
            <a:bodyPr spcFirstLastPara="1" wrap="square" lIns="121900" tIns="121900" rIns="121900" bIns="121900" anchor="ctr" anchorCtr="0">
              <a:noAutofit/>
            </a:bodyPr>
            <a:lstStyle/>
            <a:p>
              <a:endParaRPr sz="2400" dirty="0"/>
            </a:p>
          </p:txBody>
        </p:sp>
        <p:sp>
          <p:nvSpPr>
            <p:cNvPr id="121" name="Google Shape;121;p16"/>
            <p:cNvSpPr/>
            <p:nvPr/>
          </p:nvSpPr>
          <p:spPr>
            <a:xfrm>
              <a:off x="2358325" y="2812975"/>
              <a:ext cx="66100" cy="38125"/>
            </a:xfrm>
            <a:custGeom>
              <a:avLst/>
              <a:gdLst/>
              <a:ahLst/>
              <a:cxnLst/>
              <a:rect l="l" t="t" r="r" b="b"/>
              <a:pathLst>
                <a:path w="2644" h="1525" extrusionOk="0">
                  <a:moveTo>
                    <a:pt x="2548" y="1"/>
                  </a:moveTo>
                  <a:lnTo>
                    <a:pt x="2108" y="108"/>
                  </a:lnTo>
                  <a:cubicBezTo>
                    <a:pt x="2048" y="120"/>
                    <a:pt x="1977" y="143"/>
                    <a:pt x="1917" y="179"/>
                  </a:cubicBezTo>
                  <a:cubicBezTo>
                    <a:pt x="1846" y="227"/>
                    <a:pt x="1786" y="286"/>
                    <a:pt x="1739" y="346"/>
                  </a:cubicBezTo>
                  <a:cubicBezTo>
                    <a:pt x="1548" y="572"/>
                    <a:pt x="1334" y="763"/>
                    <a:pt x="1096" y="941"/>
                  </a:cubicBezTo>
                  <a:cubicBezTo>
                    <a:pt x="1024" y="989"/>
                    <a:pt x="953" y="1036"/>
                    <a:pt x="881" y="1072"/>
                  </a:cubicBezTo>
                  <a:cubicBezTo>
                    <a:pt x="814" y="1081"/>
                    <a:pt x="747" y="1089"/>
                    <a:pt x="679" y="1089"/>
                  </a:cubicBezTo>
                  <a:cubicBezTo>
                    <a:pt x="651" y="1089"/>
                    <a:pt x="623" y="1087"/>
                    <a:pt x="596" y="1084"/>
                  </a:cubicBezTo>
                  <a:cubicBezTo>
                    <a:pt x="551" y="1076"/>
                    <a:pt x="505" y="1072"/>
                    <a:pt x="460" y="1072"/>
                  </a:cubicBezTo>
                  <a:cubicBezTo>
                    <a:pt x="300" y="1072"/>
                    <a:pt x="139" y="1120"/>
                    <a:pt x="0" y="1203"/>
                  </a:cubicBezTo>
                  <a:lnTo>
                    <a:pt x="262" y="1525"/>
                  </a:lnTo>
                  <a:cubicBezTo>
                    <a:pt x="326" y="1493"/>
                    <a:pt x="394" y="1477"/>
                    <a:pt x="465" y="1477"/>
                  </a:cubicBezTo>
                  <a:cubicBezTo>
                    <a:pt x="500" y="1477"/>
                    <a:pt x="536" y="1481"/>
                    <a:pt x="572" y="1489"/>
                  </a:cubicBezTo>
                  <a:cubicBezTo>
                    <a:pt x="607" y="1492"/>
                    <a:pt x="644" y="1493"/>
                    <a:pt x="681" y="1493"/>
                  </a:cubicBezTo>
                  <a:cubicBezTo>
                    <a:pt x="791" y="1493"/>
                    <a:pt x="905" y="1480"/>
                    <a:pt x="1012" y="1453"/>
                  </a:cubicBezTo>
                  <a:cubicBezTo>
                    <a:pt x="1131" y="1405"/>
                    <a:pt x="1238" y="1346"/>
                    <a:pt x="1346" y="1263"/>
                  </a:cubicBezTo>
                  <a:cubicBezTo>
                    <a:pt x="1608" y="1072"/>
                    <a:pt x="1858" y="846"/>
                    <a:pt x="2072" y="596"/>
                  </a:cubicBezTo>
                  <a:cubicBezTo>
                    <a:pt x="2084" y="572"/>
                    <a:pt x="2108" y="548"/>
                    <a:pt x="2131" y="536"/>
                  </a:cubicBezTo>
                  <a:cubicBezTo>
                    <a:pt x="2155" y="524"/>
                    <a:pt x="2179" y="512"/>
                    <a:pt x="2203" y="512"/>
                  </a:cubicBezTo>
                  <a:lnTo>
                    <a:pt x="2643" y="405"/>
                  </a:lnTo>
                  <a:lnTo>
                    <a:pt x="2548" y="1"/>
                  </a:lnTo>
                  <a:close/>
                </a:path>
              </a:pathLst>
            </a:custGeom>
            <a:solidFill>
              <a:srgbClr val="00B050"/>
            </a:solidFill>
            <a:ln>
              <a:noFill/>
            </a:ln>
          </p:spPr>
          <p:txBody>
            <a:bodyPr spcFirstLastPara="1" wrap="square" lIns="121900" tIns="121900" rIns="121900" bIns="121900" anchor="ctr" anchorCtr="0">
              <a:noAutofit/>
            </a:bodyPr>
            <a:lstStyle/>
            <a:p>
              <a:endParaRPr sz="2400" dirty="0"/>
            </a:p>
          </p:txBody>
        </p:sp>
        <p:sp>
          <p:nvSpPr>
            <p:cNvPr id="122" name="Google Shape;122;p16"/>
            <p:cNvSpPr/>
            <p:nvPr/>
          </p:nvSpPr>
          <p:spPr>
            <a:xfrm>
              <a:off x="4140375" y="4228650"/>
              <a:ext cx="581950" cy="242500"/>
            </a:xfrm>
            <a:custGeom>
              <a:avLst/>
              <a:gdLst/>
              <a:ahLst/>
              <a:cxnLst/>
              <a:rect l="l" t="t" r="r" b="b"/>
              <a:pathLst>
                <a:path w="23278" h="9700" extrusionOk="0">
                  <a:moveTo>
                    <a:pt x="9799" y="1"/>
                  </a:moveTo>
                  <a:cubicBezTo>
                    <a:pt x="9712" y="1"/>
                    <a:pt x="9625" y="4"/>
                    <a:pt x="9538" y="11"/>
                  </a:cubicBezTo>
                  <a:cubicBezTo>
                    <a:pt x="8109" y="142"/>
                    <a:pt x="6907" y="1297"/>
                    <a:pt x="5478" y="1357"/>
                  </a:cubicBezTo>
                  <a:cubicBezTo>
                    <a:pt x="5287" y="1357"/>
                    <a:pt x="5073" y="1357"/>
                    <a:pt x="4930" y="1476"/>
                  </a:cubicBezTo>
                  <a:cubicBezTo>
                    <a:pt x="4704" y="1643"/>
                    <a:pt x="4716" y="2000"/>
                    <a:pt x="4513" y="2178"/>
                  </a:cubicBezTo>
                  <a:cubicBezTo>
                    <a:pt x="4063" y="2577"/>
                    <a:pt x="3469" y="2640"/>
                    <a:pt x="2853" y="2640"/>
                  </a:cubicBezTo>
                  <a:cubicBezTo>
                    <a:pt x="2565" y="2640"/>
                    <a:pt x="2272" y="2626"/>
                    <a:pt x="1986" y="2626"/>
                  </a:cubicBezTo>
                  <a:cubicBezTo>
                    <a:pt x="1476" y="2626"/>
                    <a:pt x="989" y="2670"/>
                    <a:pt x="596" y="2917"/>
                  </a:cubicBezTo>
                  <a:cubicBezTo>
                    <a:pt x="191" y="3178"/>
                    <a:pt x="1" y="3559"/>
                    <a:pt x="287" y="4060"/>
                  </a:cubicBezTo>
                  <a:cubicBezTo>
                    <a:pt x="537" y="4476"/>
                    <a:pt x="834" y="4298"/>
                    <a:pt x="1073" y="4607"/>
                  </a:cubicBezTo>
                  <a:cubicBezTo>
                    <a:pt x="1132" y="4714"/>
                    <a:pt x="1239" y="5834"/>
                    <a:pt x="1203" y="5845"/>
                  </a:cubicBezTo>
                  <a:lnTo>
                    <a:pt x="787" y="5917"/>
                  </a:lnTo>
                  <a:cubicBezTo>
                    <a:pt x="870" y="6334"/>
                    <a:pt x="1192" y="6667"/>
                    <a:pt x="1608" y="6762"/>
                  </a:cubicBezTo>
                  <a:cubicBezTo>
                    <a:pt x="1465" y="7024"/>
                    <a:pt x="1430" y="7322"/>
                    <a:pt x="1525" y="7608"/>
                  </a:cubicBezTo>
                  <a:cubicBezTo>
                    <a:pt x="1653" y="7974"/>
                    <a:pt x="2048" y="8163"/>
                    <a:pt x="2446" y="8163"/>
                  </a:cubicBezTo>
                  <a:cubicBezTo>
                    <a:pt x="2605" y="8163"/>
                    <a:pt x="2764" y="8133"/>
                    <a:pt x="2906" y="8072"/>
                  </a:cubicBezTo>
                  <a:lnTo>
                    <a:pt x="2906" y="8072"/>
                  </a:lnTo>
                  <a:lnTo>
                    <a:pt x="2418" y="8405"/>
                  </a:lnTo>
                  <a:cubicBezTo>
                    <a:pt x="2523" y="8464"/>
                    <a:pt x="2636" y="8483"/>
                    <a:pt x="2754" y="8483"/>
                  </a:cubicBezTo>
                  <a:cubicBezTo>
                    <a:pt x="2988" y="8483"/>
                    <a:pt x="3240" y="8407"/>
                    <a:pt x="3476" y="8407"/>
                  </a:cubicBezTo>
                  <a:cubicBezTo>
                    <a:pt x="3580" y="8407"/>
                    <a:pt x="3681" y="8422"/>
                    <a:pt x="3775" y="8465"/>
                  </a:cubicBezTo>
                  <a:cubicBezTo>
                    <a:pt x="4121" y="8632"/>
                    <a:pt x="4216" y="9072"/>
                    <a:pt x="4513" y="9322"/>
                  </a:cubicBezTo>
                  <a:cubicBezTo>
                    <a:pt x="4660" y="9431"/>
                    <a:pt x="4829" y="9483"/>
                    <a:pt x="4996" y="9483"/>
                  </a:cubicBezTo>
                  <a:cubicBezTo>
                    <a:pt x="5302" y="9483"/>
                    <a:pt x="5601" y="9309"/>
                    <a:pt x="5740" y="9001"/>
                  </a:cubicBezTo>
                  <a:cubicBezTo>
                    <a:pt x="5775" y="8846"/>
                    <a:pt x="5823" y="8691"/>
                    <a:pt x="5906" y="8560"/>
                  </a:cubicBezTo>
                  <a:cubicBezTo>
                    <a:pt x="5988" y="8459"/>
                    <a:pt x="6098" y="8416"/>
                    <a:pt x="6216" y="8416"/>
                  </a:cubicBezTo>
                  <a:cubicBezTo>
                    <a:pt x="6460" y="8416"/>
                    <a:pt x="6742" y="8598"/>
                    <a:pt x="6895" y="8822"/>
                  </a:cubicBezTo>
                  <a:cubicBezTo>
                    <a:pt x="7121" y="9144"/>
                    <a:pt x="7299" y="9572"/>
                    <a:pt x="7680" y="9679"/>
                  </a:cubicBezTo>
                  <a:cubicBezTo>
                    <a:pt x="7734" y="9693"/>
                    <a:pt x="7788" y="9699"/>
                    <a:pt x="7842" y="9699"/>
                  </a:cubicBezTo>
                  <a:cubicBezTo>
                    <a:pt x="8065" y="9699"/>
                    <a:pt x="8291" y="9594"/>
                    <a:pt x="8502" y="9489"/>
                  </a:cubicBezTo>
                  <a:lnTo>
                    <a:pt x="10205" y="8655"/>
                  </a:lnTo>
                  <a:cubicBezTo>
                    <a:pt x="10383" y="8548"/>
                    <a:pt x="10574" y="8489"/>
                    <a:pt x="10776" y="8465"/>
                  </a:cubicBezTo>
                  <a:cubicBezTo>
                    <a:pt x="10931" y="8465"/>
                    <a:pt x="11074" y="8489"/>
                    <a:pt x="11217" y="8536"/>
                  </a:cubicBezTo>
                  <a:lnTo>
                    <a:pt x="12407" y="8882"/>
                  </a:lnTo>
                  <a:cubicBezTo>
                    <a:pt x="12886" y="8687"/>
                    <a:pt x="13393" y="8643"/>
                    <a:pt x="13910" y="8643"/>
                  </a:cubicBezTo>
                  <a:cubicBezTo>
                    <a:pt x="14333" y="8643"/>
                    <a:pt x="14762" y="8672"/>
                    <a:pt x="15187" y="8672"/>
                  </a:cubicBezTo>
                  <a:cubicBezTo>
                    <a:pt x="15353" y="8672"/>
                    <a:pt x="15518" y="8668"/>
                    <a:pt x="15681" y="8655"/>
                  </a:cubicBezTo>
                  <a:cubicBezTo>
                    <a:pt x="16491" y="8596"/>
                    <a:pt x="17265" y="8358"/>
                    <a:pt x="17956" y="7941"/>
                  </a:cubicBezTo>
                  <a:cubicBezTo>
                    <a:pt x="18110" y="7846"/>
                    <a:pt x="18277" y="7762"/>
                    <a:pt x="18444" y="7703"/>
                  </a:cubicBezTo>
                  <a:cubicBezTo>
                    <a:pt x="18533" y="7688"/>
                    <a:pt x="18625" y="7681"/>
                    <a:pt x="18718" y="7681"/>
                  </a:cubicBezTo>
                  <a:cubicBezTo>
                    <a:pt x="18845" y="7681"/>
                    <a:pt x="18974" y="7694"/>
                    <a:pt x="19099" y="7715"/>
                  </a:cubicBezTo>
                  <a:cubicBezTo>
                    <a:pt x="19461" y="7763"/>
                    <a:pt x="19826" y="7787"/>
                    <a:pt x="20192" y="7787"/>
                  </a:cubicBezTo>
                  <a:cubicBezTo>
                    <a:pt x="20823" y="7787"/>
                    <a:pt x="21452" y="7715"/>
                    <a:pt x="22063" y="7572"/>
                  </a:cubicBezTo>
                  <a:cubicBezTo>
                    <a:pt x="22254" y="7548"/>
                    <a:pt x="22432" y="7453"/>
                    <a:pt x="22551" y="7298"/>
                  </a:cubicBezTo>
                  <a:cubicBezTo>
                    <a:pt x="22706" y="7060"/>
                    <a:pt x="22551" y="6727"/>
                    <a:pt x="22659" y="6453"/>
                  </a:cubicBezTo>
                  <a:cubicBezTo>
                    <a:pt x="22718" y="6298"/>
                    <a:pt x="22837" y="6191"/>
                    <a:pt x="22897" y="6048"/>
                  </a:cubicBezTo>
                  <a:cubicBezTo>
                    <a:pt x="23159" y="5417"/>
                    <a:pt x="22194" y="4583"/>
                    <a:pt x="22706" y="4143"/>
                  </a:cubicBezTo>
                  <a:lnTo>
                    <a:pt x="23182" y="3976"/>
                  </a:lnTo>
                  <a:cubicBezTo>
                    <a:pt x="23278" y="3679"/>
                    <a:pt x="22992" y="3393"/>
                    <a:pt x="22706" y="3250"/>
                  </a:cubicBezTo>
                  <a:cubicBezTo>
                    <a:pt x="22432" y="3107"/>
                    <a:pt x="22099" y="3000"/>
                    <a:pt x="21956" y="2714"/>
                  </a:cubicBezTo>
                  <a:cubicBezTo>
                    <a:pt x="21813" y="2440"/>
                    <a:pt x="21920" y="2107"/>
                    <a:pt x="21873" y="1797"/>
                  </a:cubicBezTo>
                  <a:cubicBezTo>
                    <a:pt x="21772" y="1194"/>
                    <a:pt x="21115" y="852"/>
                    <a:pt x="20503" y="852"/>
                  </a:cubicBezTo>
                  <a:cubicBezTo>
                    <a:pt x="20463" y="852"/>
                    <a:pt x="20424" y="854"/>
                    <a:pt x="20384" y="857"/>
                  </a:cubicBezTo>
                  <a:cubicBezTo>
                    <a:pt x="19742" y="904"/>
                    <a:pt x="19158" y="1238"/>
                    <a:pt x="18551" y="1464"/>
                  </a:cubicBezTo>
                  <a:cubicBezTo>
                    <a:pt x="17916" y="1718"/>
                    <a:pt x="17244" y="1845"/>
                    <a:pt x="16570" y="1845"/>
                  </a:cubicBezTo>
                  <a:cubicBezTo>
                    <a:pt x="16233" y="1845"/>
                    <a:pt x="15896" y="1813"/>
                    <a:pt x="15562" y="1750"/>
                  </a:cubicBezTo>
                  <a:cubicBezTo>
                    <a:pt x="15098" y="1643"/>
                    <a:pt x="14646" y="1500"/>
                    <a:pt x="14205" y="1333"/>
                  </a:cubicBezTo>
                  <a:lnTo>
                    <a:pt x="12038" y="535"/>
                  </a:lnTo>
                  <a:cubicBezTo>
                    <a:pt x="11311" y="268"/>
                    <a:pt x="10565" y="1"/>
                    <a:pt x="9799" y="1"/>
                  </a:cubicBezTo>
                  <a:close/>
                </a:path>
              </a:pathLst>
            </a:custGeom>
            <a:gradFill>
              <a:gsLst>
                <a:gs pos="0">
                  <a:schemeClr val="accent6"/>
                </a:gs>
                <a:gs pos="100000">
                  <a:srgbClr val="348AA6"/>
                </a:gs>
              </a:gsLst>
              <a:lin ang="5400012" scaled="0"/>
            </a:gradFill>
            <a:ln>
              <a:noFill/>
            </a:ln>
          </p:spPr>
          <p:txBody>
            <a:bodyPr spcFirstLastPara="1" wrap="square" lIns="121900" tIns="121900" rIns="121900" bIns="121900" anchor="ctr" anchorCtr="0">
              <a:noAutofit/>
            </a:bodyPr>
            <a:lstStyle/>
            <a:p>
              <a:endParaRPr sz="2400" dirty="0"/>
            </a:p>
          </p:txBody>
        </p:sp>
        <p:sp>
          <p:nvSpPr>
            <p:cNvPr id="123" name="Google Shape;123;p16"/>
            <p:cNvSpPr/>
            <p:nvPr/>
          </p:nvSpPr>
          <p:spPr>
            <a:xfrm>
              <a:off x="4432675" y="4431525"/>
              <a:ext cx="217625" cy="177425"/>
            </a:xfrm>
            <a:custGeom>
              <a:avLst/>
              <a:gdLst/>
              <a:ahLst/>
              <a:cxnLst/>
              <a:rect l="l" t="t" r="r" b="b"/>
              <a:pathLst>
                <a:path w="8705" h="7097" extrusionOk="0">
                  <a:moveTo>
                    <a:pt x="7950" y="0"/>
                  </a:moveTo>
                  <a:cubicBezTo>
                    <a:pt x="7186" y="0"/>
                    <a:pt x="6398" y="411"/>
                    <a:pt x="5644" y="659"/>
                  </a:cubicBezTo>
                  <a:cubicBezTo>
                    <a:pt x="4880" y="898"/>
                    <a:pt x="4086" y="968"/>
                    <a:pt x="3291" y="968"/>
                  </a:cubicBezTo>
                  <a:cubicBezTo>
                    <a:pt x="3095" y="968"/>
                    <a:pt x="2899" y="964"/>
                    <a:pt x="2704" y="957"/>
                  </a:cubicBezTo>
                  <a:cubicBezTo>
                    <a:pt x="2494" y="948"/>
                    <a:pt x="2016" y="823"/>
                    <a:pt x="1706" y="823"/>
                  </a:cubicBezTo>
                  <a:cubicBezTo>
                    <a:pt x="1629" y="823"/>
                    <a:pt x="1563" y="831"/>
                    <a:pt x="1513" y="850"/>
                  </a:cubicBezTo>
                  <a:cubicBezTo>
                    <a:pt x="1192" y="981"/>
                    <a:pt x="1322" y="1362"/>
                    <a:pt x="1061" y="1540"/>
                  </a:cubicBezTo>
                  <a:cubicBezTo>
                    <a:pt x="930" y="1636"/>
                    <a:pt x="739" y="1600"/>
                    <a:pt x="632" y="1719"/>
                  </a:cubicBezTo>
                  <a:cubicBezTo>
                    <a:pt x="584" y="1791"/>
                    <a:pt x="549" y="1886"/>
                    <a:pt x="549" y="1969"/>
                  </a:cubicBezTo>
                  <a:cubicBezTo>
                    <a:pt x="501" y="2386"/>
                    <a:pt x="453" y="2803"/>
                    <a:pt x="394" y="3219"/>
                  </a:cubicBezTo>
                  <a:cubicBezTo>
                    <a:pt x="370" y="3481"/>
                    <a:pt x="394" y="3826"/>
                    <a:pt x="644" y="3910"/>
                  </a:cubicBezTo>
                  <a:cubicBezTo>
                    <a:pt x="727" y="3934"/>
                    <a:pt x="834" y="3922"/>
                    <a:pt x="906" y="3981"/>
                  </a:cubicBezTo>
                  <a:cubicBezTo>
                    <a:pt x="1061" y="4112"/>
                    <a:pt x="894" y="4338"/>
                    <a:pt x="751" y="4469"/>
                  </a:cubicBezTo>
                  <a:cubicBezTo>
                    <a:pt x="406" y="4779"/>
                    <a:pt x="179" y="5196"/>
                    <a:pt x="96" y="5660"/>
                  </a:cubicBezTo>
                  <a:cubicBezTo>
                    <a:pt x="1" y="6041"/>
                    <a:pt x="84" y="6446"/>
                    <a:pt x="310" y="6767"/>
                  </a:cubicBezTo>
                  <a:cubicBezTo>
                    <a:pt x="470" y="6966"/>
                    <a:pt x="736" y="7096"/>
                    <a:pt x="990" y="7096"/>
                  </a:cubicBezTo>
                  <a:cubicBezTo>
                    <a:pt x="1116" y="7096"/>
                    <a:pt x="1240" y="7064"/>
                    <a:pt x="1346" y="6994"/>
                  </a:cubicBezTo>
                  <a:cubicBezTo>
                    <a:pt x="1632" y="6803"/>
                    <a:pt x="1775" y="6398"/>
                    <a:pt x="2108" y="6339"/>
                  </a:cubicBezTo>
                  <a:cubicBezTo>
                    <a:pt x="2142" y="6332"/>
                    <a:pt x="2175" y="6329"/>
                    <a:pt x="2208" y="6329"/>
                  </a:cubicBezTo>
                  <a:cubicBezTo>
                    <a:pt x="2342" y="6329"/>
                    <a:pt x="2477" y="6374"/>
                    <a:pt x="2620" y="6374"/>
                  </a:cubicBezTo>
                  <a:cubicBezTo>
                    <a:pt x="2775" y="6363"/>
                    <a:pt x="2942" y="6315"/>
                    <a:pt x="3085" y="6243"/>
                  </a:cubicBezTo>
                  <a:cubicBezTo>
                    <a:pt x="4573" y="5589"/>
                    <a:pt x="6192" y="4827"/>
                    <a:pt x="6895" y="3362"/>
                  </a:cubicBezTo>
                  <a:cubicBezTo>
                    <a:pt x="7192" y="2707"/>
                    <a:pt x="7311" y="1945"/>
                    <a:pt x="7799" y="1421"/>
                  </a:cubicBezTo>
                  <a:cubicBezTo>
                    <a:pt x="7990" y="1231"/>
                    <a:pt x="8228" y="1076"/>
                    <a:pt x="8407" y="874"/>
                  </a:cubicBezTo>
                  <a:cubicBezTo>
                    <a:pt x="8585" y="671"/>
                    <a:pt x="8704" y="374"/>
                    <a:pt x="8621" y="124"/>
                  </a:cubicBezTo>
                  <a:cubicBezTo>
                    <a:pt x="8401" y="37"/>
                    <a:pt x="8176" y="0"/>
                    <a:pt x="7950" y="0"/>
                  </a:cubicBezTo>
                  <a:close/>
                </a:path>
              </a:pathLst>
            </a:custGeom>
            <a:gradFill>
              <a:gsLst>
                <a:gs pos="0">
                  <a:schemeClr val="accent6"/>
                </a:gs>
                <a:gs pos="100000">
                  <a:srgbClr val="348AA6"/>
                </a:gs>
              </a:gsLst>
              <a:lin ang="5400012" scaled="0"/>
            </a:gradFill>
            <a:ln>
              <a:noFill/>
            </a:ln>
          </p:spPr>
          <p:txBody>
            <a:bodyPr spcFirstLastPara="1" wrap="square" lIns="121900" tIns="121900" rIns="121900" bIns="121900" anchor="ctr" anchorCtr="0">
              <a:noAutofit/>
            </a:bodyPr>
            <a:lstStyle/>
            <a:p>
              <a:endParaRPr sz="2400" dirty="0"/>
            </a:p>
          </p:txBody>
        </p:sp>
      </p:grpSp>
      <p:sp>
        <p:nvSpPr>
          <p:cNvPr id="5" name="Ondertitel 4">
            <a:extLst>
              <a:ext uri="{FF2B5EF4-FFF2-40B4-BE49-F238E27FC236}">
                <a16:creationId xmlns:a16="http://schemas.microsoft.com/office/drawing/2014/main" id="{2B033095-9E33-30A8-0F78-93D0637BF591}"/>
              </a:ext>
            </a:extLst>
          </p:cNvPr>
          <p:cNvSpPr>
            <a:spLocks noGrp="1"/>
          </p:cNvSpPr>
          <p:nvPr>
            <p:ph type="subTitle" idx="1"/>
          </p:nvPr>
        </p:nvSpPr>
        <p:spPr>
          <a:xfrm>
            <a:off x="488781" y="1841678"/>
            <a:ext cx="2462420" cy="4854259"/>
          </a:xfrm>
        </p:spPr>
        <p:txBody>
          <a:bodyPr>
            <a:normAutofit fontScale="92500" lnSpcReduction="10000"/>
          </a:bodyPr>
          <a:lstStyle/>
          <a:p>
            <a:pPr marL="457200" indent="-457200" algn="l">
              <a:lnSpc>
                <a:spcPct val="110000"/>
              </a:lnSpc>
              <a:spcBef>
                <a:spcPts val="400"/>
              </a:spcBef>
              <a:buFont typeface="+mj-lt"/>
              <a:buAutoNum type="arabicPeriod"/>
            </a:pPr>
            <a:r>
              <a:rPr lang="en-GB" sz="1700" dirty="0">
                <a:solidFill>
                  <a:srgbClr val="261D60"/>
                </a:solidFill>
                <a:latin typeface="Arial" panose="020B0604020202020204" pitchFamily="34" charset="0"/>
                <a:cs typeface="Arial" panose="020B0604020202020204" pitchFamily="34" charset="0"/>
              </a:rPr>
              <a:t>Austria</a:t>
            </a:r>
          </a:p>
          <a:p>
            <a:pPr marL="457200" indent="-457200" algn="l">
              <a:lnSpc>
                <a:spcPct val="110000"/>
              </a:lnSpc>
              <a:spcBef>
                <a:spcPts val="400"/>
              </a:spcBef>
              <a:buFont typeface="+mj-lt"/>
              <a:buAutoNum type="arabicPeriod"/>
            </a:pPr>
            <a:r>
              <a:rPr lang="en-GB" sz="1700" dirty="0">
                <a:solidFill>
                  <a:srgbClr val="261D60"/>
                </a:solidFill>
                <a:latin typeface="Arial" panose="020B0604020202020204" pitchFamily="34" charset="0"/>
                <a:cs typeface="Arial" panose="020B0604020202020204" pitchFamily="34" charset="0"/>
              </a:rPr>
              <a:t>Belgium</a:t>
            </a:r>
          </a:p>
          <a:p>
            <a:pPr marL="457200" indent="-457200" algn="l">
              <a:lnSpc>
                <a:spcPct val="110000"/>
              </a:lnSpc>
              <a:spcBef>
                <a:spcPts val="400"/>
              </a:spcBef>
              <a:buFont typeface="+mj-lt"/>
              <a:buAutoNum type="arabicPeriod"/>
            </a:pPr>
            <a:r>
              <a:rPr lang="en-GB" sz="1700" dirty="0">
                <a:solidFill>
                  <a:srgbClr val="261D60"/>
                </a:solidFill>
                <a:latin typeface="Arial" panose="020B0604020202020204" pitchFamily="34" charset="0"/>
                <a:cs typeface="Arial" panose="020B0604020202020204" pitchFamily="34" charset="0"/>
              </a:rPr>
              <a:t>Bulgaria </a:t>
            </a:r>
          </a:p>
          <a:p>
            <a:pPr marL="457200" indent="-457200" algn="l">
              <a:lnSpc>
                <a:spcPct val="110000"/>
              </a:lnSpc>
              <a:spcBef>
                <a:spcPts val="400"/>
              </a:spcBef>
              <a:buFont typeface="+mj-lt"/>
              <a:buAutoNum type="arabicPeriod"/>
            </a:pPr>
            <a:r>
              <a:rPr lang="en-GB" sz="1700" dirty="0">
                <a:solidFill>
                  <a:srgbClr val="261D60"/>
                </a:solidFill>
                <a:latin typeface="Arial" panose="020B0604020202020204" pitchFamily="34" charset="0"/>
                <a:cs typeface="Arial" panose="020B0604020202020204" pitchFamily="34" charset="0"/>
              </a:rPr>
              <a:t>Croatia</a:t>
            </a:r>
          </a:p>
          <a:p>
            <a:pPr marL="457200" indent="-457200" algn="l">
              <a:lnSpc>
                <a:spcPct val="110000"/>
              </a:lnSpc>
              <a:spcBef>
                <a:spcPts val="400"/>
              </a:spcBef>
              <a:buFont typeface="+mj-lt"/>
              <a:buAutoNum type="arabicPeriod"/>
            </a:pPr>
            <a:r>
              <a:rPr lang="en-GB" sz="1700" dirty="0">
                <a:solidFill>
                  <a:srgbClr val="261D60"/>
                </a:solidFill>
                <a:latin typeface="Arial" panose="020B0604020202020204" pitchFamily="34" charset="0"/>
                <a:cs typeface="Arial" panose="020B0604020202020204" pitchFamily="34" charset="0"/>
              </a:rPr>
              <a:t>Czechia </a:t>
            </a:r>
          </a:p>
          <a:p>
            <a:pPr marL="457200" indent="-457200" algn="l">
              <a:lnSpc>
                <a:spcPct val="110000"/>
              </a:lnSpc>
              <a:spcBef>
                <a:spcPts val="400"/>
              </a:spcBef>
              <a:buFont typeface="+mj-lt"/>
              <a:buAutoNum type="arabicPeriod"/>
            </a:pPr>
            <a:r>
              <a:rPr lang="en-GB" sz="1700" dirty="0">
                <a:solidFill>
                  <a:srgbClr val="261D60"/>
                </a:solidFill>
                <a:latin typeface="Arial" panose="020B0604020202020204" pitchFamily="34" charset="0"/>
                <a:cs typeface="Arial" panose="020B0604020202020204" pitchFamily="34" charset="0"/>
              </a:rPr>
              <a:t>Denmark</a:t>
            </a:r>
          </a:p>
          <a:p>
            <a:pPr marL="457200" indent="-457200" algn="l">
              <a:lnSpc>
                <a:spcPct val="110000"/>
              </a:lnSpc>
              <a:spcBef>
                <a:spcPts val="400"/>
              </a:spcBef>
              <a:buFont typeface="+mj-lt"/>
              <a:buAutoNum type="arabicPeriod"/>
            </a:pPr>
            <a:r>
              <a:rPr lang="en-GB" sz="1700" dirty="0">
                <a:solidFill>
                  <a:srgbClr val="261D60"/>
                </a:solidFill>
                <a:latin typeface="Arial" panose="020B0604020202020204" pitchFamily="34" charset="0"/>
                <a:cs typeface="Arial" panose="020B0604020202020204" pitchFamily="34" charset="0"/>
              </a:rPr>
              <a:t>England &amp; Wales</a:t>
            </a:r>
          </a:p>
          <a:p>
            <a:pPr marL="457200" indent="-457200" algn="l">
              <a:lnSpc>
                <a:spcPct val="110000"/>
              </a:lnSpc>
              <a:spcBef>
                <a:spcPts val="400"/>
              </a:spcBef>
              <a:buFont typeface="+mj-lt"/>
              <a:buAutoNum type="arabicPeriod"/>
            </a:pPr>
            <a:r>
              <a:rPr lang="en-GB" sz="1700" dirty="0">
                <a:solidFill>
                  <a:srgbClr val="261D60"/>
                </a:solidFill>
                <a:latin typeface="Arial" panose="020B0604020202020204" pitchFamily="34" charset="0"/>
                <a:cs typeface="Arial" panose="020B0604020202020204" pitchFamily="34" charset="0"/>
              </a:rPr>
              <a:t>Estonia</a:t>
            </a:r>
          </a:p>
          <a:p>
            <a:pPr marL="457200" indent="-457200" algn="l">
              <a:lnSpc>
                <a:spcPct val="110000"/>
              </a:lnSpc>
              <a:spcBef>
                <a:spcPts val="400"/>
              </a:spcBef>
              <a:buFont typeface="+mj-lt"/>
              <a:buAutoNum type="arabicPeriod"/>
            </a:pPr>
            <a:r>
              <a:rPr lang="en-GB" sz="1700" dirty="0">
                <a:solidFill>
                  <a:srgbClr val="261D60"/>
                </a:solidFill>
                <a:latin typeface="Arial" panose="020B0604020202020204" pitchFamily="34" charset="0"/>
                <a:cs typeface="Arial" panose="020B0604020202020204" pitchFamily="34" charset="0"/>
              </a:rPr>
              <a:t>Finland</a:t>
            </a:r>
          </a:p>
          <a:p>
            <a:pPr marL="457200" indent="-457200" algn="l">
              <a:lnSpc>
                <a:spcPct val="110000"/>
              </a:lnSpc>
              <a:spcBef>
                <a:spcPts val="400"/>
              </a:spcBef>
              <a:buFont typeface="+mj-lt"/>
              <a:buAutoNum type="arabicPeriod"/>
            </a:pPr>
            <a:r>
              <a:rPr lang="en-GB" sz="1700" dirty="0">
                <a:solidFill>
                  <a:srgbClr val="261D60"/>
                </a:solidFill>
                <a:latin typeface="Arial" panose="020B0604020202020204" pitchFamily="34" charset="0"/>
                <a:cs typeface="Arial" panose="020B0604020202020204" pitchFamily="34" charset="0"/>
              </a:rPr>
              <a:t>France</a:t>
            </a:r>
          </a:p>
          <a:p>
            <a:pPr marL="457200" indent="-457200" algn="l">
              <a:lnSpc>
                <a:spcPct val="110000"/>
              </a:lnSpc>
              <a:spcBef>
                <a:spcPts val="400"/>
              </a:spcBef>
              <a:buFont typeface="+mj-lt"/>
              <a:buAutoNum type="arabicPeriod"/>
            </a:pPr>
            <a:r>
              <a:rPr lang="en-GB" sz="1700" dirty="0">
                <a:solidFill>
                  <a:srgbClr val="261D60"/>
                </a:solidFill>
                <a:latin typeface="Arial" panose="020B0604020202020204" pitchFamily="34" charset="0"/>
                <a:cs typeface="Arial" panose="020B0604020202020204" pitchFamily="34" charset="0"/>
              </a:rPr>
              <a:t>Germany</a:t>
            </a:r>
          </a:p>
          <a:p>
            <a:pPr marL="457200" indent="-457200" algn="l">
              <a:lnSpc>
                <a:spcPct val="110000"/>
              </a:lnSpc>
              <a:spcBef>
                <a:spcPts val="400"/>
              </a:spcBef>
              <a:buFont typeface="+mj-lt"/>
              <a:buAutoNum type="arabicPeriod"/>
            </a:pPr>
            <a:r>
              <a:rPr lang="en-GB" sz="1700" dirty="0">
                <a:solidFill>
                  <a:srgbClr val="261D60"/>
                </a:solidFill>
                <a:latin typeface="Arial" panose="020B0604020202020204" pitchFamily="34" charset="0"/>
                <a:cs typeface="Arial" panose="020B0604020202020204" pitchFamily="34" charset="0"/>
              </a:rPr>
              <a:t>Greece</a:t>
            </a:r>
          </a:p>
          <a:p>
            <a:pPr marL="457200" indent="-457200" algn="l">
              <a:lnSpc>
                <a:spcPct val="110000"/>
              </a:lnSpc>
              <a:spcBef>
                <a:spcPts val="400"/>
              </a:spcBef>
              <a:buFont typeface="+mj-lt"/>
              <a:buAutoNum type="arabicPeriod"/>
            </a:pPr>
            <a:r>
              <a:rPr lang="en-GB" sz="1700" dirty="0">
                <a:solidFill>
                  <a:srgbClr val="261D60"/>
                </a:solidFill>
                <a:latin typeface="Arial" panose="020B0604020202020204" pitchFamily="34" charset="0"/>
                <a:cs typeface="Arial" panose="020B0604020202020204" pitchFamily="34" charset="0"/>
              </a:rPr>
              <a:t>Hungary</a:t>
            </a:r>
          </a:p>
          <a:p>
            <a:pPr marL="457200" indent="-457200" algn="l">
              <a:lnSpc>
                <a:spcPct val="110000"/>
              </a:lnSpc>
              <a:spcBef>
                <a:spcPts val="400"/>
              </a:spcBef>
              <a:buFont typeface="+mj-lt"/>
              <a:buAutoNum type="arabicPeriod"/>
            </a:pPr>
            <a:r>
              <a:rPr lang="en-GB" sz="1700" dirty="0">
                <a:solidFill>
                  <a:srgbClr val="261D60"/>
                </a:solidFill>
                <a:latin typeface="Arial" panose="020B0604020202020204" pitchFamily="34" charset="0"/>
                <a:cs typeface="Arial" panose="020B0604020202020204" pitchFamily="34" charset="0"/>
              </a:rPr>
              <a:t>Italy</a:t>
            </a:r>
          </a:p>
          <a:p>
            <a:pPr marL="457200" indent="-457200" algn="l">
              <a:lnSpc>
                <a:spcPct val="110000"/>
              </a:lnSpc>
              <a:spcBef>
                <a:spcPts val="400"/>
              </a:spcBef>
              <a:buFont typeface="+mj-lt"/>
              <a:buAutoNum type="arabicPeriod"/>
            </a:pPr>
            <a:r>
              <a:rPr lang="en-GB" sz="1700" dirty="0">
                <a:solidFill>
                  <a:srgbClr val="261D60"/>
                </a:solidFill>
                <a:latin typeface="Arial" panose="020B0604020202020204" pitchFamily="34" charset="0"/>
                <a:cs typeface="Arial" panose="020B0604020202020204" pitchFamily="34" charset="0"/>
              </a:rPr>
              <a:t>Ireland </a:t>
            </a:r>
          </a:p>
          <a:p>
            <a:pPr marL="457200" indent="-457200" algn="l">
              <a:lnSpc>
                <a:spcPct val="110000"/>
              </a:lnSpc>
              <a:spcBef>
                <a:spcPts val="400"/>
              </a:spcBef>
              <a:buFont typeface="+mj-lt"/>
              <a:buAutoNum type="arabicPeriod"/>
            </a:pPr>
            <a:r>
              <a:rPr lang="en-GB" sz="1700" dirty="0">
                <a:solidFill>
                  <a:srgbClr val="261D60"/>
                </a:solidFill>
                <a:latin typeface="Arial" panose="020B0604020202020204" pitchFamily="34" charset="0"/>
                <a:cs typeface="Arial" panose="020B0604020202020204" pitchFamily="34" charset="0"/>
              </a:rPr>
              <a:t>Letland</a:t>
            </a:r>
          </a:p>
          <a:p>
            <a:pPr marL="457200" indent="-457200" algn="l">
              <a:buFont typeface="+mj-lt"/>
              <a:buAutoNum type="arabicPeriod"/>
            </a:pPr>
            <a:endParaRPr lang="en-GB" sz="2000" dirty="0">
              <a:solidFill>
                <a:srgbClr val="261D60"/>
              </a:solidFill>
              <a:latin typeface="Arial" panose="020B0604020202020204" pitchFamily="34" charset="0"/>
              <a:cs typeface="Arial" panose="020B0604020202020204" pitchFamily="34" charset="0"/>
            </a:endParaRPr>
          </a:p>
        </p:txBody>
      </p:sp>
      <p:sp>
        <p:nvSpPr>
          <p:cNvPr id="6" name="Ondertitel 4">
            <a:extLst>
              <a:ext uri="{FF2B5EF4-FFF2-40B4-BE49-F238E27FC236}">
                <a16:creationId xmlns:a16="http://schemas.microsoft.com/office/drawing/2014/main" id="{ABF1E517-FABB-0A44-0AB2-57FFE3D64612}"/>
              </a:ext>
            </a:extLst>
          </p:cNvPr>
          <p:cNvSpPr txBox="1">
            <a:spLocks/>
          </p:cNvSpPr>
          <p:nvPr/>
        </p:nvSpPr>
        <p:spPr>
          <a:xfrm>
            <a:off x="2791082" y="1616471"/>
            <a:ext cx="2477371" cy="544239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rgbClr val="261D60"/>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mj-lt"/>
              <a:buAutoNum type="arabicPeriod"/>
            </a:pPr>
            <a:endParaRPr lang="en-GB" sz="1400" dirty="0">
              <a:latin typeface="Arial" panose="020B0604020202020204" pitchFamily="34" charset="0"/>
              <a:cs typeface="Arial" panose="020B0604020202020204" pitchFamily="34" charset="0"/>
            </a:endParaRPr>
          </a:p>
          <a:p>
            <a:pPr marL="457200" indent="-457200" algn="l">
              <a:lnSpc>
                <a:spcPct val="100000"/>
              </a:lnSpc>
              <a:spcBef>
                <a:spcPts val="400"/>
              </a:spcBef>
              <a:buFont typeface="+mj-lt"/>
              <a:buAutoNum type="arabicPeriod" startAt="17"/>
            </a:pPr>
            <a:r>
              <a:rPr lang="en-GB" sz="1600" dirty="0">
                <a:latin typeface="Arial" panose="020B0604020202020204" pitchFamily="34" charset="0"/>
                <a:cs typeface="Arial" panose="020B0604020202020204" pitchFamily="34" charset="0"/>
              </a:rPr>
              <a:t>Lithuania </a:t>
            </a:r>
          </a:p>
          <a:p>
            <a:pPr marL="457200" indent="-457200" algn="l">
              <a:lnSpc>
                <a:spcPct val="100000"/>
              </a:lnSpc>
              <a:spcBef>
                <a:spcPts val="400"/>
              </a:spcBef>
              <a:buFont typeface="+mj-lt"/>
              <a:buAutoNum type="arabicPeriod" startAt="17"/>
            </a:pPr>
            <a:r>
              <a:rPr lang="en-GB" sz="1600" dirty="0">
                <a:latin typeface="Arial" panose="020B0604020202020204" pitchFamily="34" charset="0"/>
                <a:cs typeface="Arial" panose="020B0604020202020204" pitchFamily="34" charset="0"/>
              </a:rPr>
              <a:t>Norway</a:t>
            </a:r>
          </a:p>
          <a:p>
            <a:pPr marL="457200" indent="-457200" algn="l">
              <a:lnSpc>
                <a:spcPct val="100000"/>
              </a:lnSpc>
              <a:spcBef>
                <a:spcPts val="400"/>
              </a:spcBef>
              <a:buFont typeface="+mj-lt"/>
              <a:buAutoNum type="arabicPeriod" startAt="17"/>
            </a:pPr>
            <a:r>
              <a:rPr lang="en-GB" sz="1600" dirty="0">
                <a:latin typeface="Arial" panose="020B0604020202020204" pitchFamily="34" charset="0"/>
                <a:cs typeface="Arial" panose="020B0604020202020204" pitchFamily="34" charset="0"/>
              </a:rPr>
              <a:t>Poland</a:t>
            </a:r>
          </a:p>
          <a:p>
            <a:pPr marL="457200" indent="-457200" algn="l">
              <a:lnSpc>
                <a:spcPct val="100000"/>
              </a:lnSpc>
              <a:spcBef>
                <a:spcPts val="400"/>
              </a:spcBef>
              <a:buFont typeface="+mj-lt"/>
              <a:buAutoNum type="arabicPeriod" startAt="17"/>
            </a:pPr>
            <a:r>
              <a:rPr lang="en-GB" sz="1600" dirty="0">
                <a:latin typeface="Arial" panose="020B0604020202020204" pitchFamily="34" charset="0"/>
                <a:cs typeface="Arial" panose="020B0604020202020204" pitchFamily="34" charset="0"/>
              </a:rPr>
              <a:t>Portugal </a:t>
            </a:r>
          </a:p>
          <a:p>
            <a:pPr marL="457200" indent="-457200" algn="l">
              <a:lnSpc>
                <a:spcPct val="100000"/>
              </a:lnSpc>
              <a:spcBef>
                <a:spcPts val="400"/>
              </a:spcBef>
              <a:buFont typeface="+mj-lt"/>
              <a:buAutoNum type="arabicPeriod" startAt="17"/>
            </a:pPr>
            <a:r>
              <a:rPr lang="en-GB" sz="1600" dirty="0">
                <a:latin typeface="Arial" panose="020B0604020202020204" pitchFamily="34" charset="0"/>
                <a:cs typeface="Arial" panose="020B0604020202020204" pitchFamily="34" charset="0"/>
              </a:rPr>
              <a:t>Romania</a:t>
            </a:r>
          </a:p>
          <a:p>
            <a:pPr marL="457200" indent="-457200" algn="l">
              <a:lnSpc>
                <a:spcPct val="100000"/>
              </a:lnSpc>
              <a:spcBef>
                <a:spcPts val="400"/>
              </a:spcBef>
              <a:buFont typeface="+mj-lt"/>
              <a:buAutoNum type="arabicPeriod" startAt="17"/>
            </a:pPr>
            <a:r>
              <a:rPr lang="en-GB" sz="1600" dirty="0">
                <a:latin typeface="Arial" panose="020B0604020202020204" pitchFamily="34" charset="0"/>
                <a:cs typeface="Arial" panose="020B0604020202020204" pitchFamily="34" charset="0"/>
              </a:rPr>
              <a:t>Russia</a:t>
            </a:r>
          </a:p>
          <a:p>
            <a:pPr marL="457200" indent="-457200" algn="l">
              <a:lnSpc>
                <a:spcPct val="100000"/>
              </a:lnSpc>
              <a:spcBef>
                <a:spcPts val="400"/>
              </a:spcBef>
              <a:buFont typeface="+mj-lt"/>
              <a:buAutoNum type="arabicPeriod" startAt="17"/>
            </a:pPr>
            <a:r>
              <a:rPr lang="en-GB" sz="1600" dirty="0">
                <a:latin typeface="Arial" panose="020B0604020202020204" pitchFamily="34" charset="0"/>
                <a:cs typeface="Arial" panose="020B0604020202020204" pitchFamily="34" charset="0"/>
              </a:rPr>
              <a:t>Scotland </a:t>
            </a:r>
          </a:p>
          <a:p>
            <a:pPr marL="457200" indent="-457200" algn="l">
              <a:lnSpc>
                <a:spcPct val="100000"/>
              </a:lnSpc>
              <a:spcBef>
                <a:spcPts val="400"/>
              </a:spcBef>
              <a:buFont typeface="+mj-lt"/>
              <a:buAutoNum type="arabicPeriod" startAt="17"/>
            </a:pPr>
            <a:r>
              <a:rPr lang="en-GB" sz="1600" dirty="0">
                <a:latin typeface="Arial" panose="020B0604020202020204" pitchFamily="34" charset="0"/>
                <a:cs typeface="Arial" panose="020B0604020202020204" pitchFamily="34" charset="0"/>
              </a:rPr>
              <a:t>Serbia</a:t>
            </a:r>
          </a:p>
          <a:p>
            <a:pPr marL="457200" indent="-457200" algn="l">
              <a:lnSpc>
                <a:spcPct val="100000"/>
              </a:lnSpc>
              <a:spcBef>
                <a:spcPts val="400"/>
              </a:spcBef>
              <a:buFont typeface="+mj-lt"/>
              <a:buAutoNum type="arabicPeriod" startAt="17"/>
            </a:pPr>
            <a:r>
              <a:rPr lang="en-GB" sz="1600" dirty="0">
                <a:latin typeface="Arial" panose="020B0604020202020204" pitchFamily="34" charset="0"/>
                <a:cs typeface="Arial" panose="020B0604020202020204" pitchFamily="34" charset="0"/>
              </a:rPr>
              <a:t>Slovenia</a:t>
            </a:r>
          </a:p>
          <a:p>
            <a:pPr marL="457200" indent="-457200" algn="l">
              <a:lnSpc>
                <a:spcPct val="100000"/>
              </a:lnSpc>
              <a:spcBef>
                <a:spcPts val="400"/>
              </a:spcBef>
              <a:buFont typeface="+mj-lt"/>
              <a:buAutoNum type="arabicPeriod" startAt="17"/>
            </a:pPr>
            <a:r>
              <a:rPr lang="en-GB" sz="1600" dirty="0">
                <a:latin typeface="Arial" panose="020B0604020202020204" pitchFamily="34" charset="0"/>
                <a:cs typeface="Arial" panose="020B0604020202020204" pitchFamily="34" charset="0"/>
              </a:rPr>
              <a:t>Spain,</a:t>
            </a:r>
          </a:p>
          <a:p>
            <a:pPr marL="457200" indent="-457200" algn="l">
              <a:lnSpc>
                <a:spcPct val="100000"/>
              </a:lnSpc>
              <a:spcBef>
                <a:spcPts val="400"/>
              </a:spcBef>
              <a:buFont typeface="+mj-lt"/>
              <a:buAutoNum type="arabicPeriod" startAt="17"/>
            </a:pPr>
            <a:r>
              <a:rPr lang="en-GB" sz="1600" dirty="0">
                <a:latin typeface="Arial" panose="020B0604020202020204" pitchFamily="34" charset="0"/>
                <a:cs typeface="Arial" panose="020B0604020202020204" pitchFamily="34" charset="0"/>
              </a:rPr>
              <a:t>Sweden</a:t>
            </a:r>
          </a:p>
          <a:p>
            <a:pPr marL="457200" indent="-457200" algn="l">
              <a:lnSpc>
                <a:spcPct val="100000"/>
              </a:lnSpc>
              <a:spcBef>
                <a:spcPts val="400"/>
              </a:spcBef>
              <a:buFont typeface="+mj-lt"/>
              <a:buAutoNum type="arabicPeriod" startAt="17"/>
            </a:pPr>
            <a:r>
              <a:rPr lang="en-GB" sz="1600" dirty="0">
                <a:latin typeface="Arial" panose="020B0604020202020204" pitchFamily="34" charset="0"/>
                <a:cs typeface="Arial" panose="020B0604020202020204" pitchFamily="34" charset="0"/>
              </a:rPr>
              <a:t>Switzerland</a:t>
            </a:r>
          </a:p>
          <a:p>
            <a:pPr marL="457200" indent="-457200" algn="l">
              <a:lnSpc>
                <a:spcPct val="100000"/>
              </a:lnSpc>
              <a:spcBef>
                <a:spcPts val="400"/>
              </a:spcBef>
              <a:buFont typeface="+mj-lt"/>
              <a:buAutoNum type="arabicPeriod" startAt="17"/>
            </a:pPr>
            <a:r>
              <a:rPr lang="en-GB" sz="1600" dirty="0">
                <a:latin typeface="Arial" panose="020B0604020202020204" pitchFamily="34" charset="0"/>
                <a:cs typeface="Arial" panose="020B0604020202020204" pitchFamily="34" charset="0"/>
              </a:rPr>
              <a:t>Netherlands </a:t>
            </a:r>
          </a:p>
          <a:p>
            <a:pPr marL="457200" indent="-457200" algn="l">
              <a:lnSpc>
                <a:spcPct val="100000"/>
              </a:lnSpc>
              <a:spcBef>
                <a:spcPts val="400"/>
              </a:spcBef>
              <a:buFont typeface="+mj-lt"/>
              <a:buAutoNum type="arabicPeriod" startAt="17"/>
            </a:pPr>
            <a:r>
              <a:rPr lang="en-GB" sz="1600" dirty="0">
                <a:latin typeface="Arial" panose="020B0604020202020204" pitchFamily="34" charset="0"/>
                <a:cs typeface="Arial" panose="020B0604020202020204" pitchFamily="34" charset="0"/>
              </a:rPr>
              <a:t>North Macedonia </a:t>
            </a:r>
          </a:p>
          <a:p>
            <a:pPr marL="457200" indent="-457200" algn="l">
              <a:lnSpc>
                <a:spcPct val="100000"/>
              </a:lnSpc>
              <a:spcBef>
                <a:spcPts val="400"/>
              </a:spcBef>
              <a:buFont typeface="+mj-lt"/>
              <a:buAutoNum type="arabicPeriod" startAt="17"/>
            </a:pPr>
            <a:r>
              <a:rPr lang="en-GB" sz="1600" dirty="0">
                <a:latin typeface="Arial" panose="020B0604020202020204" pitchFamily="34" charset="0"/>
                <a:cs typeface="Arial" panose="020B0604020202020204" pitchFamily="34" charset="0"/>
              </a:rPr>
              <a:t>Ukraine</a:t>
            </a:r>
            <a:endParaRPr lang="en-GB"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1450B3-93FB-0C4B-8CAC-49D5D179D366}"/>
              </a:ext>
            </a:extLst>
          </p:cNvPr>
          <p:cNvSpPr>
            <a:spLocks noGrp="1"/>
          </p:cNvSpPr>
          <p:nvPr>
            <p:ph type="title"/>
          </p:nvPr>
        </p:nvSpPr>
        <p:spPr>
          <a:solidFill>
            <a:srgbClr val="322595"/>
          </a:solidFill>
        </p:spPr>
        <p:txBody>
          <a:bodyPr/>
          <a:lstStyle/>
          <a:p>
            <a:r>
              <a:rPr lang="en-GB" dirty="0"/>
              <a:t>	Purpose</a:t>
            </a:r>
          </a:p>
        </p:txBody>
      </p:sp>
      <p:sp>
        <p:nvSpPr>
          <p:cNvPr id="4" name="Rectangle 2">
            <a:extLst>
              <a:ext uri="{FF2B5EF4-FFF2-40B4-BE49-F238E27FC236}">
                <a16:creationId xmlns:a16="http://schemas.microsoft.com/office/drawing/2014/main" id="{0E76CA0D-D4C4-8540-89E1-2EF8C1345C39}"/>
              </a:ext>
            </a:extLst>
          </p:cNvPr>
          <p:cNvSpPr>
            <a:spLocks noGrp="1"/>
          </p:cNvSpPr>
          <p:nvPr>
            <p:ph idx="1"/>
          </p:nvPr>
        </p:nvSpPr>
        <p:spPr>
          <a:xfrm>
            <a:off x="810705" y="1825625"/>
            <a:ext cx="11293311" cy="4914540"/>
          </a:xfrm>
        </p:spPr>
        <p:txBody>
          <a:bodyPr/>
          <a:lstStyle/>
          <a:p>
            <a:pPr marL="0" indent="0">
              <a:buFont typeface="Arial" panose="020B0604020202020204" pitchFamily="34" charset="0"/>
              <a:buNone/>
              <a:defRPr/>
            </a:pPr>
            <a:r>
              <a:rPr lang="en-GB" b="1" dirty="0">
                <a:solidFill>
                  <a:srgbClr val="2E2287"/>
                </a:solidFill>
                <a:latin typeface="Arial" panose="020B0604020202020204" pitchFamily="34" charset="0"/>
                <a:cs typeface="Arial" panose="020B0604020202020204" pitchFamily="34" charset="0"/>
              </a:rPr>
              <a:t>Cl</a:t>
            </a:r>
            <a:r>
              <a:rPr lang="en-GB" b="1" dirty="0">
                <a:latin typeface="Arial" panose="020B0604020202020204" pitchFamily="34" charset="0"/>
                <a:cs typeface="Arial" panose="020B0604020202020204" pitchFamily="34" charset="0"/>
              </a:rPr>
              <a:t>ose academic cooperation in the field of family and law, aimed at:</a:t>
            </a:r>
          </a:p>
          <a:p>
            <a:pPr marL="457200" lvl="1" indent="0">
              <a:buNone/>
              <a:defRPr/>
            </a:pPr>
            <a:endParaRPr lang="en-GB" b="1" dirty="0">
              <a:solidFill>
                <a:srgbClr val="261D60"/>
              </a:solidFill>
              <a:latin typeface="Arial" panose="020B0604020202020204" pitchFamily="34" charset="0"/>
              <a:cs typeface="Arial" panose="020B0604020202020204" pitchFamily="34" charset="0"/>
            </a:endParaRPr>
          </a:p>
          <a:p>
            <a:pPr lvl="1">
              <a:defRPr/>
            </a:pPr>
            <a:r>
              <a:rPr lang="en-GB" dirty="0">
                <a:solidFill>
                  <a:srgbClr val="261D60"/>
                </a:solidFill>
                <a:latin typeface="Arial" panose="020B0604020202020204" pitchFamily="34" charset="0"/>
                <a:cs typeface="Arial" panose="020B0604020202020204" pitchFamily="34" charset="0"/>
              </a:rPr>
              <a:t>Accumulation and dissemination of knowledge of both family law in the books and in action;</a:t>
            </a:r>
          </a:p>
          <a:p>
            <a:pPr lvl="1">
              <a:defRPr/>
            </a:pPr>
            <a:r>
              <a:rPr lang="en-GB" dirty="0">
                <a:solidFill>
                  <a:srgbClr val="261D60"/>
                </a:solidFill>
                <a:latin typeface="Arial" panose="020B0604020202020204" pitchFamily="34" charset="0"/>
                <a:cs typeface="Arial" panose="020B0604020202020204" pitchFamily="34" charset="0"/>
              </a:rPr>
              <a:t>Promotion of comparative and multidisciplinary research and education;</a:t>
            </a:r>
          </a:p>
          <a:p>
            <a:pPr lvl="1">
              <a:defRPr/>
            </a:pPr>
            <a:r>
              <a:rPr lang="en-GB" dirty="0">
                <a:solidFill>
                  <a:srgbClr val="261D60"/>
                </a:solidFill>
                <a:latin typeface="Arial" panose="020B0604020202020204" pitchFamily="34" charset="0"/>
                <a:cs typeface="Arial" panose="020B0604020202020204" pitchFamily="34" charset="0"/>
              </a:rPr>
              <a:t>Learning from each another’s experience;</a:t>
            </a:r>
          </a:p>
          <a:p>
            <a:pPr lvl="1">
              <a:defRPr/>
            </a:pPr>
            <a:r>
              <a:rPr lang="en-GB" dirty="0">
                <a:solidFill>
                  <a:srgbClr val="261D60"/>
                </a:solidFill>
                <a:latin typeface="Arial" panose="020B0604020202020204" pitchFamily="34" charset="0"/>
                <a:cs typeface="Arial" panose="020B0604020202020204" pitchFamily="34" charset="0"/>
              </a:rPr>
              <a:t>Providing up-to-date comparative data for European, supranational and national bodies;</a:t>
            </a:r>
          </a:p>
          <a:p>
            <a:pPr lvl="1">
              <a:defRPr/>
            </a:pPr>
            <a:r>
              <a:rPr lang="en-GB" dirty="0">
                <a:solidFill>
                  <a:srgbClr val="002060"/>
                </a:solidFill>
                <a:latin typeface="Arial" panose="020B0604020202020204" pitchFamily="34" charset="0"/>
                <a:cs typeface="Arial" panose="020B0604020202020204" pitchFamily="34" charset="0"/>
              </a:rPr>
              <a:t>No harmonisation</a:t>
            </a:r>
          </a:p>
          <a:p>
            <a:pPr lvl="1">
              <a:defRPr/>
            </a:pPr>
            <a:endParaRPr lang="en-GB" dirty="0">
              <a:solidFill>
                <a:srgbClr val="261D60"/>
              </a:solidFill>
            </a:endParaRPr>
          </a:p>
          <a:p>
            <a:pPr marL="0" indent="0">
              <a:buFont typeface="Arial" panose="020B0604020202020204" pitchFamily="34" charset="0"/>
              <a:buNone/>
              <a:defRPr/>
            </a:pPr>
            <a:br>
              <a:rPr lang="en-GB" dirty="0"/>
            </a:br>
            <a:endParaRPr lang="en-GB" dirty="0"/>
          </a:p>
          <a:p>
            <a:pPr eaLnBrk="1" hangingPunct="1">
              <a:buFont typeface="Arial" charset="0"/>
              <a:buChar char="•"/>
              <a:defRPr/>
            </a:pPr>
            <a:endParaRPr lang="en-GB" altLang="nl-NL" dirty="0">
              <a:solidFill>
                <a:srgbClr val="000066"/>
              </a:solidFill>
            </a:endParaRPr>
          </a:p>
        </p:txBody>
      </p:sp>
    </p:spTree>
    <p:extLst>
      <p:ext uri="{BB962C8B-B14F-4D97-AF65-F5344CB8AC3E}">
        <p14:creationId xmlns:p14="http://schemas.microsoft.com/office/powerpoint/2010/main" val="3706459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F070BDBD-C8D0-AA42-ABA1-FDA4B3E7FDE3}"/>
              </a:ext>
            </a:extLst>
          </p:cNvPr>
          <p:cNvSpPr txBox="1">
            <a:spLocks/>
          </p:cNvSpPr>
          <p:nvPr/>
        </p:nvSpPr>
        <p:spPr>
          <a:xfrm>
            <a:off x="857839" y="1962150"/>
            <a:ext cx="10407192" cy="36036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rgbClr val="261D6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defRPr/>
            </a:pPr>
            <a:r>
              <a:rPr lang="en-GB" b="1" dirty="0">
                <a:latin typeface="Arial" panose="020B0604020202020204" pitchFamily="34" charset="0"/>
                <a:cs typeface="Arial" panose="020B0604020202020204" pitchFamily="34" charset="0"/>
              </a:rPr>
              <a:t>Fields:</a:t>
            </a:r>
          </a:p>
          <a:p>
            <a:pPr>
              <a:defRPr/>
            </a:pPr>
            <a:r>
              <a:rPr lang="en-GB" dirty="0">
                <a:latin typeface="Arial" panose="020B0604020202020204" pitchFamily="34" charset="0"/>
                <a:cs typeface="Arial" panose="020B0604020202020204" pitchFamily="34" charset="0"/>
              </a:rPr>
              <a:t>Substantive family law, child law, the law of persons and related subjects of the inheritance law; </a:t>
            </a:r>
          </a:p>
          <a:p>
            <a:pPr>
              <a:defRPr/>
            </a:pPr>
            <a:endParaRPr lang="en-GB" dirty="0">
              <a:latin typeface="Arial" panose="020B0604020202020204" pitchFamily="34" charset="0"/>
              <a:cs typeface="Arial" panose="020B0604020202020204" pitchFamily="34" charset="0"/>
            </a:endParaRPr>
          </a:p>
          <a:p>
            <a:pPr>
              <a:defRPr/>
            </a:pPr>
            <a:r>
              <a:rPr lang="en-GB" dirty="0">
                <a:latin typeface="Arial" panose="020B0604020202020204" pitchFamily="34" charset="0"/>
                <a:cs typeface="Arial" panose="020B0604020202020204" pitchFamily="34" charset="0"/>
              </a:rPr>
              <a:t>No Private International Law;</a:t>
            </a: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a:p>
            <a:pPr>
              <a:defRPr/>
            </a:pPr>
            <a:r>
              <a:rPr lang="en-GB" b="1" dirty="0">
                <a:solidFill>
                  <a:srgbClr val="00B050"/>
                </a:solidFill>
                <a:latin typeface="Arial" panose="020B0604020202020204" pitchFamily="34" charset="0"/>
                <a:cs typeface="Arial" panose="020B0604020202020204" pitchFamily="34" charset="0"/>
              </a:rPr>
              <a:t>First field: Empowerment and Protection of Vulnerable Adults</a:t>
            </a:r>
            <a:br>
              <a:rPr lang="en-GB" dirty="0"/>
            </a:br>
            <a:endParaRPr lang="en-GB" dirty="0"/>
          </a:p>
        </p:txBody>
      </p:sp>
      <p:sp>
        <p:nvSpPr>
          <p:cNvPr id="4" name="Titel 3">
            <a:extLst>
              <a:ext uri="{FF2B5EF4-FFF2-40B4-BE49-F238E27FC236}">
                <a16:creationId xmlns:a16="http://schemas.microsoft.com/office/drawing/2014/main" id="{1DC84C71-857B-58EC-ED44-1986E48CD00D}"/>
              </a:ext>
            </a:extLst>
          </p:cNvPr>
          <p:cNvSpPr>
            <a:spLocks noGrp="1"/>
          </p:cNvSpPr>
          <p:nvPr>
            <p:ph type="title"/>
          </p:nvPr>
        </p:nvSpPr>
        <p:spPr/>
        <p:txBody>
          <a:bodyPr/>
          <a:lstStyle/>
          <a:p>
            <a:endParaRPr dirty="0"/>
          </a:p>
        </p:txBody>
      </p:sp>
    </p:spTree>
    <p:extLst>
      <p:ext uri="{BB962C8B-B14F-4D97-AF65-F5344CB8AC3E}">
        <p14:creationId xmlns:p14="http://schemas.microsoft.com/office/powerpoint/2010/main" val="2722510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1450B3-93FB-0C4B-8CAC-49D5D179D366}"/>
              </a:ext>
            </a:extLst>
          </p:cNvPr>
          <p:cNvSpPr>
            <a:spLocks noGrp="1"/>
          </p:cNvSpPr>
          <p:nvPr>
            <p:ph type="title"/>
          </p:nvPr>
        </p:nvSpPr>
        <p:spPr>
          <a:solidFill>
            <a:srgbClr val="322595"/>
          </a:solidFill>
        </p:spPr>
        <p:txBody>
          <a:bodyPr>
            <a:normAutofit fontScale="90000"/>
          </a:bodyPr>
          <a:lstStyle/>
          <a:p>
            <a:br>
              <a:rPr lang="en-GB" dirty="0"/>
            </a:br>
            <a:r>
              <a:rPr lang="en-GB" dirty="0"/>
              <a:t>	                 Working method</a:t>
            </a:r>
            <a:br>
              <a:rPr lang="nl-NL" dirty="0"/>
            </a:br>
            <a:endParaRPr lang="en-GB" dirty="0"/>
          </a:p>
        </p:txBody>
      </p:sp>
      <p:graphicFrame>
        <p:nvGraphicFramePr>
          <p:cNvPr id="8" name="Diagram 7">
            <a:extLst>
              <a:ext uri="{FF2B5EF4-FFF2-40B4-BE49-F238E27FC236}">
                <a16:creationId xmlns:a16="http://schemas.microsoft.com/office/drawing/2014/main" id="{29F415DD-0F8E-B344-81D5-A655B89892ED}"/>
              </a:ext>
            </a:extLst>
          </p:cNvPr>
          <p:cNvGraphicFramePr/>
          <p:nvPr>
            <p:extLst>
              <p:ext uri="{D42A27DB-BD31-4B8C-83A1-F6EECF244321}">
                <p14:modId xmlns:p14="http://schemas.microsoft.com/office/powerpoint/2010/main" val="2301909913"/>
              </p:ext>
            </p:extLst>
          </p:nvPr>
        </p:nvGraphicFramePr>
        <p:xfrm>
          <a:off x="827584" y="1557338"/>
          <a:ext cx="11276432" cy="53006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71740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1450B3-93FB-0C4B-8CAC-49D5D179D366}"/>
              </a:ext>
            </a:extLst>
          </p:cNvPr>
          <p:cNvSpPr>
            <a:spLocks noGrp="1"/>
          </p:cNvSpPr>
          <p:nvPr>
            <p:ph type="title"/>
          </p:nvPr>
        </p:nvSpPr>
        <p:spPr>
          <a:solidFill>
            <a:srgbClr val="322595"/>
          </a:solidFill>
        </p:spPr>
        <p:txBody>
          <a:bodyPr>
            <a:normAutofit fontScale="90000"/>
          </a:bodyPr>
          <a:lstStyle/>
          <a:p>
            <a:br>
              <a:rPr lang="en-GB" dirty="0">
                <a:latin typeface="+mn-lt"/>
              </a:rPr>
            </a:br>
            <a:r>
              <a:rPr lang="en-GB" dirty="0">
                <a:latin typeface="+mn-lt"/>
              </a:rPr>
              <a:t>Time-path</a:t>
            </a:r>
            <a:r>
              <a:rPr lang="nl-NL" dirty="0">
                <a:latin typeface="+mn-lt"/>
              </a:rPr>
              <a:t> first werking field </a:t>
            </a:r>
            <a:br>
              <a:rPr lang="nl-NL" dirty="0"/>
            </a:br>
            <a:endParaRPr lang="en-GB" dirty="0"/>
          </a:p>
        </p:txBody>
      </p:sp>
      <p:graphicFrame>
        <p:nvGraphicFramePr>
          <p:cNvPr id="8" name="Diagram 7">
            <a:extLst>
              <a:ext uri="{FF2B5EF4-FFF2-40B4-BE49-F238E27FC236}">
                <a16:creationId xmlns:a16="http://schemas.microsoft.com/office/drawing/2014/main" id="{29F415DD-0F8E-B344-81D5-A655B89892ED}"/>
              </a:ext>
            </a:extLst>
          </p:cNvPr>
          <p:cNvGraphicFramePr/>
          <p:nvPr>
            <p:extLst>
              <p:ext uri="{D42A27DB-BD31-4B8C-83A1-F6EECF244321}">
                <p14:modId xmlns:p14="http://schemas.microsoft.com/office/powerpoint/2010/main" val="3667406912"/>
              </p:ext>
            </p:extLst>
          </p:nvPr>
        </p:nvGraphicFramePr>
        <p:xfrm>
          <a:off x="2754996" y="1348033"/>
          <a:ext cx="9349020" cy="55099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68681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1450B3-93FB-0C4B-8CAC-49D5D179D366}"/>
              </a:ext>
            </a:extLst>
          </p:cNvPr>
          <p:cNvSpPr>
            <a:spLocks noGrp="1"/>
          </p:cNvSpPr>
          <p:nvPr>
            <p:ph type="title"/>
          </p:nvPr>
        </p:nvSpPr>
        <p:spPr>
          <a:solidFill>
            <a:srgbClr val="322595"/>
          </a:solidFill>
        </p:spPr>
        <p:txBody>
          <a:bodyPr>
            <a:normAutofit/>
          </a:bodyPr>
          <a:lstStyle/>
          <a:p>
            <a:r>
              <a:rPr lang="en-GB" sz="2400" dirty="0"/>
              <a:t> Drafting the questionnaire: looking for common language </a:t>
            </a:r>
          </a:p>
        </p:txBody>
      </p:sp>
      <p:sp>
        <p:nvSpPr>
          <p:cNvPr id="8" name="Rectangle 2">
            <a:extLst>
              <a:ext uri="{FF2B5EF4-FFF2-40B4-BE49-F238E27FC236}">
                <a16:creationId xmlns:a16="http://schemas.microsoft.com/office/drawing/2014/main" id="{7EB37E10-C46B-4A67-0C08-FC8D9958A9A3}"/>
              </a:ext>
            </a:extLst>
          </p:cNvPr>
          <p:cNvSpPr txBox="1">
            <a:spLocks/>
          </p:cNvSpPr>
          <p:nvPr/>
        </p:nvSpPr>
        <p:spPr>
          <a:xfrm>
            <a:off x="647307" y="1836738"/>
            <a:ext cx="11634216" cy="4779962"/>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rgbClr val="261D6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lang="en-GB" b="1" dirty="0"/>
              <a:t> </a:t>
            </a:r>
            <a:r>
              <a:rPr lang="en-GB" sz="2400" b="1" dirty="0"/>
              <a:t>Functional ‘</a:t>
            </a:r>
            <a:r>
              <a:rPr lang="en-GB" sz="2400" b="1" dirty="0" err="1"/>
              <a:t>desequivalence</a:t>
            </a:r>
            <a:r>
              <a:rPr lang="en-GB" sz="2400" b="1" dirty="0"/>
              <a:t>’: the u</a:t>
            </a:r>
            <a:r>
              <a:rPr lang="en-GB" b="1" dirty="0"/>
              <a:t>se of the term guardianship in initial quick scans:</a:t>
            </a:r>
          </a:p>
          <a:p>
            <a:pPr>
              <a:defRPr/>
            </a:pPr>
            <a:r>
              <a:rPr lang="en-GB" sz="2000" dirty="0"/>
              <a:t>Guardianship as heaviest measure of substitute decision making, leading to full  deprivation of legal capacity, in contrast to the weaker measure </a:t>
            </a:r>
            <a:r>
              <a:rPr lang="en-GB" sz="2000" i="1" dirty="0"/>
              <a:t>curatorship,</a:t>
            </a:r>
            <a:r>
              <a:rPr lang="en-GB" sz="2000" dirty="0"/>
              <a:t> leading to restriction of  legal capacity (Bulgaria, Czechia, England &amp; Wales, France, Poland, Russia, Spain, the Netherlands)</a:t>
            </a:r>
          </a:p>
          <a:p>
            <a:pPr>
              <a:defRPr/>
            </a:pPr>
            <a:r>
              <a:rPr lang="en-GB" sz="2000" dirty="0"/>
              <a:t>Guardianship as measure of substitute decision making, leading to deprivation/restriction of legal capacity (Croatia, Estonia, Finland, Scotland, Serbia, Slovenia) </a:t>
            </a:r>
          </a:p>
          <a:p>
            <a:pPr>
              <a:defRPr/>
            </a:pPr>
            <a:r>
              <a:rPr lang="en-GB" sz="2000" dirty="0"/>
              <a:t>Guardianship as measure of substitute or support decision making, having no automatic effect on legal capacity (Denmark, Norway,) </a:t>
            </a:r>
          </a:p>
          <a:p>
            <a:pPr>
              <a:defRPr/>
            </a:pPr>
            <a:r>
              <a:rPr lang="en-GB" sz="2000" dirty="0"/>
              <a:t>Other terms are used for the institution of the guardian: (e.g. Hungary –custodianship, Lithuania – curatorship) </a:t>
            </a:r>
          </a:p>
          <a:p>
            <a:pPr>
              <a:defRPr/>
            </a:pPr>
            <a:endParaRPr lang="en-GB" dirty="0"/>
          </a:p>
          <a:p>
            <a:pPr>
              <a:defRPr/>
            </a:pPr>
            <a:r>
              <a:rPr lang="en-GB" sz="2000" dirty="0"/>
              <a:t>Use of the term guardianship is abandoned after the reforms due to association with the old paradigm (Austria, Belgium, Germany, Portugal, Sweden, Switzerland) </a:t>
            </a:r>
          </a:p>
          <a:p>
            <a:pPr>
              <a:defRPr/>
            </a:pPr>
            <a:endParaRPr lang="en-GB" dirty="0"/>
          </a:p>
        </p:txBody>
      </p:sp>
      <p:cxnSp>
        <p:nvCxnSpPr>
          <p:cNvPr id="3" name="Rechte verbindingslijn 2">
            <a:extLst>
              <a:ext uri="{FF2B5EF4-FFF2-40B4-BE49-F238E27FC236}">
                <a16:creationId xmlns:a16="http://schemas.microsoft.com/office/drawing/2014/main" id="{CDBB31C6-02E7-8B68-1E59-AF48757FE578}"/>
              </a:ext>
            </a:extLst>
          </p:cNvPr>
          <p:cNvCxnSpPr>
            <a:cxnSpLocks/>
          </p:cNvCxnSpPr>
          <p:nvPr/>
        </p:nvCxnSpPr>
        <p:spPr>
          <a:xfrm>
            <a:off x="647307" y="5666667"/>
            <a:ext cx="11456709" cy="0"/>
          </a:xfrm>
          <a:prstGeom prst="line">
            <a:avLst/>
          </a:prstGeom>
          <a:ln>
            <a:solidFill>
              <a:srgbClr val="C0000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752576087"/>
      </p:ext>
    </p:extLst>
  </p:cSld>
  <p:clrMapOvr>
    <a:masterClrMapping/>
  </p:clrMapOvr>
</p:sld>
</file>

<file path=ppt/theme/theme1.xml><?xml version="1.0" encoding="utf-8"?>
<a:theme xmlns:a="http://schemas.openxmlformats.org/drawingml/2006/main" name="Kantoorthema">
  <a:themeElements>
    <a:clrScheme name="Diepblauw">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ambria">
      <a:maj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10414</TotalTime>
  <Words>2076</Words>
  <Application>Microsoft Macintosh PowerPoint</Application>
  <PresentationFormat>Breedbeeld</PresentationFormat>
  <Paragraphs>211</Paragraphs>
  <Slides>22</Slides>
  <Notes>9</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22</vt:i4>
      </vt:variant>
    </vt:vector>
  </HeadingPairs>
  <TitlesOfParts>
    <vt:vector size="29" baseType="lpstr">
      <vt:lpstr>Arial</vt:lpstr>
      <vt:lpstr>Arial Black</vt:lpstr>
      <vt:lpstr>Calibri</vt:lpstr>
      <vt:lpstr>Cambria</vt:lpstr>
      <vt:lpstr>Times</vt:lpstr>
      <vt:lpstr>Times New Roman</vt:lpstr>
      <vt:lpstr>Kantoorthema</vt:lpstr>
      <vt:lpstr>PowerPoint-presentatie</vt:lpstr>
      <vt:lpstr>PowerPoint-presentatie</vt:lpstr>
      <vt:lpstr>  What is FL-EUR?</vt:lpstr>
      <vt:lpstr>PowerPoint-presentatie</vt:lpstr>
      <vt:lpstr> Purpose</vt:lpstr>
      <vt:lpstr>PowerPoint-presentatie</vt:lpstr>
      <vt:lpstr>                   Working method </vt:lpstr>
      <vt:lpstr> Time-path first werking field  </vt:lpstr>
      <vt:lpstr> Drafting the questionnaire: looking for common language </vt:lpstr>
      <vt:lpstr> Analysing reports: first results </vt:lpstr>
      <vt:lpstr>         Legal reform    </vt:lpstr>
      <vt:lpstr>   Paradigm shift : Article 12 VN CRPD  </vt:lpstr>
      <vt:lpstr>  Paradigm shift: moderate view   </vt:lpstr>
      <vt:lpstr>         Paradigm shift in practice     </vt:lpstr>
      <vt:lpstr> Paradigm shift ultimate viewed: system of measures </vt:lpstr>
      <vt:lpstr> Paradigm shift ultimate viewed: system of measures </vt:lpstr>
      <vt:lpstr> Paradigm shift: quotes    </vt:lpstr>
      <vt:lpstr>         Paradigm shift: system of measures    </vt:lpstr>
      <vt:lpstr>      Paradigm shift: limitation of legal capacity </vt:lpstr>
      <vt:lpstr>         Paradigm shift: limitation of legal capacity   </vt:lpstr>
      <vt:lpstr>    New measures    </vt:lpstr>
      <vt:lpstr>FL-EUR:  Family Law in Europe: Academic Network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Masha Antokolskaia</dc:creator>
  <cp:lastModifiedBy>Antokolskaia, M.V. (MV)</cp:lastModifiedBy>
  <cp:revision>81</cp:revision>
  <cp:lastPrinted>2023-11-23T21:59:47Z</cp:lastPrinted>
  <dcterms:created xsi:type="dcterms:W3CDTF">2021-10-02T19:00:44Z</dcterms:created>
  <dcterms:modified xsi:type="dcterms:W3CDTF">2023-12-03T19:31:22Z</dcterms:modified>
</cp:coreProperties>
</file>