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nva Sans" charset="1" panose="020B0503030501040103"/>
      <p:regular r:id="rId19"/>
    </p:embeddedFont>
    <p:embeddedFont>
      <p:font typeface="Asap Condensed Bold" charset="1" panose="020F0806030202060203"/>
      <p:regular r:id="rId20"/>
    </p:embeddedFont>
    <p:embeddedFont>
      <p:font typeface="Open Sans Bold Bold" charset="1" panose="00000000000000000000"/>
      <p:regular r:id="rId21"/>
    </p:embeddedFont>
    <p:embeddedFont>
      <p:font typeface="Canva Sans Bold Italics" charset="1" panose="020B0803030501040103"/>
      <p:regular r:id="rId22"/>
    </p:embeddedFont>
    <p:embeddedFont>
      <p:font typeface="Barlow Condensed Bold" charset="1" panose="00000806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41253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Starterbatterie für Aufsitzmäher, Motorräder, Quads usw.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Länge: 196mm / Breite: 130mm / Höhe: 181mm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Hohe Startkapazität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Zuverlässig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Lange Lebensdauer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46,⁹⁰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440197" y="3853957"/>
            <a:ext cx="5338673" cy="5264377"/>
          </a:xfrm>
          <a:custGeom>
            <a:avLst/>
            <a:gdLst/>
            <a:ahLst/>
            <a:cxnLst/>
            <a:rect r="r" b="b" t="t" l="l"/>
            <a:pathLst>
              <a:path h="5264377" w="5338673">
                <a:moveTo>
                  <a:pt x="0" y="0"/>
                </a:moveTo>
                <a:lnTo>
                  <a:pt x="5338673" y="0"/>
                </a:lnTo>
                <a:lnTo>
                  <a:pt x="5338673" y="5264377"/>
                </a:lnTo>
                <a:lnTo>
                  <a:pt x="0" y="52643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KRAMP Batterie 12V 28Ah </a:t>
            </a:r>
          </a:p>
          <a:p>
            <a:pPr algn="l">
              <a:lnSpc>
                <a:spcPts val="54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U1R2812KR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41253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Luftgefederter Sitz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Mit Längs-Horizontalfederung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Mit mechanischer Bandscheibenstütze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Inkl. Armlehnen und Rückenverlängerung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Stoff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16460" y="3139231"/>
            <a:ext cx="4482863" cy="5915318"/>
          </a:xfrm>
          <a:custGeom>
            <a:avLst/>
            <a:gdLst/>
            <a:ahLst/>
            <a:cxnLst/>
            <a:rect r="r" b="b" t="t" l="l"/>
            <a:pathLst>
              <a:path h="5915318" w="4482863">
                <a:moveTo>
                  <a:pt x="0" y="0"/>
                </a:moveTo>
                <a:lnTo>
                  <a:pt x="4482863" y="0"/>
                </a:lnTo>
                <a:lnTo>
                  <a:pt x="4482863" y="5915318"/>
                </a:lnTo>
                <a:lnTo>
                  <a:pt x="0" y="59153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1.469,⁹⁰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GRAMMER Sitz Maximo Comfort Plus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G1288546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41253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Farblose 32,5%ige Harnstofflösung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Ermöglicht die Erfüllung der Euro-4-, Euro-5- und Euro-6-Norm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Biologisch abbaubar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Inhalt: 10l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46709" y="3484775"/>
            <a:ext cx="4242255" cy="5520743"/>
          </a:xfrm>
          <a:custGeom>
            <a:avLst/>
            <a:gdLst/>
            <a:ahLst/>
            <a:cxnLst/>
            <a:rect r="r" b="b" t="t" l="l"/>
            <a:pathLst>
              <a:path h="5520743" w="4242255">
                <a:moveTo>
                  <a:pt x="0" y="0"/>
                </a:moveTo>
                <a:lnTo>
                  <a:pt x="4242255" y="0"/>
                </a:lnTo>
                <a:lnTo>
                  <a:pt x="4242255" y="5520743"/>
                </a:lnTo>
                <a:lnTo>
                  <a:pt x="0" y="55207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11,⁹⁰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KRAMP Ad-Blue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SP950010KR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41253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Passend zu Husqvarna und Gardena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36 Klingen inkl. Schrauben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Material: Edelstahl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Bruchfest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66458" y="3034847"/>
            <a:ext cx="3492842" cy="5970671"/>
          </a:xfrm>
          <a:custGeom>
            <a:avLst/>
            <a:gdLst/>
            <a:ahLst/>
            <a:cxnLst/>
            <a:rect r="r" b="b" t="t" l="l"/>
            <a:pathLst>
              <a:path h="5970671" w="3492842">
                <a:moveTo>
                  <a:pt x="0" y="0"/>
                </a:moveTo>
                <a:lnTo>
                  <a:pt x="3492842" y="0"/>
                </a:lnTo>
                <a:lnTo>
                  <a:pt x="3492842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8,⁹⁰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Automower-Klingen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FGP105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t="-213" r="-3339" b="-213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98450"/>
            <a:ext cx="13123090" cy="525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Kat. 2/2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Material: SAE1020 (gehärtet)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76591" y="3378302"/>
            <a:ext cx="5697881" cy="5755204"/>
          </a:xfrm>
          <a:custGeom>
            <a:avLst/>
            <a:gdLst/>
            <a:ahLst/>
            <a:cxnLst/>
            <a:rect r="r" b="b" t="t" l="l"/>
            <a:pathLst>
              <a:path h="5755204" w="5697881">
                <a:moveTo>
                  <a:pt x="0" y="0"/>
                </a:moveTo>
                <a:lnTo>
                  <a:pt x="5697882" y="0"/>
                </a:lnTo>
                <a:lnTo>
                  <a:pt x="5697882" y="5755204"/>
                </a:lnTo>
                <a:lnTo>
                  <a:pt x="0" y="57552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GOPART Unterlenkerkugel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LA956284GP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41253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Mineralisches Motorenöl für 4-Takt Benzin- und Dieselmotoren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Viskosität SAE30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Inhalt 1,4 Liter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Ausgezeichneter Schutz gegen Korrosion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97655" y="3147611"/>
            <a:ext cx="3363478" cy="5970671"/>
          </a:xfrm>
          <a:custGeom>
            <a:avLst/>
            <a:gdLst/>
            <a:ahLst/>
            <a:cxnLst/>
            <a:rect r="r" b="b" t="t" l="l"/>
            <a:pathLst>
              <a:path h="5970671" w="3363478">
                <a:moveTo>
                  <a:pt x="0" y="0"/>
                </a:moveTo>
                <a:lnTo>
                  <a:pt x="3363478" y="0"/>
                </a:lnTo>
                <a:lnTo>
                  <a:pt x="3363478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5,⁹⁰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KRAMP 4-Takt-Motoröl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106110014KR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2140584"/>
            <a:ext cx="13123090" cy="769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Für Schaltgetriebe, Differenziale, Verteilergetriebe, Wendegetriebe und Nassbremsen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Viskosität 10W30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Synthetisches Öl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Inhalt: 20l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60389" y="3039861"/>
            <a:ext cx="4070007" cy="5970671"/>
          </a:xfrm>
          <a:custGeom>
            <a:avLst/>
            <a:gdLst/>
            <a:ahLst/>
            <a:cxnLst/>
            <a:rect r="r" b="b" t="t" l="l"/>
            <a:pathLst>
              <a:path h="5970671" w="4070007">
                <a:moveTo>
                  <a:pt x="0" y="0"/>
                </a:moveTo>
                <a:lnTo>
                  <a:pt x="4070007" y="0"/>
                </a:lnTo>
                <a:lnTo>
                  <a:pt x="4070007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97,⁹⁰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KRAMP Getriebe-/Hydrauliköl UTTO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40321020WEKR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02459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Für alle Hydrauliksysteme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Hervorragender Verschleißschutz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Sehr gute Wärmestabilität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Inhalt: 5l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43995" y="3039861"/>
            <a:ext cx="3502794" cy="5970671"/>
          </a:xfrm>
          <a:custGeom>
            <a:avLst/>
            <a:gdLst/>
            <a:ahLst/>
            <a:cxnLst/>
            <a:rect r="r" b="b" t="t" l="l"/>
            <a:pathLst>
              <a:path h="5970671" w="3502794">
                <a:moveTo>
                  <a:pt x="0" y="0"/>
                </a:moveTo>
                <a:lnTo>
                  <a:pt x="3502794" y="0"/>
                </a:lnTo>
                <a:lnTo>
                  <a:pt x="3502794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18,⁹⁰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KRAMP Hydrauliköl HLP46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30221005WEKR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2140584"/>
            <a:ext cx="13123090" cy="769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Langzeit-Haftschmierfett auf Basis einer speziellen Calciumseife mit hervorragender Wasserbeständigkeit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Temperaturbereich -30 bis 110 °C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Farbe: grün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Inhalt: 400g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83887" y="3039861"/>
            <a:ext cx="1423010" cy="5970671"/>
          </a:xfrm>
          <a:custGeom>
            <a:avLst/>
            <a:gdLst/>
            <a:ahLst/>
            <a:cxnLst/>
            <a:rect r="r" b="b" t="t" l="l"/>
            <a:pathLst>
              <a:path h="5970671" w="1423010">
                <a:moveTo>
                  <a:pt x="0" y="0"/>
                </a:moveTo>
                <a:lnTo>
                  <a:pt x="1423010" y="0"/>
                </a:lnTo>
                <a:lnTo>
                  <a:pt x="1423010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5,⁹⁰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DIVINOL Schmierfettkartusche TOP2003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23980P001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02459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Anschluss 1 3/8" 6Z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Für Feldspritzen, Düngestreuer, Holzspalter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Länge: 710mm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CE Kennzeichnung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580360">
            <a:off x="10779860" y="5533243"/>
            <a:ext cx="7269127" cy="1199406"/>
          </a:xfrm>
          <a:custGeom>
            <a:avLst/>
            <a:gdLst/>
            <a:ahLst/>
            <a:cxnLst/>
            <a:rect r="r" b="b" t="t" l="l"/>
            <a:pathLst>
              <a:path h="1199406" w="7269127">
                <a:moveTo>
                  <a:pt x="0" y="0"/>
                </a:moveTo>
                <a:lnTo>
                  <a:pt x="7269127" y="0"/>
                </a:lnTo>
                <a:lnTo>
                  <a:pt x="7269127" y="1199406"/>
                </a:lnTo>
                <a:lnTo>
                  <a:pt x="0" y="11994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103,⁹⁰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GOPART Gelenkwelle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823390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PTO40Y21T710GP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41253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Außenbreite: 977mm / Innenbreite: 812mm / Gesamthöhe: 525mm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Kat. 2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max. Zuglast: 3500kg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Kugeldurchmesser: 50mm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Durchmesser Zugbolzen: 20mm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71823" y="4138633"/>
            <a:ext cx="6316177" cy="4591624"/>
          </a:xfrm>
          <a:custGeom>
            <a:avLst/>
            <a:gdLst/>
            <a:ahLst/>
            <a:cxnLst/>
            <a:rect r="r" b="b" t="t" l="l"/>
            <a:pathLst>
              <a:path h="4591624" w="6316177">
                <a:moveTo>
                  <a:pt x="0" y="0"/>
                </a:moveTo>
                <a:lnTo>
                  <a:pt x="6316177" y="0"/>
                </a:lnTo>
                <a:lnTo>
                  <a:pt x="6316177" y="4591624"/>
                </a:lnTo>
                <a:lnTo>
                  <a:pt x="0" y="45916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95,⁹⁰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KRAMP Dreipunktanhängebock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TL150892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414013" cy="10287000"/>
          </a:xfrm>
          <a:custGeom>
            <a:avLst/>
            <a:gdLst/>
            <a:ahLst/>
            <a:cxnLst/>
            <a:rect r="r" b="b" t="t" l="l"/>
            <a:pathLst>
              <a:path h="10287000" w="3414013">
                <a:moveTo>
                  <a:pt x="0" y="0"/>
                </a:moveTo>
                <a:lnTo>
                  <a:pt x="3414013" y="0"/>
                </a:lnTo>
                <a:lnTo>
                  <a:pt x="341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l="0" t="0" r="-4879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41253"/>
            <a:ext cx="1312309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Starterbatterie für Aufsitzmäher, Motorräder, Quads usw.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Länge: 181mm / Breite:77 mm / Höhe: 167mm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Hohe Startkapazität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Zuverlässig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Lange Lebensdauer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68319" y="3211343"/>
            <a:ext cx="4979146" cy="5843206"/>
          </a:xfrm>
          <a:custGeom>
            <a:avLst/>
            <a:gdLst/>
            <a:ahLst/>
            <a:cxnLst/>
            <a:rect r="r" b="b" t="t" l="l"/>
            <a:pathLst>
              <a:path h="5843206" w="4979146">
                <a:moveTo>
                  <a:pt x="0" y="0"/>
                </a:moveTo>
                <a:lnTo>
                  <a:pt x="4979146" y="0"/>
                </a:lnTo>
                <a:lnTo>
                  <a:pt x="4979146" y="5843206"/>
                </a:lnTo>
                <a:lnTo>
                  <a:pt x="0" y="58432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979173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41,⁹⁰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62000"/>
            <a:ext cx="1312309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343434"/>
                </a:solidFill>
                <a:latin typeface="Open Sans Bold Bold"/>
                <a:ea typeface="Open Sans Bold Bold"/>
                <a:cs typeface="Open Sans Bold Bold"/>
                <a:sym typeface="Open Sans Bold Bold"/>
              </a:rPr>
              <a:t>KRAMP Batterie 12V 18Ah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85925"/>
            <a:ext cx="1759396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i="true" b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SBA1812KR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2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>
                <a:solidFill>
                  <a:srgbClr val="343434"/>
                </a:solidFill>
                <a:latin typeface="Canva Sans"/>
                <a:ea typeface="Canva Sans"/>
                <a:cs typeface="Canva Sans"/>
                <a:sym typeface="Canva Sans"/>
              </a:rPr>
              <a:t>Aktion gültig bis 30.04.2025 -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DAGfiN4wyQo</dc:identifier>
  <dcterms:modified xsi:type="dcterms:W3CDTF">2011-08-01T06:04:30Z</dcterms:modified>
  <cp:revision>1</cp:revision>
  <dc:title>Smart TV Promo Mp4/PP</dc:title>
</cp:coreProperties>
</file>