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Barlow Condensed" charset="1" panose="00000506000000000000"/>
      <p:regular r:id="rId23"/>
    </p:embeddedFont>
    <p:embeddedFont>
      <p:font typeface="Asap Condensed Bold" charset="1" panose="020F0806030202060203"/>
      <p:regular r:id="rId24"/>
    </p:embeddedFont>
    <p:embeddedFont>
      <p:font typeface="Barlow Condensed Bold" charset="1" panose="00000806000000000000"/>
      <p:regular r:id="rId25"/>
    </p:embeddedFont>
    <p:embeddedFont>
      <p:font typeface="Barlow Condensed Bold Italics" charset="1" panose="00000806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Max. Hubhöhe: 760 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 x B (in mm): 1260 x 1020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Gewicht: 106 kg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Felgenbreite: 800 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Marke: Kramp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38902" y="1028700"/>
            <a:ext cx="5208563" cy="7871884"/>
          </a:xfrm>
          <a:custGeom>
            <a:avLst/>
            <a:gdLst/>
            <a:ahLst/>
            <a:cxnLst/>
            <a:rect r="r" b="b" t="t" l="l"/>
            <a:pathLst>
              <a:path h="7871884" w="5208563">
                <a:moveTo>
                  <a:pt x="0" y="0"/>
                </a:moveTo>
                <a:lnTo>
                  <a:pt x="5208563" y="0"/>
                </a:lnTo>
                <a:lnTo>
                  <a:pt x="5208563" y="7871884"/>
                </a:lnTo>
                <a:lnTo>
                  <a:pt x="0" y="78718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749,90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Radmontagegerät 1500 kg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15000KR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Anziehdrehmoment: 40-200 nm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Einfache Einrichtung und Bedienung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Zuverlässige Einstellung des Drehmoments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Kontrolliertes Festziehen von Schraubverbindungen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Hergestellt aus Chrom-Vanadium-Stahl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00408" y="1028700"/>
            <a:ext cx="7654148" cy="7654148"/>
          </a:xfrm>
          <a:custGeom>
            <a:avLst/>
            <a:gdLst/>
            <a:ahLst/>
            <a:cxnLst/>
            <a:rect r="r" b="b" t="t" l="l"/>
            <a:pathLst>
              <a:path h="7654148" w="7654148">
                <a:moveTo>
                  <a:pt x="0" y="0"/>
                </a:moveTo>
                <a:lnTo>
                  <a:pt x="7654148" y="0"/>
                </a:lnTo>
                <a:lnTo>
                  <a:pt x="7654148" y="7654148"/>
                </a:lnTo>
                <a:lnTo>
                  <a:pt x="0" y="76541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165,00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Drehmomentschlüssel (1/2")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1807102200KR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Marke: Gallagher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Batterie 55 Ah / 120 Ah: kleines Gehäuse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Batterie 160 Ah / 175 Ah: großes Gehäuse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 x B x H (in mm): 190 x 125 x 160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Elektrozäune und Weidezaungeräte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21674" y="2346421"/>
            <a:ext cx="7411616" cy="5594159"/>
          </a:xfrm>
          <a:custGeom>
            <a:avLst/>
            <a:gdLst/>
            <a:ahLst/>
            <a:cxnLst/>
            <a:rect r="r" b="b" t="t" l="l"/>
            <a:pathLst>
              <a:path h="5594159" w="7411616">
                <a:moveTo>
                  <a:pt x="0" y="0"/>
                </a:moveTo>
                <a:lnTo>
                  <a:pt x="7411616" y="0"/>
                </a:lnTo>
                <a:lnTo>
                  <a:pt x="7411616" y="5594158"/>
                </a:lnTo>
                <a:lnTo>
                  <a:pt x="0" y="55941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94,00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Batterien 2-er Set (9 V, 175 Ah)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065073GAL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Rinder und Pferde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Widerstandsfähig und bruchsicher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Sehr hoher Wasserzulauf von bis zu 20 l/min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Anschluss von oben und unten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Rohrventil für Hoch- und Niederdruck geeignet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85920" y="1028700"/>
            <a:ext cx="6975859" cy="6934087"/>
          </a:xfrm>
          <a:custGeom>
            <a:avLst/>
            <a:gdLst/>
            <a:ahLst/>
            <a:cxnLst/>
            <a:rect r="r" b="b" t="t" l="l"/>
            <a:pathLst>
              <a:path h="6934087" w="6975859">
                <a:moveTo>
                  <a:pt x="0" y="0"/>
                </a:moveTo>
                <a:lnTo>
                  <a:pt x="6975859" y="0"/>
                </a:lnTo>
                <a:lnTo>
                  <a:pt x="6975859" y="6934087"/>
                </a:lnTo>
                <a:lnTo>
                  <a:pt x="0" y="69340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112,90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Tränkeschale Suevia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SU1001203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Fördert Eutergesundheit &amp; Milchausbeute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Verhindert Übermilchung &amp; Stress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 nachrüstbar &amp; wartungsarm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Übersetzungen: 65/35 - 70/30 - 60/40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Simuliert natürliches Saugverhalten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50680" y="1595915"/>
            <a:ext cx="6140618" cy="6140618"/>
          </a:xfrm>
          <a:custGeom>
            <a:avLst/>
            <a:gdLst/>
            <a:ahLst/>
            <a:cxnLst/>
            <a:rect r="r" b="b" t="t" l="l"/>
            <a:pathLst>
              <a:path h="6140618" w="6140618">
                <a:moveTo>
                  <a:pt x="0" y="0"/>
                </a:moveTo>
                <a:lnTo>
                  <a:pt x="6140617" y="0"/>
                </a:lnTo>
                <a:lnTo>
                  <a:pt x="6140617" y="6140618"/>
                </a:lnTo>
                <a:lnTo>
                  <a:pt x="0" y="61406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Pulsator für Melkgeschirr H02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158002010M2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Sehr effektiv auch bei starken Verschmutzungen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Auch für korrosionsfeste Bauteile geeignet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Löst Verkehrsschmutz von Fahrzeugen aller Art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Mischverhältnis: 1:50 bis 1:100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Biologisch abbaubar und phosphatfrei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04181" y="637598"/>
            <a:ext cx="5833615" cy="8057252"/>
          </a:xfrm>
          <a:custGeom>
            <a:avLst/>
            <a:gdLst/>
            <a:ahLst/>
            <a:cxnLst/>
            <a:rect r="r" b="b" t="t" l="l"/>
            <a:pathLst>
              <a:path h="8057252" w="5833615">
                <a:moveTo>
                  <a:pt x="0" y="0"/>
                </a:moveTo>
                <a:lnTo>
                  <a:pt x="5833615" y="0"/>
                </a:lnTo>
                <a:lnTo>
                  <a:pt x="5833615" y="8057252"/>
                </a:lnTo>
                <a:lnTo>
                  <a:pt x="0" y="8057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31,90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Lkw-Reiniger Dreumex (5 l)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12450001001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 4 Manometern (insgesamt 12 Teile beinhaltet)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Druckmessbereich: 0-600 bar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 robusten Transportkoffer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 x B x H des Gehäuses (in mm): 355 x 300 x 80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Anschluss Schnellschaltersystem: M16 x 2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94132" y="1374078"/>
            <a:ext cx="6660424" cy="6660424"/>
          </a:xfrm>
          <a:custGeom>
            <a:avLst/>
            <a:gdLst/>
            <a:ahLst/>
            <a:cxnLst/>
            <a:rect r="r" b="b" t="t" l="l"/>
            <a:pathLst>
              <a:path h="6660424" w="6660424">
                <a:moveTo>
                  <a:pt x="0" y="0"/>
                </a:moveTo>
                <a:lnTo>
                  <a:pt x="6660424" y="0"/>
                </a:lnTo>
                <a:lnTo>
                  <a:pt x="6660424" y="6660424"/>
                </a:lnTo>
                <a:lnTo>
                  <a:pt x="0" y="66604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180,00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Hydraulik Testkoffer KIT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TKA002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Material: Polypropylen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Anzahl Ösen für Seile: 3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Gesamtlänge: 104 cm (Spitzenlänge: 13,5 cm)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Perfekt für Rinder, Schafe, Geflügel uvm. 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Sicherer Halt ohne großen Kraftaufwand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51098" y="1714500"/>
            <a:ext cx="7636902" cy="7636902"/>
          </a:xfrm>
          <a:custGeom>
            <a:avLst/>
            <a:gdLst/>
            <a:ahLst/>
            <a:cxnLst/>
            <a:rect r="r" b="b" t="t" l="l"/>
            <a:pathLst>
              <a:path h="7636902" w="7636902">
                <a:moveTo>
                  <a:pt x="0" y="0"/>
                </a:moveTo>
                <a:lnTo>
                  <a:pt x="7636902" y="0"/>
                </a:lnTo>
                <a:lnTo>
                  <a:pt x="7636902" y="7636902"/>
                </a:lnTo>
                <a:lnTo>
                  <a:pt x="0" y="76369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Zaunpfahl weiß - 90 cm (10 Stk.)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1666200FA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t="-213" r="-3339" b="-213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professionellen Ladungssicherung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Korrosionsbeständige Ratsche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Hohe Spannkräfte durch langen Hebel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Ausgestattet mit Spitzhaken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Temperaturbereich: -40°C bis 100°C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54223" y="2834174"/>
            <a:ext cx="7400333" cy="3885175"/>
          </a:xfrm>
          <a:custGeom>
            <a:avLst/>
            <a:gdLst/>
            <a:ahLst/>
            <a:cxnLst/>
            <a:rect r="r" b="b" t="t" l="l"/>
            <a:pathLst>
              <a:path h="3885175" w="7400333">
                <a:moveTo>
                  <a:pt x="0" y="0"/>
                </a:moveTo>
                <a:lnTo>
                  <a:pt x="7400333" y="0"/>
                </a:lnTo>
                <a:lnTo>
                  <a:pt x="7400333" y="3885175"/>
                </a:lnTo>
                <a:lnTo>
                  <a:pt x="0" y="38851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13,90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Ratschengurt Typ 50, 25kN, 9m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TS2050E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Befestigung: Schnellverschlussgabel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Verriegelungstyp: Ziehverschluss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Holzspalter, Gülletanks, Dungstreuer, uvm. 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Leistung bei 1000 U/min: 40 kW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Marke: Kramp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34649" y="3400544"/>
            <a:ext cx="7824092" cy="3038356"/>
          </a:xfrm>
          <a:custGeom>
            <a:avLst/>
            <a:gdLst/>
            <a:ahLst/>
            <a:cxnLst/>
            <a:rect r="r" b="b" t="t" l="l"/>
            <a:pathLst>
              <a:path h="3038356" w="7824092">
                <a:moveTo>
                  <a:pt x="0" y="0"/>
                </a:moveTo>
                <a:lnTo>
                  <a:pt x="7824092" y="0"/>
                </a:lnTo>
                <a:lnTo>
                  <a:pt x="7824092" y="3038356"/>
                </a:lnTo>
                <a:lnTo>
                  <a:pt x="0" y="3038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127,90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Gelenkwelle T40 - L = 1010mm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T40101SC12C12KR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Entspricht der neuesten LED-Technologie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Mindestens 30.000 Stunden Lebensdauer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Geeignet für Traktor, Baumaschinen, LKW, uvm. 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Lichtstrom: 8040 lm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Leuchtentyp: Flutlicht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48377" y="1508361"/>
            <a:ext cx="5358982" cy="6822722"/>
          </a:xfrm>
          <a:custGeom>
            <a:avLst/>
            <a:gdLst/>
            <a:ahLst/>
            <a:cxnLst/>
            <a:rect r="r" b="b" t="t" l="l"/>
            <a:pathLst>
              <a:path h="6822722" w="5358982">
                <a:moveTo>
                  <a:pt x="0" y="0"/>
                </a:moveTo>
                <a:lnTo>
                  <a:pt x="5358982" y="0"/>
                </a:lnTo>
                <a:lnTo>
                  <a:pt x="5358982" y="6822722"/>
                </a:lnTo>
                <a:lnTo>
                  <a:pt x="0" y="6822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Arbeitsscheinwerfer LED, 70W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LA10613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Inhalt: 400 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Zum Einsatz in Land- &amp; Baumaschinen, KFZ, uvm.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Sehr gute Hafteigenschaften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Kein Verschleiß auch bei extremen Bedingungen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Farbe: Grün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28098" y="534730"/>
            <a:ext cx="1999540" cy="8389679"/>
          </a:xfrm>
          <a:custGeom>
            <a:avLst/>
            <a:gdLst/>
            <a:ahLst/>
            <a:cxnLst/>
            <a:rect r="r" b="b" t="t" l="l"/>
            <a:pathLst>
              <a:path h="8389679" w="1999540">
                <a:moveTo>
                  <a:pt x="0" y="0"/>
                </a:moveTo>
                <a:lnTo>
                  <a:pt x="1999540" y="0"/>
                </a:lnTo>
                <a:lnTo>
                  <a:pt x="1999540" y="8389679"/>
                </a:lnTo>
                <a:lnTo>
                  <a:pt x="0" y="83896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5,90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DIVINOL Schmierfettkartusche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23980P001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Reinigung von Bremsen und Fahrzeugteilen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Greift Gummi, Kunststoff und Lack nicht an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Schnelltrocknend und hinterlässt keine Reste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Entfettet durchgehend und reinigt schnell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Enthält kein Aceton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48377" y="1167812"/>
            <a:ext cx="5724153" cy="7509669"/>
          </a:xfrm>
          <a:custGeom>
            <a:avLst/>
            <a:gdLst/>
            <a:ahLst/>
            <a:cxnLst/>
            <a:rect r="r" b="b" t="t" l="l"/>
            <a:pathLst>
              <a:path h="7509669" w="5724153">
                <a:moveTo>
                  <a:pt x="0" y="0"/>
                </a:moveTo>
                <a:lnTo>
                  <a:pt x="5724153" y="0"/>
                </a:lnTo>
                <a:lnTo>
                  <a:pt x="5724153" y="7509669"/>
                </a:lnTo>
                <a:lnTo>
                  <a:pt x="0" y="75096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124,90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Bremsenreiniger Caramba - 25 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SP6026101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Länge: 50 cm / Teilung: ⅜ Inch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(Semi-)Professionelle Motorsägen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Laminierte Leichtbau-Führungsschiene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Titanbeschichtete Endloskette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Rückschlagarme Sicherheitskette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42851" y="566529"/>
            <a:ext cx="1649970" cy="8389679"/>
          </a:xfrm>
          <a:custGeom>
            <a:avLst/>
            <a:gdLst/>
            <a:ahLst/>
            <a:cxnLst/>
            <a:rect r="r" b="b" t="t" l="l"/>
            <a:pathLst>
              <a:path h="8389679" w="1649970">
                <a:moveTo>
                  <a:pt x="0" y="0"/>
                </a:moveTo>
                <a:lnTo>
                  <a:pt x="1649970" y="0"/>
                </a:lnTo>
                <a:lnTo>
                  <a:pt x="1649970" y="8389679"/>
                </a:lnTo>
                <a:lnTo>
                  <a:pt x="0" y="83896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33,90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Set Sägekette &amp; Führungsschiene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203816724025KR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Leicht und kompakt / mit Räder für Transport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 automatischen Start-Stopp-System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Extralanger Hochdruckschlauch (10 m)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Universeller Einsatz in Werkstatt, Lager, Haushalt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Variable Sprühlanze zur Anpassung des Drucks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49043" y="1028700"/>
            <a:ext cx="3846045" cy="7876489"/>
          </a:xfrm>
          <a:custGeom>
            <a:avLst/>
            <a:gdLst/>
            <a:ahLst/>
            <a:cxnLst/>
            <a:rect r="r" b="b" t="t" l="l"/>
            <a:pathLst>
              <a:path h="7876489" w="3846045">
                <a:moveTo>
                  <a:pt x="0" y="0"/>
                </a:moveTo>
                <a:lnTo>
                  <a:pt x="3846044" y="0"/>
                </a:lnTo>
                <a:lnTo>
                  <a:pt x="3846044" y="7876489"/>
                </a:lnTo>
                <a:lnTo>
                  <a:pt x="0" y="787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399,00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Hikoki Hochdruckreiniger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AW150LAZ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016487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 insgesamt 415 Kupferringen 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Größe: 6 - 35 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Ideal für Traktor- und Maschinenwartung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Zuverlässige Dichtung von Hydraulikverbindungen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 übersichtlichen Sortimentskasten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085920" y="2220901"/>
            <a:ext cx="6972690" cy="4567112"/>
          </a:xfrm>
          <a:custGeom>
            <a:avLst/>
            <a:gdLst/>
            <a:ahLst/>
            <a:cxnLst/>
            <a:rect r="r" b="b" t="t" l="l"/>
            <a:pathLst>
              <a:path h="4567112" w="6972690">
                <a:moveTo>
                  <a:pt x="0" y="0"/>
                </a:moveTo>
                <a:lnTo>
                  <a:pt x="6972689" y="0"/>
                </a:lnTo>
                <a:lnTo>
                  <a:pt x="6972689" y="4567111"/>
                </a:lnTo>
                <a:lnTo>
                  <a:pt x="0" y="45671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105,00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Sortiment Kupferringe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CU7001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31.10.2025 -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DAGfiN4wyQo</dc:identifier>
  <dcterms:modified xsi:type="dcterms:W3CDTF">2011-08-01T06:04:30Z</dcterms:modified>
  <cp:revision>1</cp:revision>
  <dc:title>Smart TV Promo Mp4/PP</dc:title>
</cp:coreProperties>
</file>