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02" d="100"/>
          <a:sy n="102" d="100"/>
        </p:scale>
        <p:origin x="192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05D5F-8D37-FACE-F0B2-7B1C45633C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0A08B8-49D4-3A70-9E04-90003B6FF6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30A50-C9DF-C607-5146-D2849DD1E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A2F99-62D1-8C40-887B-E0F1D3F62626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F42C9-F821-5A6E-7BF2-50078B527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42308-8EB7-144A-B9D4-9A7548CD1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4B493-0308-1245-9C3D-C238DFAC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15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A4DC3-2177-1765-048C-5E42B63E9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442EDB-D35B-88F7-A27B-5288C33FD9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515C81-BCB3-AD68-47F9-81B14E74D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A2F99-62D1-8C40-887B-E0F1D3F62626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65AB1-4707-1C1F-76AC-716405C87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D8541-5454-DAC5-7931-83A6DE0C1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4B493-0308-1245-9C3D-C238DFAC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359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8415D7-6080-837D-234E-34B0A6996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16ED00-E9DB-64D0-B541-F1624C5C71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952F54-0D62-B64F-3DBB-9BB6E1986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A2F99-62D1-8C40-887B-E0F1D3F62626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2B8E1-4144-2573-D72B-1F01466B6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127F48-F71D-9540-0720-F58366730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4B493-0308-1245-9C3D-C238DFAC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330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DDCA8-5074-94AE-A78D-27EF02DD3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D5326-870D-8DA9-9901-23EAF5E88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41024B-15C3-679A-7C20-C27249D00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A2F99-62D1-8C40-887B-E0F1D3F62626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BC59C-9010-ED24-468B-F2C04B859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71DC8-C65D-5EC2-B227-D4D6FE660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4B493-0308-1245-9C3D-C238DFAC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894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7C8A7-B851-70A4-64C9-0EA97FFB8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0F5914-5A1A-E139-333C-33F32B005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45E9F-D869-D73E-E8F0-08D135798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A2F99-62D1-8C40-887B-E0F1D3F62626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07E7D-5D0C-7DCD-A3FA-6CA0B6AD9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FE601-7D38-ACB5-C5D8-4E64C015F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4B493-0308-1245-9C3D-C238DFAC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414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14781-6A3B-B559-2555-D178459A8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64048-1D6F-2A4C-3AAC-30E38D101A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A81E09-B2D0-A374-F1C5-0ABAB02CF3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FC8911-9037-409C-F813-A87FDAC17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A2F99-62D1-8C40-887B-E0F1D3F62626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FD2479-0771-5625-6B83-1BDFFC875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7C5ADD-36CD-9826-7639-FC4B8E7B6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4B493-0308-1245-9C3D-C238DFAC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88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C0A4C-064C-40C3-1618-B8572BC4F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A45CF6-92A7-68F6-F4D1-9903D97B7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70A965-5D16-5BC8-763E-A332290C5F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4114E6-873C-5C54-D773-BE15BFCB2E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2103D4-DD40-B346-74BC-85487279A0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12A96F-FAA8-AB5F-CDBB-AA305A29F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A2F99-62D1-8C40-887B-E0F1D3F62626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BEBA9C-21B9-94C1-25CE-0382AE5F9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9B2020-AA93-C627-B15D-114E61FF3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4B493-0308-1245-9C3D-C238DFAC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112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6357D-C17B-3371-1DE7-4DFCCB637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E56ADD-AB76-2425-D957-CB3B5DCEE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A2F99-62D1-8C40-887B-E0F1D3F62626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4D2395-E3F1-3F56-4B4D-50CEF1873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F74040-E036-7189-F0C8-85041127E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4B493-0308-1245-9C3D-C238DFAC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366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978534-1312-5466-B627-A78B4DAAB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A2F99-62D1-8C40-887B-E0F1D3F62626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07AE0D-12D3-C998-0E46-375FC9167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F84C57-E0A4-C270-6177-3CDC6B78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4B493-0308-1245-9C3D-C238DFAC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98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AE0CC-1B65-126C-812C-F7C5776BB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C6E2C-A4E8-2439-B423-ACE76E54E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E7A57E-40C7-AB40-E024-C9CE38CC65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4FD2E-C159-F981-EFDD-A580E8FAA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A2F99-62D1-8C40-887B-E0F1D3F62626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358903-A50C-5CD5-9F04-369540B62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C4C88-2C68-3B64-C159-D1C878608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4B493-0308-1245-9C3D-C238DFAC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47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B2101-1377-324D-0316-9BECD7D4A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B11B84-3503-D8A1-57DF-510D70EF6A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87E22D-C321-531F-A03A-AA7A4D7251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50A8F2-2CA0-D091-8CE4-E5CF080A5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A2F99-62D1-8C40-887B-E0F1D3F62626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7323B4-FB65-E247-C982-9CB1DD9BA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51103C-D251-7716-69AC-9C197944D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4B493-0308-1245-9C3D-C238DFAC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51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67673-646E-AE53-0BC8-5D2E882D2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3429D3-ED89-57C5-462E-4B9CFABE3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DD99B7-ED3F-0700-B941-DDA9AD056E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8A2F99-62D1-8C40-887B-E0F1D3F62626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0101C-E534-7316-7F1D-F52CDC137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292E5-42CF-9217-221E-43FC316F83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A4B493-0308-1245-9C3D-C238DFAC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red logo&#10;&#10;AI-generated content may be incorrect.">
            <a:extLst>
              <a:ext uri="{FF2B5EF4-FFF2-40B4-BE49-F238E27FC236}">
                <a16:creationId xmlns:a16="http://schemas.microsoft.com/office/drawing/2014/main" id="{2D5BDC1A-CF1F-FA14-76B1-50C689E559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480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Tobi Bello</dc:creator>
  <cp:lastModifiedBy>Tobi Bello</cp:lastModifiedBy>
  <cp:revision>1</cp:revision>
  <dcterms:created xsi:type="dcterms:W3CDTF">2025-10-14T15:03:14Z</dcterms:created>
  <dcterms:modified xsi:type="dcterms:W3CDTF">2025-10-14T15:05:03Z</dcterms:modified>
</cp:coreProperties>
</file>